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04" r:id="rId34"/>
    <p:sldId id="296" r:id="rId35"/>
    <p:sldId id="298" r:id="rId36"/>
    <p:sldId id="301" r:id="rId37"/>
    <p:sldId id="299" r:id="rId38"/>
    <p:sldId id="300" r:id="rId39"/>
    <p:sldId id="305" r:id="rId40"/>
    <p:sldId id="303" r:id="rId41"/>
    <p:sldId id="297" r:id="rId42"/>
    <p:sldId id="306" r:id="rId43"/>
  </p:sldIdLst>
  <p:sldSz cx="9144000" cy="5143500" type="screen16x9"/>
  <p:notesSz cx="6858000" cy="9144000"/>
  <p:embeddedFontLst>
    <p:embeddedFont>
      <p:font typeface="Baloo 2" panose="020B0604020202020204" charset="0"/>
      <p:regular r:id="rId45"/>
      <p:bold r:id="rId46"/>
    </p:embeddedFont>
    <p:embeddedFont>
      <p:font typeface="Baloo 2 ExtraBold" panose="020B0604020202020204" charset="0"/>
      <p:bold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Exo" panose="020B0604020202020204" charset="0"/>
      <p:regular r:id="rId52"/>
      <p:bold r:id="rId53"/>
      <p:italic r:id="rId54"/>
      <p:boldItalic r:id="rId55"/>
    </p:embeddedFont>
    <p:embeddedFont>
      <p:font typeface="Fredoka One" panose="020B0604020202020204" charset="0"/>
      <p:regular r:id="rId56"/>
    </p:embeddedFont>
    <p:embeddedFont>
      <p:font typeface="Quicksand" panose="020B0604020202020204" charset="0"/>
      <p:regular r:id="rId57"/>
      <p:bold r:id="rId58"/>
    </p:embeddedFont>
    <p:embeddedFont>
      <p:font typeface="Quicksand Light" panose="020B0604020202020204" charset="0"/>
      <p:regular r:id="rId59"/>
      <p:bold r:id="rId60"/>
    </p:embeddedFont>
    <p:embeddedFont>
      <p:font typeface="Quicksand Medium" panose="020B0604020202020204" charset="0"/>
      <p:regular r:id="rId61"/>
      <p:bold r:id="rId62"/>
    </p:embeddedFont>
    <p:embeddedFont>
      <p:font typeface="Roboto" panose="020B0604020202020204" charset="0"/>
      <p:regular r:id="rId63"/>
      <p:bold r:id="rId64"/>
      <p:italic r:id="rId65"/>
      <p:boldItalic r:id="rId66"/>
    </p:embeddedFont>
    <p:embeddedFont>
      <p:font typeface="Roboto Medium" panose="020B060402020202020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3" roundtripDataSignature="AMtx7mhb9PIIRTpPV55ORzEG6ubKQmGZ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90C0EC-DE19-457A-8907-DFCFAC39E7E4}">
  <a:tblStyle styleId="{F990C0EC-DE19-457A-8907-DFCFAC39E7E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0CDA4BF-D7F2-47F7-A06E-D34889A529F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7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84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font" Target="fonts/font26.fntdata"/><Relationship Id="rId83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1" name="Google Shape;184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ec0e05d80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ec0e05d80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ec0e05d80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ec0e05d80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ec0e05d80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ec0e05d80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ec0e05d80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ec0e05d80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9" name="Google Shape;20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6" name="Google Shape;207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eee36baa95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7" name="Google Shape;2087;geee36baa95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eee36baa95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2" name="Google Shape;2142;geee36baa95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eef09795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2" name="Google Shape;2152;geef09795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2" name="Google Shape;217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4" name="Google Shape;219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ef48f7db9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ef48f7db9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ANN, RNN, LSTM, MLP, SVM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ec0e05d80d_6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ec0e05d80d_6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f06b5b9a8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f06b5b9a85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ef5aa8d7d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3" name="Google Shape;2253;gef5aa8d7d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ecf012a5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ecf012a5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3" name="Google Shape;228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gf2b40a01eb_3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0" name="Google Shape;2290;gf2b40a01eb_3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eef097954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7" name="Google Shape;2367;geef097954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f2b40a01eb_3_1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" name="Google Shape;2377;gf2b40a01eb_3_1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ANN, RNN, LSTM, MLP, SVM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f2b40a01eb_3_1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4" name="Google Shape;2384;gf2b40a01eb_3_1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f2b40a01eb_3_1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f2b40a01eb_3_1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5" name="Google Shape;227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556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2" name="Google Shape;228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696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8" name="Google Shape;174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47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ea39265ae6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ea39265ae6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2" name="Google Shape;176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7"/>
          <p:cNvSpPr txBox="1">
            <a:spLocks noGrp="1"/>
          </p:cNvSpPr>
          <p:nvPr>
            <p:ph type="ctrTitle"/>
          </p:nvPr>
        </p:nvSpPr>
        <p:spPr>
          <a:xfrm>
            <a:off x="2922725" y="793325"/>
            <a:ext cx="3547500" cy="22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Baloo 2 ExtraBold"/>
              <a:buNone/>
              <a:defRPr sz="5000"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47"/>
          <p:cNvSpPr txBox="1">
            <a:spLocks noGrp="1"/>
          </p:cNvSpPr>
          <p:nvPr>
            <p:ph type="subTitle" idx="1"/>
          </p:nvPr>
        </p:nvSpPr>
        <p:spPr>
          <a:xfrm>
            <a:off x="2922725" y="3113202"/>
            <a:ext cx="35475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47"/>
          <p:cNvSpPr/>
          <p:nvPr/>
        </p:nvSpPr>
        <p:spPr>
          <a:xfrm rot="-8418110">
            <a:off x="8560991" y="-1898835"/>
            <a:ext cx="4022554" cy="4521495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7"/>
          <p:cNvSpPr/>
          <p:nvPr/>
        </p:nvSpPr>
        <p:spPr>
          <a:xfrm rot="-2700000">
            <a:off x="-2985890" y="2587446"/>
            <a:ext cx="4010051" cy="3889997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7"/>
          <p:cNvSpPr/>
          <p:nvPr/>
        </p:nvSpPr>
        <p:spPr>
          <a:xfrm rot="-4162756">
            <a:off x="-844288" y="2745861"/>
            <a:ext cx="1493843" cy="1170038"/>
          </a:xfrm>
          <a:custGeom>
            <a:avLst/>
            <a:gdLst/>
            <a:ahLst/>
            <a:cxnLst/>
            <a:rect l="l" t="t" r="r" b="b"/>
            <a:pathLst>
              <a:path w="10112" h="7920" extrusionOk="0">
                <a:moveTo>
                  <a:pt x="4963" y="1"/>
                </a:moveTo>
                <a:cubicBezTo>
                  <a:pt x="4960" y="1"/>
                  <a:pt x="4956" y="1"/>
                  <a:pt x="4953" y="1"/>
                </a:cubicBezTo>
                <a:cubicBezTo>
                  <a:pt x="4524" y="1"/>
                  <a:pt x="4099" y="106"/>
                  <a:pt x="3696" y="257"/>
                </a:cubicBezTo>
                <a:cubicBezTo>
                  <a:pt x="2096" y="848"/>
                  <a:pt x="782" y="2167"/>
                  <a:pt x="196" y="3769"/>
                </a:cubicBezTo>
                <a:cubicBezTo>
                  <a:pt x="87" y="4069"/>
                  <a:pt x="0" y="4387"/>
                  <a:pt x="32" y="4705"/>
                </a:cubicBezTo>
                <a:cubicBezTo>
                  <a:pt x="92" y="5309"/>
                  <a:pt x="362" y="5455"/>
                  <a:pt x="723" y="5455"/>
                </a:cubicBezTo>
                <a:cubicBezTo>
                  <a:pt x="939" y="5455"/>
                  <a:pt x="1188" y="5403"/>
                  <a:pt x="1444" y="5364"/>
                </a:cubicBezTo>
                <a:cubicBezTo>
                  <a:pt x="1646" y="5333"/>
                  <a:pt x="1850" y="5318"/>
                  <a:pt x="2054" y="5318"/>
                </a:cubicBezTo>
                <a:cubicBezTo>
                  <a:pt x="2572" y="5318"/>
                  <a:pt x="3090" y="5413"/>
                  <a:pt x="3579" y="5580"/>
                </a:cubicBezTo>
                <a:cubicBezTo>
                  <a:pt x="4558" y="5913"/>
                  <a:pt x="5422" y="6520"/>
                  <a:pt x="6194" y="7205"/>
                </a:cubicBezTo>
                <a:cubicBezTo>
                  <a:pt x="6444" y="7427"/>
                  <a:pt x="6691" y="7660"/>
                  <a:pt x="6996" y="7794"/>
                </a:cubicBezTo>
                <a:cubicBezTo>
                  <a:pt x="7194" y="7881"/>
                  <a:pt x="7409" y="7920"/>
                  <a:pt x="7626" y="7920"/>
                </a:cubicBezTo>
                <a:cubicBezTo>
                  <a:pt x="7800" y="7920"/>
                  <a:pt x="7974" y="7895"/>
                  <a:pt x="8142" y="7849"/>
                </a:cubicBezTo>
                <a:cubicBezTo>
                  <a:pt x="9021" y="7610"/>
                  <a:pt x="9687" y="6813"/>
                  <a:pt x="9900" y="5927"/>
                </a:cubicBezTo>
                <a:cubicBezTo>
                  <a:pt x="10111" y="5040"/>
                  <a:pt x="9912" y="4089"/>
                  <a:pt x="9480" y="3286"/>
                </a:cubicBezTo>
                <a:cubicBezTo>
                  <a:pt x="9049" y="2484"/>
                  <a:pt x="8402" y="1815"/>
                  <a:pt x="7700" y="1232"/>
                </a:cubicBezTo>
                <a:cubicBezTo>
                  <a:pt x="6915" y="579"/>
                  <a:pt x="5983" y="1"/>
                  <a:pt x="49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7"/>
          <p:cNvSpPr/>
          <p:nvPr/>
        </p:nvSpPr>
        <p:spPr>
          <a:xfrm>
            <a:off x="8278425" y="3233962"/>
            <a:ext cx="576044" cy="592931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7"/>
          <p:cNvSpPr/>
          <p:nvPr/>
        </p:nvSpPr>
        <p:spPr>
          <a:xfrm rot="-264054">
            <a:off x="425205" y="-137904"/>
            <a:ext cx="576042" cy="592929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BODY_1_1_1"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loo 2 ExtraBold"/>
              <a:buNone/>
              <a:defRPr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92" name="Google Shape;92;p56"/>
          <p:cNvCxnSpPr/>
          <p:nvPr/>
        </p:nvCxnSpPr>
        <p:spPr>
          <a:xfrm>
            <a:off x="793725" y="1022050"/>
            <a:ext cx="315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56"/>
          <p:cNvSpPr txBox="1">
            <a:spLocks noGrp="1"/>
          </p:cNvSpPr>
          <p:nvPr>
            <p:ph type="subTitle" idx="1"/>
          </p:nvPr>
        </p:nvSpPr>
        <p:spPr>
          <a:xfrm>
            <a:off x="713225" y="3183425"/>
            <a:ext cx="22983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sp>
        <p:nvSpPr>
          <p:cNvPr id="94" name="Google Shape;94;p56"/>
          <p:cNvSpPr txBox="1">
            <a:spLocks noGrp="1"/>
          </p:cNvSpPr>
          <p:nvPr>
            <p:ph type="subTitle" idx="2"/>
          </p:nvPr>
        </p:nvSpPr>
        <p:spPr>
          <a:xfrm>
            <a:off x="713225" y="2908913"/>
            <a:ext cx="2298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None/>
              <a:defRPr sz="14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95" name="Google Shape;95;p56"/>
          <p:cNvCxnSpPr/>
          <p:nvPr/>
        </p:nvCxnSpPr>
        <p:spPr>
          <a:xfrm rot="10800000">
            <a:off x="1603925" y="2723775"/>
            <a:ext cx="5169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56"/>
          <p:cNvSpPr txBox="1">
            <a:spLocks noGrp="1"/>
          </p:cNvSpPr>
          <p:nvPr>
            <p:ph type="subTitle" idx="3"/>
          </p:nvPr>
        </p:nvSpPr>
        <p:spPr>
          <a:xfrm>
            <a:off x="3422850" y="3183425"/>
            <a:ext cx="22983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sp>
        <p:nvSpPr>
          <p:cNvPr id="97" name="Google Shape;97;p56"/>
          <p:cNvSpPr txBox="1">
            <a:spLocks noGrp="1"/>
          </p:cNvSpPr>
          <p:nvPr>
            <p:ph type="subTitle" idx="4"/>
          </p:nvPr>
        </p:nvSpPr>
        <p:spPr>
          <a:xfrm>
            <a:off x="3422850" y="2908913"/>
            <a:ext cx="2298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None/>
              <a:defRPr sz="14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98" name="Google Shape;98;p56"/>
          <p:cNvCxnSpPr/>
          <p:nvPr/>
        </p:nvCxnSpPr>
        <p:spPr>
          <a:xfrm rot="10800000">
            <a:off x="4313550" y="2723775"/>
            <a:ext cx="5169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56"/>
          <p:cNvSpPr txBox="1">
            <a:spLocks noGrp="1"/>
          </p:cNvSpPr>
          <p:nvPr>
            <p:ph type="subTitle" idx="5"/>
          </p:nvPr>
        </p:nvSpPr>
        <p:spPr>
          <a:xfrm>
            <a:off x="6132475" y="3183425"/>
            <a:ext cx="22983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sp>
        <p:nvSpPr>
          <p:cNvPr id="100" name="Google Shape;100;p56"/>
          <p:cNvSpPr txBox="1">
            <a:spLocks noGrp="1"/>
          </p:cNvSpPr>
          <p:nvPr>
            <p:ph type="subTitle" idx="6"/>
          </p:nvPr>
        </p:nvSpPr>
        <p:spPr>
          <a:xfrm>
            <a:off x="6132475" y="2908913"/>
            <a:ext cx="2298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None/>
              <a:defRPr sz="14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01" name="Google Shape;101;p56"/>
          <p:cNvCxnSpPr/>
          <p:nvPr/>
        </p:nvCxnSpPr>
        <p:spPr>
          <a:xfrm rot="10800000">
            <a:off x="7023175" y="2723775"/>
            <a:ext cx="5169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56"/>
          <p:cNvSpPr/>
          <p:nvPr/>
        </p:nvSpPr>
        <p:spPr>
          <a:xfrm rot="3429109">
            <a:off x="8165934" y="3513074"/>
            <a:ext cx="1864653" cy="2095964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6"/>
          <p:cNvSpPr/>
          <p:nvPr/>
        </p:nvSpPr>
        <p:spPr>
          <a:xfrm>
            <a:off x="-1952512" y="2983475"/>
            <a:ext cx="3100175" cy="3850378"/>
          </a:xfrm>
          <a:custGeom>
            <a:avLst/>
            <a:gdLst/>
            <a:ahLst/>
            <a:cxnLst/>
            <a:rect l="l" t="t" r="r" b="b"/>
            <a:pathLst>
              <a:path w="16505" h="20499" extrusionOk="0">
                <a:moveTo>
                  <a:pt x="8134" y="0"/>
                </a:moveTo>
                <a:cubicBezTo>
                  <a:pt x="7095" y="0"/>
                  <a:pt x="6050" y="277"/>
                  <a:pt x="5070" y="650"/>
                </a:cubicBezTo>
                <a:cubicBezTo>
                  <a:pt x="4231" y="970"/>
                  <a:pt x="3410" y="1367"/>
                  <a:pt x="2719" y="1941"/>
                </a:cubicBezTo>
                <a:cubicBezTo>
                  <a:pt x="1644" y="2833"/>
                  <a:pt x="942" y="4113"/>
                  <a:pt x="552" y="5454"/>
                </a:cubicBezTo>
                <a:cubicBezTo>
                  <a:pt x="161" y="6794"/>
                  <a:pt x="63" y="8202"/>
                  <a:pt x="33" y="9597"/>
                </a:cubicBezTo>
                <a:cubicBezTo>
                  <a:pt x="1" y="11124"/>
                  <a:pt x="52" y="12663"/>
                  <a:pt x="392" y="14152"/>
                </a:cubicBezTo>
                <a:cubicBezTo>
                  <a:pt x="733" y="15639"/>
                  <a:pt x="1381" y="17083"/>
                  <a:pt x="2424" y="18198"/>
                </a:cubicBezTo>
                <a:cubicBezTo>
                  <a:pt x="3821" y="19690"/>
                  <a:pt x="5881" y="20499"/>
                  <a:pt x="7928" y="20499"/>
                </a:cubicBezTo>
                <a:cubicBezTo>
                  <a:pt x="7993" y="20499"/>
                  <a:pt x="8057" y="20498"/>
                  <a:pt x="8122" y="20496"/>
                </a:cubicBezTo>
                <a:cubicBezTo>
                  <a:pt x="10230" y="20443"/>
                  <a:pt x="12284" y="19562"/>
                  <a:pt x="13882" y="18185"/>
                </a:cubicBezTo>
                <a:cubicBezTo>
                  <a:pt x="15096" y="17138"/>
                  <a:pt x="16092" y="15737"/>
                  <a:pt x="16297" y="14147"/>
                </a:cubicBezTo>
                <a:cubicBezTo>
                  <a:pt x="16504" y="12554"/>
                  <a:pt x="15764" y="10787"/>
                  <a:pt x="14309" y="10111"/>
                </a:cubicBezTo>
                <a:cubicBezTo>
                  <a:pt x="13142" y="9569"/>
                  <a:pt x="11659" y="9746"/>
                  <a:pt x="10669" y="8921"/>
                </a:cubicBezTo>
                <a:cubicBezTo>
                  <a:pt x="9782" y="8183"/>
                  <a:pt x="9609" y="6850"/>
                  <a:pt x="9891" y="5730"/>
                </a:cubicBezTo>
                <a:cubicBezTo>
                  <a:pt x="10068" y="5028"/>
                  <a:pt x="10401" y="4369"/>
                  <a:pt x="10851" y="3803"/>
                </a:cubicBezTo>
                <a:cubicBezTo>
                  <a:pt x="11147" y="3430"/>
                  <a:pt x="12097" y="2879"/>
                  <a:pt x="12071" y="2434"/>
                </a:cubicBezTo>
                <a:cubicBezTo>
                  <a:pt x="12039" y="1864"/>
                  <a:pt x="11339" y="1205"/>
                  <a:pt x="10921" y="885"/>
                </a:cubicBezTo>
                <a:cubicBezTo>
                  <a:pt x="10392" y="480"/>
                  <a:pt x="9761" y="207"/>
                  <a:pt x="9106" y="87"/>
                </a:cubicBezTo>
                <a:cubicBezTo>
                  <a:pt x="8784" y="27"/>
                  <a:pt x="8460" y="0"/>
                  <a:pt x="8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6"/>
          <p:cNvSpPr/>
          <p:nvPr/>
        </p:nvSpPr>
        <p:spPr>
          <a:xfrm rot="9406741">
            <a:off x="7510952" y="-2092646"/>
            <a:ext cx="4010003" cy="3889951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numbers">
  <p:cSld name="BIG_NUMBER_1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7"/>
          <p:cNvSpPr/>
          <p:nvPr/>
        </p:nvSpPr>
        <p:spPr>
          <a:xfrm rot="9406745">
            <a:off x="7339165" y="-94522"/>
            <a:ext cx="3853357" cy="3737953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7"/>
          <p:cNvSpPr/>
          <p:nvPr/>
        </p:nvSpPr>
        <p:spPr>
          <a:xfrm rot="3201872">
            <a:off x="-1818087" y="-1460813"/>
            <a:ext cx="3221151" cy="4000629"/>
          </a:xfrm>
          <a:custGeom>
            <a:avLst/>
            <a:gdLst/>
            <a:ahLst/>
            <a:cxnLst/>
            <a:rect l="l" t="t" r="r" b="b"/>
            <a:pathLst>
              <a:path w="16505" h="20499" extrusionOk="0">
                <a:moveTo>
                  <a:pt x="8134" y="0"/>
                </a:moveTo>
                <a:cubicBezTo>
                  <a:pt x="7095" y="0"/>
                  <a:pt x="6050" y="277"/>
                  <a:pt x="5070" y="650"/>
                </a:cubicBezTo>
                <a:cubicBezTo>
                  <a:pt x="4231" y="970"/>
                  <a:pt x="3410" y="1367"/>
                  <a:pt x="2719" y="1941"/>
                </a:cubicBezTo>
                <a:cubicBezTo>
                  <a:pt x="1644" y="2833"/>
                  <a:pt x="942" y="4113"/>
                  <a:pt x="552" y="5454"/>
                </a:cubicBezTo>
                <a:cubicBezTo>
                  <a:pt x="161" y="6794"/>
                  <a:pt x="63" y="8202"/>
                  <a:pt x="33" y="9597"/>
                </a:cubicBezTo>
                <a:cubicBezTo>
                  <a:pt x="1" y="11124"/>
                  <a:pt x="52" y="12663"/>
                  <a:pt x="392" y="14152"/>
                </a:cubicBezTo>
                <a:cubicBezTo>
                  <a:pt x="733" y="15639"/>
                  <a:pt x="1381" y="17083"/>
                  <a:pt x="2424" y="18198"/>
                </a:cubicBezTo>
                <a:cubicBezTo>
                  <a:pt x="3821" y="19690"/>
                  <a:pt x="5881" y="20499"/>
                  <a:pt x="7928" y="20499"/>
                </a:cubicBezTo>
                <a:cubicBezTo>
                  <a:pt x="7993" y="20499"/>
                  <a:pt x="8057" y="20498"/>
                  <a:pt x="8122" y="20496"/>
                </a:cubicBezTo>
                <a:cubicBezTo>
                  <a:pt x="10230" y="20443"/>
                  <a:pt x="12284" y="19562"/>
                  <a:pt x="13882" y="18185"/>
                </a:cubicBezTo>
                <a:cubicBezTo>
                  <a:pt x="15096" y="17138"/>
                  <a:pt x="16092" y="15737"/>
                  <a:pt x="16297" y="14147"/>
                </a:cubicBezTo>
                <a:cubicBezTo>
                  <a:pt x="16504" y="12554"/>
                  <a:pt x="15764" y="10787"/>
                  <a:pt x="14309" y="10111"/>
                </a:cubicBezTo>
                <a:cubicBezTo>
                  <a:pt x="13142" y="9569"/>
                  <a:pt x="11659" y="9746"/>
                  <a:pt x="10669" y="8921"/>
                </a:cubicBezTo>
                <a:cubicBezTo>
                  <a:pt x="9782" y="8183"/>
                  <a:pt x="9609" y="6850"/>
                  <a:pt x="9891" y="5730"/>
                </a:cubicBezTo>
                <a:cubicBezTo>
                  <a:pt x="10068" y="5028"/>
                  <a:pt x="10401" y="4369"/>
                  <a:pt x="10851" y="3803"/>
                </a:cubicBezTo>
                <a:cubicBezTo>
                  <a:pt x="11147" y="3430"/>
                  <a:pt x="12097" y="2879"/>
                  <a:pt x="12071" y="2434"/>
                </a:cubicBezTo>
                <a:cubicBezTo>
                  <a:pt x="12039" y="1864"/>
                  <a:pt x="11339" y="1205"/>
                  <a:pt x="10921" y="885"/>
                </a:cubicBezTo>
                <a:cubicBezTo>
                  <a:pt x="10392" y="480"/>
                  <a:pt x="9761" y="207"/>
                  <a:pt x="9106" y="87"/>
                </a:cubicBezTo>
                <a:cubicBezTo>
                  <a:pt x="8784" y="27"/>
                  <a:pt x="8460" y="0"/>
                  <a:pt x="81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7"/>
          <p:cNvSpPr txBox="1">
            <a:spLocks noGrp="1"/>
          </p:cNvSpPr>
          <p:nvPr>
            <p:ph type="subTitle" idx="1"/>
          </p:nvPr>
        </p:nvSpPr>
        <p:spPr>
          <a:xfrm>
            <a:off x="713225" y="2105250"/>
            <a:ext cx="43599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09" name="Google Shape;109;p57"/>
          <p:cNvSpPr/>
          <p:nvPr/>
        </p:nvSpPr>
        <p:spPr>
          <a:xfrm rot="3429095">
            <a:off x="324892" y="4622450"/>
            <a:ext cx="2276333" cy="2558680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7"/>
          <p:cNvSpPr txBox="1">
            <a:spLocks noGrp="1"/>
          </p:cNvSpPr>
          <p:nvPr>
            <p:ph type="title"/>
          </p:nvPr>
        </p:nvSpPr>
        <p:spPr>
          <a:xfrm>
            <a:off x="713225" y="782875"/>
            <a:ext cx="43599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Baloo 2 ExtraBold"/>
              <a:buNone/>
              <a:defRPr sz="8000">
                <a:solidFill>
                  <a:schemeClr val="lt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111" name="Google Shape;111;p57"/>
          <p:cNvCxnSpPr/>
          <p:nvPr/>
        </p:nvCxnSpPr>
        <p:spPr>
          <a:xfrm>
            <a:off x="2485025" y="2060025"/>
            <a:ext cx="315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57"/>
          <p:cNvSpPr txBox="1">
            <a:spLocks noGrp="1"/>
          </p:cNvSpPr>
          <p:nvPr>
            <p:ph type="subTitle" idx="2"/>
          </p:nvPr>
        </p:nvSpPr>
        <p:spPr>
          <a:xfrm>
            <a:off x="4070875" y="4132925"/>
            <a:ext cx="43599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13" name="Google Shape;113;p57"/>
          <p:cNvSpPr txBox="1">
            <a:spLocks noGrp="1"/>
          </p:cNvSpPr>
          <p:nvPr>
            <p:ph type="title" idx="3"/>
          </p:nvPr>
        </p:nvSpPr>
        <p:spPr>
          <a:xfrm>
            <a:off x="4070875" y="2810550"/>
            <a:ext cx="43599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Baloo 2 ExtraBold"/>
              <a:buNone/>
              <a:defRPr sz="8000">
                <a:solidFill>
                  <a:schemeClr val="lt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114" name="Google Shape;114;p57"/>
          <p:cNvCxnSpPr/>
          <p:nvPr/>
        </p:nvCxnSpPr>
        <p:spPr>
          <a:xfrm>
            <a:off x="5842675" y="4087700"/>
            <a:ext cx="315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Google Shape;115;p57"/>
          <p:cNvSpPr/>
          <p:nvPr/>
        </p:nvSpPr>
        <p:spPr>
          <a:xfrm rot="3429109">
            <a:off x="7968171" y="-1204563"/>
            <a:ext cx="1864653" cy="2095964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8"/>
          <p:cNvSpPr/>
          <p:nvPr/>
        </p:nvSpPr>
        <p:spPr>
          <a:xfrm rot="8418110" flipH="1">
            <a:off x="-769677" y="3335165"/>
            <a:ext cx="4022554" cy="4521495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8"/>
          <p:cNvSpPr/>
          <p:nvPr/>
        </p:nvSpPr>
        <p:spPr>
          <a:xfrm rot="-3830468" flipH="1">
            <a:off x="7840381" y="-2641772"/>
            <a:ext cx="3100152" cy="6667847"/>
          </a:xfrm>
          <a:custGeom>
            <a:avLst/>
            <a:gdLst/>
            <a:ahLst/>
            <a:cxnLst/>
            <a:rect l="l" t="t" r="r" b="b"/>
            <a:pathLst>
              <a:path w="16505" h="20499" extrusionOk="0">
                <a:moveTo>
                  <a:pt x="8134" y="0"/>
                </a:moveTo>
                <a:cubicBezTo>
                  <a:pt x="7095" y="0"/>
                  <a:pt x="6050" y="277"/>
                  <a:pt x="5070" y="650"/>
                </a:cubicBezTo>
                <a:cubicBezTo>
                  <a:pt x="4231" y="970"/>
                  <a:pt x="3410" y="1367"/>
                  <a:pt x="2719" y="1941"/>
                </a:cubicBezTo>
                <a:cubicBezTo>
                  <a:pt x="1644" y="2833"/>
                  <a:pt x="942" y="4113"/>
                  <a:pt x="552" y="5454"/>
                </a:cubicBezTo>
                <a:cubicBezTo>
                  <a:pt x="161" y="6794"/>
                  <a:pt x="63" y="8202"/>
                  <a:pt x="33" y="9597"/>
                </a:cubicBezTo>
                <a:cubicBezTo>
                  <a:pt x="1" y="11124"/>
                  <a:pt x="52" y="12663"/>
                  <a:pt x="392" y="14152"/>
                </a:cubicBezTo>
                <a:cubicBezTo>
                  <a:pt x="733" y="15639"/>
                  <a:pt x="1381" y="17083"/>
                  <a:pt x="2424" y="18198"/>
                </a:cubicBezTo>
                <a:cubicBezTo>
                  <a:pt x="3821" y="19690"/>
                  <a:pt x="5881" y="20499"/>
                  <a:pt x="7928" y="20499"/>
                </a:cubicBezTo>
                <a:cubicBezTo>
                  <a:pt x="7993" y="20499"/>
                  <a:pt x="8057" y="20498"/>
                  <a:pt x="8122" y="20496"/>
                </a:cubicBezTo>
                <a:cubicBezTo>
                  <a:pt x="10230" y="20443"/>
                  <a:pt x="12284" y="19562"/>
                  <a:pt x="13882" y="18185"/>
                </a:cubicBezTo>
                <a:cubicBezTo>
                  <a:pt x="15096" y="17138"/>
                  <a:pt x="16092" y="15737"/>
                  <a:pt x="16297" y="14147"/>
                </a:cubicBezTo>
                <a:cubicBezTo>
                  <a:pt x="16504" y="12554"/>
                  <a:pt x="15764" y="10787"/>
                  <a:pt x="14309" y="10111"/>
                </a:cubicBezTo>
                <a:cubicBezTo>
                  <a:pt x="13142" y="9569"/>
                  <a:pt x="11659" y="9746"/>
                  <a:pt x="10669" y="8921"/>
                </a:cubicBezTo>
                <a:cubicBezTo>
                  <a:pt x="9782" y="8183"/>
                  <a:pt x="9609" y="6850"/>
                  <a:pt x="9891" y="5730"/>
                </a:cubicBezTo>
                <a:cubicBezTo>
                  <a:pt x="10068" y="5028"/>
                  <a:pt x="10401" y="4369"/>
                  <a:pt x="10851" y="3803"/>
                </a:cubicBezTo>
                <a:cubicBezTo>
                  <a:pt x="11147" y="3430"/>
                  <a:pt x="12097" y="2879"/>
                  <a:pt x="12071" y="2434"/>
                </a:cubicBezTo>
                <a:cubicBezTo>
                  <a:pt x="12039" y="1864"/>
                  <a:pt x="11339" y="1205"/>
                  <a:pt x="10921" y="885"/>
                </a:cubicBezTo>
                <a:cubicBezTo>
                  <a:pt x="10392" y="480"/>
                  <a:pt x="9761" y="207"/>
                  <a:pt x="9106" y="87"/>
                </a:cubicBezTo>
                <a:cubicBezTo>
                  <a:pt x="8784" y="27"/>
                  <a:pt x="8460" y="0"/>
                  <a:pt x="81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8"/>
          <p:cNvSpPr/>
          <p:nvPr/>
        </p:nvSpPr>
        <p:spPr>
          <a:xfrm rot="7348153" flipH="1">
            <a:off x="-1524043" y="2909843"/>
            <a:ext cx="4010038" cy="3889985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8"/>
          <p:cNvSpPr/>
          <p:nvPr/>
        </p:nvSpPr>
        <p:spPr>
          <a:xfrm flipH="1">
            <a:off x="8082541" y="4125541"/>
            <a:ext cx="1579295" cy="1625641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8"/>
          <p:cNvSpPr/>
          <p:nvPr/>
        </p:nvSpPr>
        <p:spPr>
          <a:xfrm rot="-9509271" flipH="1">
            <a:off x="8082215" y="-320089"/>
            <a:ext cx="1227096" cy="1263130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8"/>
          <p:cNvSpPr txBox="1">
            <a:spLocks noGrp="1"/>
          </p:cNvSpPr>
          <p:nvPr>
            <p:ph type="title"/>
          </p:nvPr>
        </p:nvSpPr>
        <p:spPr>
          <a:xfrm>
            <a:off x="2642550" y="3197788"/>
            <a:ext cx="3858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loo 2 ExtraBold"/>
              <a:buNone/>
              <a:defRPr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58"/>
          <p:cNvSpPr txBox="1">
            <a:spLocks noGrp="1"/>
          </p:cNvSpPr>
          <p:nvPr>
            <p:ph type="subTitle" idx="1"/>
          </p:nvPr>
        </p:nvSpPr>
        <p:spPr>
          <a:xfrm>
            <a:off x="2642550" y="1552123"/>
            <a:ext cx="38589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24" name="Google Shape;124;p58"/>
          <p:cNvCxnSpPr/>
          <p:nvPr/>
        </p:nvCxnSpPr>
        <p:spPr>
          <a:xfrm>
            <a:off x="4414350" y="2970813"/>
            <a:ext cx="315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BODY_1_1_1_1_1"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loo 2 ExtraBold"/>
              <a:buNone/>
              <a:defRPr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27" name="Google Shape;127;p59"/>
          <p:cNvCxnSpPr/>
          <p:nvPr/>
        </p:nvCxnSpPr>
        <p:spPr>
          <a:xfrm>
            <a:off x="793725" y="1022050"/>
            <a:ext cx="315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59"/>
          <p:cNvSpPr txBox="1">
            <a:spLocks noGrp="1"/>
          </p:cNvSpPr>
          <p:nvPr>
            <p:ph type="subTitle" idx="1"/>
          </p:nvPr>
        </p:nvSpPr>
        <p:spPr>
          <a:xfrm>
            <a:off x="713225" y="2108912"/>
            <a:ext cx="2298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cxnSp>
        <p:nvCxnSpPr>
          <p:cNvPr id="129" name="Google Shape;129;p59"/>
          <p:cNvCxnSpPr/>
          <p:nvPr/>
        </p:nvCxnSpPr>
        <p:spPr>
          <a:xfrm rot="10800000">
            <a:off x="1603913" y="2045925"/>
            <a:ext cx="5169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Google Shape;130;p59"/>
          <p:cNvSpPr txBox="1">
            <a:spLocks noGrp="1"/>
          </p:cNvSpPr>
          <p:nvPr>
            <p:ph type="subTitle" idx="2"/>
          </p:nvPr>
        </p:nvSpPr>
        <p:spPr>
          <a:xfrm>
            <a:off x="3422850" y="2108912"/>
            <a:ext cx="2298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cxnSp>
        <p:nvCxnSpPr>
          <p:cNvPr id="131" name="Google Shape;131;p59"/>
          <p:cNvCxnSpPr/>
          <p:nvPr/>
        </p:nvCxnSpPr>
        <p:spPr>
          <a:xfrm rot="10800000">
            <a:off x="4313538" y="2045925"/>
            <a:ext cx="5169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59"/>
          <p:cNvSpPr txBox="1">
            <a:spLocks noGrp="1"/>
          </p:cNvSpPr>
          <p:nvPr>
            <p:ph type="subTitle" idx="3"/>
          </p:nvPr>
        </p:nvSpPr>
        <p:spPr>
          <a:xfrm>
            <a:off x="713225" y="3942074"/>
            <a:ext cx="2298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cxnSp>
        <p:nvCxnSpPr>
          <p:cNvPr id="133" name="Google Shape;133;p59"/>
          <p:cNvCxnSpPr/>
          <p:nvPr/>
        </p:nvCxnSpPr>
        <p:spPr>
          <a:xfrm rot="10800000">
            <a:off x="1603913" y="3879088"/>
            <a:ext cx="5169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59"/>
          <p:cNvSpPr txBox="1">
            <a:spLocks noGrp="1"/>
          </p:cNvSpPr>
          <p:nvPr>
            <p:ph type="subTitle" idx="4"/>
          </p:nvPr>
        </p:nvSpPr>
        <p:spPr>
          <a:xfrm>
            <a:off x="3422850" y="3942074"/>
            <a:ext cx="2298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cxnSp>
        <p:nvCxnSpPr>
          <p:cNvPr id="135" name="Google Shape;135;p59"/>
          <p:cNvCxnSpPr/>
          <p:nvPr/>
        </p:nvCxnSpPr>
        <p:spPr>
          <a:xfrm rot="10800000">
            <a:off x="4313538" y="3879088"/>
            <a:ext cx="5169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" name="Google Shape;136;p59"/>
          <p:cNvSpPr/>
          <p:nvPr/>
        </p:nvSpPr>
        <p:spPr>
          <a:xfrm rot="-3429109" flipH="1">
            <a:off x="-680531" y="-1646813"/>
            <a:ext cx="1864653" cy="2095964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9"/>
          <p:cNvSpPr/>
          <p:nvPr/>
        </p:nvSpPr>
        <p:spPr>
          <a:xfrm flipH="1">
            <a:off x="-2637445" y="-1279175"/>
            <a:ext cx="3100175" cy="3850378"/>
          </a:xfrm>
          <a:custGeom>
            <a:avLst/>
            <a:gdLst/>
            <a:ahLst/>
            <a:cxnLst/>
            <a:rect l="l" t="t" r="r" b="b"/>
            <a:pathLst>
              <a:path w="16505" h="20499" extrusionOk="0">
                <a:moveTo>
                  <a:pt x="8134" y="0"/>
                </a:moveTo>
                <a:cubicBezTo>
                  <a:pt x="7095" y="0"/>
                  <a:pt x="6050" y="277"/>
                  <a:pt x="5070" y="650"/>
                </a:cubicBezTo>
                <a:cubicBezTo>
                  <a:pt x="4231" y="970"/>
                  <a:pt x="3410" y="1367"/>
                  <a:pt x="2719" y="1941"/>
                </a:cubicBezTo>
                <a:cubicBezTo>
                  <a:pt x="1644" y="2833"/>
                  <a:pt x="942" y="4113"/>
                  <a:pt x="552" y="5454"/>
                </a:cubicBezTo>
                <a:cubicBezTo>
                  <a:pt x="161" y="6794"/>
                  <a:pt x="63" y="8202"/>
                  <a:pt x="33" y="9597"/>
                </a:cubicBezTo>
                <a:cubicBezTo>
                  <a:pt x="1" y="11124"/>
                  <a:pt x="52" y="12663"/>
                  <a:pt x="392" y="14152"/>
                </a:cubicBezTo>
                <a:cubicBezTo>
                  <a:pt x="733" y="15639"/>
                  <a:pt x="1381" y="17083"/>
                  <a:pt x="2424" y="18198"/>
                </a:cubicBezTo>
                <a:cubicBezTo>
                  <a:pt x="3821" y="19690"/>
                  <a:pt x="5881" y="20499"/>
                  <a:pt x="7928" y="20499"/>
                </a:cubicBezTo>
                <a:cubicBezTo>
                  <a:pt x="7993" y="20499"/>
                  <a:pt x="8057" y="20498"/>
                  <a:pt x="8122" y="20496"/>
                </a:cubicBezTo>
                <a:cubicBezTo>
                  <a:pt x="10230" y="20443"/>
                  <a:pt x="12284" y="19562"/>
                  <a:pt x="13882" y="18185"/>
                </a:cubicBezTo>
                <a:cubicBezTo>
                  <a:pt x="15096" y="17138"/>
                  <a:pt x="16092" y="15737"/>
                  <a:pt x="16297" y="14147"/>
                </a:cubicBezTo>
                <a:cubicBezTo>
                  <a:pt x="16504" y="12554"/>
                  <a:pt x="15764" y="10787"/>
                  <a:pt x="14309" y="10111"/>
                </a:cubicBezTo>
                <a:cubicBezTo>
                  <a:pt x="13142" y="9569"/>
                  <a:pt x="11659" y="9746"/>
                  <a:pt x="10669" y="8921"/>
                </a:cubicBezTo>
                <a:cubicBezTo>
                  <a:pt x="9782" y="8183"/>
                  <a:pt x="9609" y="6850"/>
                  <a:pt x="9891" y="5730"/>
                </a:cubicBezTo>
                <a:cubicBezTo>
                  <a:pt x="10068" y="5028"/>
                  <a:pt x="10401" y="4369"/>
                  <a:pt x="10851" y="3803"/>
                </a:cubicBezTo>
                <a:cubicBezTo>
                  <a:pt x="11147" y="3430"/>
                  <a:pt x="12097" y="2879"/>
                  <a:pt x="12071" y="2434"/>
                </a:cubicBezTo>
                <a:cubicBezTo>
                  <a:pt x="12039" y="1864"/>
                  <a:pt x="11339" y="1205"/>
                  <a:pt x="10921" y="885"/>
                </a:cubicBezTo>
                <a:cubicBezTo>
                  <a:pt x="10392" y="480"/>
                  <a:pt x="9761" y="207"/>
                  <a:pt x="9106" y="87"/>
                </a:cubicBezTo>
                <a:cubicBezTo>
                  <a:pt x="8784" y="27"/>
                  <a:pt x="8460" y="0"/>
                  <a:pt x="81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9"/>
          <p:cNvSpPr/>
          <p:nvPr/>
        </p:nvSpPr>
        <p:spPr>
          <a:xfrm rot="7370891" flipH="1">
            <a:off x="8460834" y="3632281"/>
            <a:ext cx="1864653" cy="2095964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9"/>
          <p:cNvSpPr/>
          <p:nvPr/>
        </p:nvSpPr>
        <p:spPr>
          <a:xfrm rot="10800000" flipH="1">
            <a:off x="8681200" y="1197077"/>
            <a:ext cx="3100175" cy="3850378"/>
          </a:xfrm>
          <a:custGeom>
            <a:avLst/>
            <a:gdLst/>
            <a:ahLst/>
            <a:cxnLst/>
            <a:rect l="l" t="t" r="r" b="b"/>
            <a:pathLst>
              <a:path w="16505" h="20499" extrusionOk="0">
                <a:moveTo>
                  <a:pt x="8134" y="0"/>
                </a:moveTo>
                <a:cubicBezTo>
                  <a:pt x="7095" y="0"/>
                  <a:pt x="6050" y="277"/>
                  <a:pt x="5070" y="650"/>
                </a:cubicBezTo>
                <a:cubicBezTo>
                  <a:pt x="4231" y="970"/>
                  <a:pt x="3410" y="1367"/>
                  <a:pt x="2719" y="1941"/>
                </a:cubicBezTo>
                <a:cubicBezTo>
                  <a:pt x="1644" y="2833"/>
                  <a:pt x="942" y="4113"/>
                  <a:pt x="552" y="5454"/>
                </a:cubicBezTo>
                <a:cubicBezTo>
                  <a:pt x="161" y="6794"/>
                  <a:pt x="63" y="8202"/>
                  <a:pt x="33" y="9597"/>
                </a:cubicBezTo>
                <a:cubicBezTo>
                  <a:pt x="1" y="11124"/>
                  <a:pt x="52" y="12663"/>
                  <a:pt x="392" y="14152"/>
                </a:cubicBezTo>
                <a:cubicBezTo>
                  <a:pt x="733" y="15639"/>
                  <a:pt x="1381" y="17083"/>
                  <a:pt x="2424" y="18198"/>
                </a:cubicBezTo>
                <a:cubicBezTo>
                  <a:pt x="3821" y="19690"/>
                  <a:pt x="5881" y="20499"/>
                  <a:pt x="7928" y="20499"/>
                </a:cubicBezTo>
                <a:cubicBezTo>
                  <a:pt x="7993" y="20499"/>
                  <a:pt x="8057" y="20498"/>
                  <a:pt x="8122" y="20496"/>
                </a:cubicBezTo>
                <a:cubicBezTo>
                  <a:pt x="10230" y="20443"/>
                  <a:pt x="12284" y="19562"/>
                  <a:pt x="13882" y="18185"/>
                </a:cubicBezTo>
                <a:cubicBezTo>
                  <a:pt x="15096" y="17138"/>
                  <a:pt x="16092" y="15737"/>
                  <a:pt x="16297" y="14147"/>
                </a:cubicBezTo>
                <a:cubicBezTo>
                  <a:pt x="16504" y="12554"/>
                  <a:pt x="15764" y="10787"/>
                  <a:pt x="14309" y="10111"/>
                </a:cubicBezTo>
                <a:cubicBezTo>
                  <a:pt x="13142" y="9569"/>
                  <a:pt x="11659" y="9746"/>
                  <a:pt x="10669" y="8921"/>
                </a:cubicBezTo>
                <a:cubicBezTo>
                  <a:pt x="9782" y="8183"/>
                  <a:pt x="9609" y="6850"/>
                  <a:pt x="9891" y="5730"/>
                </a:cubicBezTo>
                <a:cubicBezTo>
                  <a:pt x="10068" y="5028"/>
                  <a:pt x="10401" y="4369"/>
                  <a:pt x="10851" y="3803"/>
                </a:cubicBezTo>
                <a:cubicBezTo>
                  <a:pt x="11147" y="3430"/>
                  <a:pt x="12097" y="2879"/>
                  <a:pt x="12071" y="2434"/>
                </a:cubicBezTo>
                <a:cubicBezTo>
                  <a:pt x="12039" y="1864"/>
                  <a:pt x="11339" y="1205"/>
                  <a:pt x="10921" y="885"/>
                </a:cubicBezTo>
                <a:cubicBezTo>
                  <a:pt x="10392" y="480"/>
                  <a:pt x="9761" y="207"/>
                  <a:pt x="9106" y="87"/>
                </a:cubicBezTo>
                <a:cubicBezTo>
                  <a:pt x="8784" y="27"/>
                  <a:pt x="8460" y="0"/>
                  <a:pt x="81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9"/>
          <p:cNvSpPr txBox="1">
            <a:spLocks noGrp="1"/>
          </p:cNvSpPr>
          <p:nvPr>
            <p:ph type="subTitle" idx="5"/>
          </p:nvPr>
        </p:nvSpPr>
        <p:spPr>
          <a:xfrm>
            <a:off x="6132475" y="2108912"/>
            <a:ext cx="2298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cxnSp>
        <p:nvCxnSpPr>
          <p:cNvPr id="141" name="Google Shape;141;p59"/>
          <p:cNvCxnSpPr/>
          <p:nvPr/>
        </p:nvCxnSpPr>
        <p:spPr>
          <a:xfrm rot="10800000">
            <a:off x="7023163" y="2045925"/>
            <a:ext cx="5169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" name="Google Shape;142;p59"/>
          <p:cNvSpPr txBox="1">
            <a:spLocks noGrp="1"/>
          </p:cNvSpPr>
          <p:nvPr>
            <p:ph type="subTitle" idx="6"/>
          </p:nvPr>
        </p:nvSpPr>
        <p:spPr>
          <a:xfrm>
            <a:off x="6132475" y="3942074"/>
            <a:ext cx="2298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cxnSp>
        <p:nvCxnSpPr>
          <p:cNvPr id="143" name="Google Shape;143;p59"/>
          <p:cNvCxnSpPr/>
          <p:nvPr/>
        </p:nvCxnSpPr>
        <p:spPr>
          <a:xfrm rot="10800000">
            <a:off x="7023163" y="3879088"/>
            <a:ext cx="5169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loo 2 ExtraBold"/>
              <a:buNone/>
              <a:defRPr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46" name="Google Shape;146;p60"/>
          <p:cNvCxnSpPr/>
          <p:nvPr/>
        </p:nvCxnSpPr>
        <p:spPr>
          <a:xfrm>
            <a:off x="793725" y="1022050"/>
            <a:ext cx="315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2_1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1"/>
          <p:cNvSpPr txBox="1">
            <a:spLocks noGrp="1"/>
          </p:cNvSpPr>
          <p:nvPr>
            <p:ph type="title"/>
          </p:nvPr>
        </p:nvSpPr>
        <p:spPr>
          <a:xfrm>
            <a:off x="713225" y="1347775"/>
            <a:ext cx="3858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loo 2 ExtraBold"/>
              <a:buNone/>
              <a:defRPr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49" name="Google Shape;149;p61"/>
          <p:cNvCxnSpPr/>
          <p:nvPr/>
        </p:nvCxnSpPr>
        <p:spPr>
          <a:xfrm>
            <a:off x="793725" y="1924275"/>
            <a:ext cx="315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" name="Google Shape;150;p61"/>
          <p:cNvSpPr txBox="1">
            <a:spLocks noGrp="1"/>
          </p:cNvSpPr>
          <p:nvPr>
            <p:ph type="subTitle" idx="1"/>
          </p:nvPr>
        </p:nvSpPr>
        <p:spPr>
          <a:xfrm>
            <a:off x="713225" y="2026025"/>
            <a:ext cx="3858900" cy="14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Light"/>
              <a:buNone/>
              <a:defRPr sz="28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Light"/>
              <a:buNone/>
              <a:defRPr sz="28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Light"/>
              <a:buNone/>
              <a:defRPr sz="28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Light"/>
              <a:buNone/>
              <a:defRPr sz="28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Light"/>
              <a:buNone/>
              <a:defRPr sz="28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Light"/>
              <a:buNone/>
              <a:defRPr sz="28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Light"/>
              <a:buNone/>
              <a:defRPr sz="28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Light"/>
              <a:buNone/>
              <a:defRPr sz="28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sp>
        <p:nvSpPr>
          <p:cNvPr id="151" name="Google Shape;151;p61"/>
          <p:cNvSpPr/>
          <p:nvPr/>
        </p:nvSpPr>
        <p:spPr>
          <a:xfrm rot="7781890">
            <a:off x="6746473" y="-317571"/>
            <a:ext cx="4022554" cy="4521495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1"/>
          <p:cNvSpPr/>
          <p:nvPr/>
        </p:nvSpPr>
        <p:spPr>
          <a:xfrm rot="-4499995">
            <a:off x="8383809" y="1265508"/>
            <a:ext cx="3100181" cy="6667832"/>
          </a:xfrm>
          <a:custGeom>
            <a:avLst/>
            <a:gdLst/>
            <a:ahLst/>
            <a:cxnLst/>
            <a:rect l="l" t="t" r="r" b="b"/>
            <a:pathLst>
              <a:path w="16505" h="20499" extrusionOk="0">
                <a:moveTo>
                  <a:pt x="8134" y="0"/>
                </a:moveTo>
                <a:cubicBezTo>
                  <a:pt x="7095" y="0"/>
                  <a:pt x="6050" y="277"/>
                  <a:pt x="5070" y="650"/>
                </a:cubicBezTo>
                <a:cubicBezTo>
                  <a:pt x="4231" y="970"/>
                  <a:pt x="3410" y="1367"/>
                  <a:pt x="2719" y="1941"/>
                </a:cubicBezTo>
                <a:cubicBezTo>
                  <a:pt x="1644" y="2833"/>
                  <a:pt x="942" y="4113"/>
                  <a:pt x="552" y="5454"/>
                </a:cubicBezTo>
                <a:cubicBezTo>
                  <a:pt x="161" y="6794"/>
                  <a:pt x="63" y="8202"/>
                  <a:pt x="33" y="9597"/>
                </a:cubicBezTo>
                <a:cubicBezTo>
                  <a:pt x="1" y="11124"/>
                  <a:pt x="52" y="12663"/>
                  <a:pt x="392" y="14152"/>
                </a:cubicBezTo>
                <a:cubicBezTo>
                  <a:pt x="733" y="15639"/>
                  <a:pt x="1381" y="17083"/>
                  <a:pt x="2424" y="18198"/>
                </a:cubicBezTo>
                <a:cubicBezTo>
                  <a:pt x="3821" y="19690"/>
                  <a:pt x="5881" y="20499"/>
                  <a:pt x="7928" y="20499"/>
                </a:cubicBezTo>
                <a:cubicBezTo>
                  <a:pt x="7993" y="20499"/>
                  <a:pt x="8057" y="20498"/>
                  <a:pt x="8122" y="20496"/>
                </a:cubicBezTo>
                <a:cubicBezTo>
                  <a:pt x="10230" y="20443"/>
                  <a:pt x="12284" y="19562"/>
                  <a:pt x="13882" y="18185"/>
                </a:cubicBezTo>
                <a:cubicBezTo>
                  <a:pt x="15096" y="17138"/>
                  <a:pt x="16092" y="15737"/>
                  <a:pt x="16297" y="14147"/>
                </a:cubicBezTo>
                <a:cubicBezTo>
                  <a:pt x="16504" y="12554"/>
                  <a:pt x="15764" y="10787"/>
                  <a:pt x="14309" y="10111"/>
                </a:cubicBezTo>
                <a:cubicBezTo>
                  <a:pt x="13142" y="9569"/>
                  <a:pt x="11659" y="9746"/>
                  <a:pt x="10669" y="8921"/>
                </a:cubicBezTo>
                <a:cubicBezTo>
                  <a:pt x="9782" y="8183"/>
                  <a:pt x="9609" y="6850"/>
                  <a:pt x="9891" y="5730"/>
                </a:cubicBezTo>
                <a:cubicBezTo>
                  <a:pt x="10068" y="5028"/>
                  <a:pt x="10401" y="4369"/>
                  <a:pt x="10851" y="3803"/>
                </a:cubicBezTo>
                <a:cubicBezTo>
                  <a:pt x="11147" y="3430"/>
                  <a:pt x="12097" y="2879"/>
                  <a:pt x="12071" y="2434"/>
                </a:cubicBezTo>
                <a:cubicBezTo>
                  <a:pt x="12039" y="1864"/>
                  <a:pt x="11339" y="1205"/>
                  <a:pt x="10921" y="885"/>
                </a:cubicBezTo>
                <a:cubicBezTo>
                  <a:pt x="10392" y="480"/>
                  <a:pt x="9761" y="207"/>
                  <a:pt x="9106" y="87"/>
                </a:cubicBezTo>
                <a:cubicBezTo>
                  <a:pt x="8784" y="27"/>
                  <a:pt x="8460" y="0"/>
                  <a:pt x="81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1"/>
          <p:cNvSpPr/>
          <p:nvPr/>
        </p:nvSpPr>
        <p:spPr>
          <a:xfrm rot="8851837">
            <a:off x="5573547" y="-2396024"/>
            <a:ext cx="4940765" cy="4472352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1"/>
          <p:cNvSpPr/>
          <p:nvPr/>
        </p:nvSpPr>
        <p:spPr>
          <a:xfrm rot="-5400000">
            <a:off x="5497505" y="4093925"/>
            <a:ext cx="698200" cy="718685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1"/>
          <p:cNvSpPr/>
          <p:nvPr/>
        </p:nvSpPr>
        <p:spPr>
          <a:xfrm rot="5048078">
            <a:off x="6506356" y="3110756"/>
            <a:ext cx="3075138" cy="3165384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2"/>
          <p:cNvSpPr txBox="1">
            <a:spLocks noGrp="1"/>
          </p:cNvSpPr>
          <p:nvPr>
            <p:ph type="title"/>
          </p:nvPr>
        </p:nvSpPr>
        <p:spPr>
          <a:xfrm>
            <a:off x="713225" y="1421575"/>
            <a:ext cx="366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loo 2 ExtraBold"/>
              <a:buNone/>
              <a:defRPr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8" name="Google Shape;158;p62"/>
          <p:cNvCxnSpPr/>
          <p:nvPr/>
        </p:nvCxnSpPr>
        <p:spPr>
          <a:xfrm>
            <a:off x="793725" y="1904125"/>
            <a:ext cx="315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62"/>
          <p:cNvSpPr txBox="1">
            <a:spLocks noGrp="1"/>
          </p:cNvSpPr>
          <p:nvPr>
            <p:ph type="subTitle" idx="1"/>
          </p:nvPr>
        </p:nvSpPr>
        <p:spPr>
          <a:xfrm>
            <a:off x="713225" y="2284625"/>
            <a:ext cx="3668400" cy="14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0" name="Google Shape;160;p62"/>
          <p:cNvSpPr/>
          <p:nvPr/>
        </p:nvSpPr>
        <p:spPr>
          <a:xfrm rot="440555">
            <a:off x="7878429" y="-327581"/>
            <a:ext cx="1493835" cy="1170033"/>
          </a:xfrm>
          <a:custGeom>
            <a:avLst/>
            <a:gdLst/>
            <a:ahLst/>
            <a:cxnLst/>
            <a:rect l="l" t="t" r="r" b="b"/>
            <a:pathLst>
              <a:path w="10112" h="7920" extrusionOk="0">
                <a:moveTo>
                  <a:pt x="4963" y="1"/>
                </a:moveTo>
                <a:cubicBezTo>
                  <a:pt x="4960" y="1"/>
                  <a:pt x="4956" y="1"/>
                  <a:pt x="4953" y="1"/>
                </a:cubicBezTo>
                <a:cubicBezTo>
                  <a:pt x="4524" y="1"/>
                  <a:pt x="4099" y="106"/>
                  <a:pt x="3696" y="257"/>
                </a:cubicBezTo>
                <a:cubicBezTo>
                  <a:pt x="2096" y="848"/>
                  <a:pt x="782" y="2167"/>
                  <a:pt x="196" y="3769"/>
                </a:cubicBezTo>
                <a:cubicBezTo>
                  <a:pt x="87" y="4069"/>
                  <a:pt x="0" y="4387"/>
                  <a:pt x="32" y="4705"/>
                </a:cubicBezTo>
                <a:cubicBezTo>
                  <a:pt x="92" y="5309"/>
                  <a:pt x="362" y="5455"/>
                  <a:pt x="723" y="5455"/>
                </a:cubicBezTo>
                <a:cubicBezTo>
                  <a:pt x="939" y="5455"/>
                  <a:pt x="1188" y="5403"/>
                  <a:pt x="1444" y="5364"/>
                </a:cubicBezTo>
                <a:cubicBezTo>
                  <a:pt x="1646" y="5333"/>
                  <a:pt x="1850" y="5318"/>
                  <a:pt x="2054" y="5318"/>
                </a:cubicBezTo>
                <a:cubicBezTo>
                  <a:pt x="2572" y="5318"/>
                  <a:pt x="3090" y="5413"/>
                  <a:pt x="3579" y="5580"/>
                </a:cubicBezTo>
                <a:cubicBezTo>
                  <a:pt x="4558" y="5913"/>
                  <a:pt x="5422" y="6520"/>
                  <a:pt x="6194" y="7205"/>
                </a:cubicBezTo>
                <a:cubicBezTo>
                  <a:pt x="6444" y="7427"/>
                  <a:pt x="6691" y="7660"/>
                  <a:pt x="6996" y="7794"/>
                </a:cubicBezTo>
                <a:cubicBezTo>
                  <a:pt x="7194" y="7881"/>
                  <a:pt x="7409" y="7920"/>
                  <a:pt x="7626" y="7920"/>
                </a:cubicBezTo>
                <a:cubicBezTo>
                  <a:pt x="7800" y="7920"/>
                  <a:pt x="7974" y="7895"/>
                  <a:pt x="8142" y="7849"/>
                </a:cubicBezTo>
                <a:cubicBezTo>
                  <a:pt x="9021" y="7610"/>
                  <a:pt x="9687" y="6813"/>
                  <a:pt x="9900" y="5927"/>
                </a:cubicBezTo>
                <a:cubicBezTo>
                  <a:pt x="10111" y="5040"/>
                  <a:pt x="9912" y="4089"/>
                  <a:pt x="9480" y="3286"/>
                </a:cubicBezTo>
                <a:cubicBezTo>
                  <a:pt x="9049" y="2484"/>
                  <a:pt x="8402" y="1815"/>
                  <a:pt x="7700" y="1232"/>
                </a:cubicBezTo>
                <a:cubicBezTo>
                  <a:pt x="6915" y="579"/>
                  <a:pt x="5983" y="1"/>
                  <a:pt x="4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2"/>
          <p:cNvSpPr/>
          <p:nvPr/>
        </p:nvSpPr>
        <p:spPr>
          <a:xfrm rot="3248419">
            <a:off x="8446982" y="519706"/>
            <a:ext cx="576048" cy="592926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2"/>
          <p:cNvSpPr/>
          <p:nvPr/>
        </p:nvSpPr>
        <p:spPr>
          <a:xfrm rot="8418071" flipH="1">
            <a:off x="-640287" y="4241503"/>
            <a:ext cx="2280905" cy="2563818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62"/>
          <p:cNvSpPr/>
          <p:nvPr/>
        </p:nvSpPr>
        <p:spPr>
          <a:xfrm rot="7348143" flipH="1">
            <a:off x="-1068029" y="4000318"/>
            <a:ext cx="2273822" cy="2205748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ed list">
  <p:cSld name="TITLE_AND_BODY_5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loo 2 ExtraBold"/>
              <a:buNone/>
              <a:defRPr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66" name="Google Shape;166;p63"/>
          <p:cNvCxnSpPr/>
          <p:nvPr/>
        </p:nvCxnSpPr>
        <p:spPr>
          <a:xfrm>
            <a:off x="793725" y="1022050"/>
            <a:ext cx="315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" name="Google Shape;167;p63"/>
          <p:cNvSpPr txBox="1">
            <a:spLocks noGrp="1"/>
          </p:cNvSpPr>
          <p:nvPr>
            <p:ph type="subTitle" idx="1"/>
          </p:nvPr>
        </p:nvSpPr>
        <p:spPr>
          <a:xfrm>
            <a:off x="713225" y="1223275"/>
            <a:ext cx="7717500" cy="3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 Light"/>
              <a:buNone/>
              <a:defRPr sz="16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8" name="Google Shape;168;p63"/>
          <p:cNvSpPr/>
          <p:nvPr/>
        </p:nvSpPr>
        <p:spPr>
          <a:xfrm rot="440555">
            <a:off x="7878429" y="-327581"/>
            <a:ext cx="1493835" cy="1170033"/>
          </a:xfrm>
          <a:custGeom>
            <a:avLst/>
            <a:gdLst/>
            <a:ahLst/>
            <a:cxnLst/>
            <a:rect l="l" t="t" r="r" b="b"/>
            <a:pathLst>
              <a:path w="10112" h="7920" extrusionOk="0">
                <a:moveTo>
                  <a:pt x="4963" y="1"/>
                </a:moveTo>
                <a:cubicBezTo>
                  <a:pt x="4960" y="1"/>
                  <a:pt x="4956" y="1"/>
                  <a:pt x="4953" y="1"/>
                </a:cubicBezTo>
                <a:cubicBezTo>
                  <a:pt x="4524" y="1"/>
                  <a:pt x="4099" y="106"/>
                  <a:pt x="3696" y="257"/>
                </a:cubicBezTo>
                <a:cubicBezTo>
                  <a:pt x="2096" y="848"/>
                  <a:pt x="782" y="2167"/>
                  <a:pt x="196" y="3769"/>
                </a:cubicBezTo>
                <a:cubicBezTo>
                  <a:pt x="87" y="4069"/>
                  <a:pt x="0" y="4387"/>
                  <a:pt x="32" y="4705"/>
                </a:cubicBezTo>
                <a:cubicBezTo>
                  <a:pt x="92" y="5309"/>
                  <a:pt x="362" y="5455"/>
                  <a:pt x="723" y="5455"/>
                </a:cubicBezTo>
                <a:cubicBezTo>
                  <a:pt x="939" y="5455"/>
                  <a:pt x="1188" y="5403"/>
                  <a:pt x="1444" y="5364"/>
                </a:cubicBezTo>
                <a:cubicBezTo>
                  <a:pt x="1646" y="5333"/>
                  <a:pt x="1850" y="5318"/>
                  <a:pt x="2054" y="5318"/>
                </a:cubicBezTo>
                <a:cubicBezTo>
                  <a:pt x="2572" y="5318"/>
                  <a:pt x="3090" y="5413"/>
                  <a:pt x="3579" y="5580"/>
                </a:cubicBezTo>
                <a:cubicBezTo>
                  <a:pt x="4558" y="5913"/>
                  <a:pt x="5422" y="6520"/>
                  <a:pt x="6194" y="7205"/>
                </a:cubicBezTo>
                <a:cubicBezTo>
                  <a:pt x="6444" y="7427"/>
                  <a:pt x="6691" y="7660"/>
                  <a:pt x="6996" y="7794"/>
                </a:cubicBezTo>
                <a:cubicBezTo>
                  <a:pt x="7194" y="7881"/>
                  <a:pt x="7409" y="7920"/>
                  <a:pt x="7626" y="7920"/>
                </a:cubicBezTo>
                <a:cubicBezTo>
                  <a:pt x="7800" y="7920"/>
                  <a:pt x="7974" y="7895"/>
                  <a:pt x="8142" y="7849"/>
                </a:cubicBezTo>
                <a:cubicBezTo>
                  <a:pt x="9021" y="7610"/>
                  <a:pt x="9687" y="6813"/>
                  <a:pt x="9900" y="5927"/>
                </a:cubicBezTo>
                <a:cubicBezTo>
                  <a:pt x="10111" y="5040"/>
                  <a:pt x="9912" y="4089"/>
                  <a:pt x="9480" y="3286"/>
                </a:cubicBezTo>
                <a:cubicBezTo>
                  <a:pt x="9049" y="2484"/>
                  <a:pt x="8402" y="1815"/>
                  <a:pt x="7700" y="1232"/>
                </a:cubicBezTo>
                <a:cubicBezTo>
                  <a:pt x="6915" y="579"/>
                  <a:pt x="5983" y="1"/>
                  <a:pt x="4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3"/>
          <p:cNvSpPr/>
          <p:nvPr/>
        </p:nvSpPr>
        <p:spPr>
          <a:xfrm rot="3248419">
            <a:off x="8446982" y="519706"/>
            <a:ext cx="576048" cy="592926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6"/>
          <p:cNvSpPr txBox="1">
            <a:spLocks noGrp="1"/>
          </p:cNvSpPr>
          <p:nvPr>
            <p:ph type="title"/>
          </p:nvPr>
        </p:nvSpPr>
        <p:spPr>
          <a:xfrm>
            <a:off x="713225" y="1421575"/>
            <a:ext cx="366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loo 2 ExtraBold"/>
              <a:buNone/>
              <a:defRPr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72" name="Google Shape;172;p66"/>
          <p:cNvCxnSpPr/>
          <p:nvPr/>
        </p:nvCxnSpPr>
        <p:spPr>
          <a:xfrm>
            <a:off x="793725" y="1904125"/>
            <a:ext cx="315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" name="Google Shape;173;p66"/>
          <p:cNvSpPr txBox="1">
            <a:spLocks noGrp="1"/>
          </p:cNvSpPr>
          <p:nvPr>
            <p:ph type="subTitle" idx="1"/>
          </p:nvPr>
        </p:nvSpPr>
        <p:spPr>
          <a:xfrm>
            <a:off x="713225" y="2284625"/>
            <a:ext cx="3668400" cy="14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4" name="Google Shape;174;p66"/>
          <p:cNvSpPr txBox="1">
            <a:spLocks noGrp="1"/>
          </p:cNvSpPr>
          <p:nvPr>
            <p:ph type="subTitle" idx="2"/>
          </p:nvPr>
        </p:nvSpPr>
        <p:spPr>
          <a:xfrm>
            <a:off x="4773225" y="1402550"/>
            <a:ext cx="3668400" cy="3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 Light"/>
              <a:buNone/>
              <a:defRPr sz="1600"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 Light"/>
              <a:buNone/>
              <a:defRPr sz="1600"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 Light"/>
              <a:buNone/>
              <a:defRPr sz="1600"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 Light"/>
              <a:buNone/>
              <a:defRPr sz="1600"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 Light"/>
              <a:buNone/>
              <a:defRPr sz="1600"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 Light"/>
              <a:buNone/>
              <a:defRPr sz="1600"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 Light"/>
              <a:buNone/>
              <a:defRPr sz="1600"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 Light"/>
              <a:buNone/>
              <a:defRPr sz="1600"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sp>
        <p:nvSpPr>
          <p:cNvPr id="175" name="Google Shape;175;p66"/>
          <p:cNvSpPr/>
          <p:nvPr/>
        </p:nvSpPr>
        <p:spPr>
          <a:xfrm rot="-7370891">
            <a:off x="-1039879" y="-817261"/>
            <a:ext cx="1864653" cy="2095964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6"/>
          <p:cNvSpPr/>
          <p:nvPr/>
        </p:nvSpPr>
        <p:spPr>
          <a:xfrm rot="10800000">
            <a:off x="7858969" y="-1796177"/>
            <a:ext cx="3100175" cy="3850378"/>
          </a:xfrm>
          <a:custGeom>
            <a:avLst/>
            <a:gdLst/>
            <a:ahLst/>
            <a:cxnLst/>
            <a:rect l="l" t="t" r="r" b="b"/>
            <a:pathLst>
              <a:path w="16505" h="20499" extrusionOk="0">
                <a:moveTo>
                  <a:pt x="8134" y="0"/>
                </a:moveTo>
                <a:cubicBezTo>
                  <a:pt x="7095" y="0"/>
                  <a:pt x="6050" y="277"/>
                  <a:pt x="5070" y="650"/>
                </a:cubicBezTo>
                <a:cubicBezTo>
                  <a:pt x="4231" y="970"/>
                  <a:pt x="3410" y="1367"/>
                  <a:pt x="2719" y="1941"/>
                </a:cubicBezTo>
                <a:cubicBezTo>
                  <a:pt x="1644" y="2833"/>
                  <a:pt x="942" y="4113"/>
                  <a:pt x="552" y="5454"/>
                </a:cubicBezTo>
                <a:cubicBezTo>
                  <a:pt x="161" y="6794"/>
                  <a:pt x="63" y="8202"/>
                  <a:pt x="33" y="9597"/>
                </a:cubicBezTo>
                <a:cubicBezTo>
                  <a:pt x="1" y="11124"/>
                  <a:pt x="52" y="12663"/>
                  <a:pt x="392" y="14152"/>
                </a:cubicBezTo>
                <a:cubicBezTo>
                  <a:pt x="733" y="15639"/>
                  <a:pt x="1381" y="17083"/>
                  <a:pt x="2424" y="18198"/>
                </a:cubicBezTo>
                <a:cubicBezTo>
                  <a:pt x="3821" y="19690"/>
                  <a:pt x="5881" y="20499"/>
                  <a:pt x="7928" y="20499"/>
                </a:cubicBezTo>
                <a:cubicBezTo>
                  <a:pt x="7993" y="20499"/>
                  <a:pt x="8057" y="20498"/>
                  <a:pt x="8122" y="20496"/>
                </a:cubicBezTo>
                <a:cubicBezTo>
                  <a:pt x="10230" y="20443"/>
                  <a:pt x="12284" y="19562"/>
                  <a:pt x="13882" y="18185"/>
                </a:cubicBezTo>
                <a:cubicBezTo>
                  <a:pt x="15096" y="17138"/>
                  <a:pt x="16092" y="15737"/>
                  <a:pt x="16297" y="14147"/>
                </a:cubicBezTo>
                <a:cubicBezTo>
                  <a:pt x="16504" y="12554"/>
                  <a:pt x="15764" y="10787"/>
                  <a:pt x="14309" y="10111"/>
                </a:cubicBezTo>
                <a:cubicBezTo>
                  <a:pt x="13142" y="9569"/>
                  <a:pt x="11659" y="9746"/>
                  <a:pt x="10669" y="8921"/>
                </a:cubicBezTo>
                <a:cubicBezTo>
                  <a:pt x="9782" y="8183"/>
                  <a:pt x="9609" y="6850"/>
                  <a:pt x="9891" y="5730"/>
                </a:cubicBezTo>
                <a:cubicBezTo>
                  <a:pt x="10068" y="5028"/>
                  <a:pt x="10401" y="4369"/>
                  <a:pt x="10851" y="3803"/>
                </a:cubicBezTo>
                <a:cubicBezTo>
                  <a:pt x="11147" y="3430"/>
                  <a:pt x="12097" y="2879"/>
                  <a:pt x="12071" y="2434"/>
                </a:cubicBezTo>
                <a:cubicBezTo>
                  <a:pt x="12039" y="1864"/>
                  <a:pt x="11339" y="1205"/>
                  <a:pt x="10921" y="885"/>
                </a:cubicBezTo>
                <a:cubicBezTo>
                  <a:pt x="10392" y="480"/>
                  <a:pt x="9761" y="207"/>
                  <a:pt x="9106" y="87"/>
                </a:cubicBezTo>
                <a:cubicBezTo>
                  <a:pt x="8784" y="27"/>
                  <a:pt x="8460" y="0"/>
                  <a:pt x="8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6"/>
          <p:cNvSpPr/>
          <p:nvPr/>
        </p:nvSpPr>
        <p:spPr>
          <a:xfrm rot="-1393259">
            <a:off x="-2112561" y="3204721"/>
            <a:ext cx="4010003" cy="3889951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loo 2 ExtraBold"/>
              <a:buNone/>
              <a:defRPr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8" name="Google Shape;18;p48"/>
          <p:cNvCxnSpPr/>
          <p:nvPr/>
        </p:nvCxnSpPr>
        <p:spPr>
          <a:xfrm>
            <a:off x="793725" y="1022050"/>
            <a:ext cx="315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0"/>
          <p:cNvSpPr/>
          <p:nvPr/>
        </p:nvSpPr>
        <p:spPr>
          <a:xfrm rot="-8418110">
            <a:off x="8270091" y="3505427"/>
            <a:ext cx="4022554" cy="4521495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0"/>
          <p:cNvSpPr txBox="1">
            <a:spLocks noGrp="1"/>
          </p:cNvSpPr>
          <p:nvPr>
            <p:ph type="ctrTitle"/>
          </p:nvPr>
        </p:nvSpPr>
        <p:spPr>
          <a:xfrm>
            <a:off x="4572000" y="1504200"/>
            <a:ext cx="38589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Baloo 2 ExtraBold"/>
              <a:buNone/>
              <a:defRPr sz="5000"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4" name="Google Shape;184;p70"/>
          <p:cNvSpPr txBox="1">
            <a:spLocks noGrp="1"/>
          </p:cNvSpPr>
          <p:nvPr>
            <p:ph type="subTitle" idx="1"/>
          </p:nvPr>
        </p:nvSpPr>
        <p:spPr>
          <a:xfrm>
            <a:off x="4572000" y="3037006"/>
            <a:ext cx="3858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5" name="Google Shape;185;p70"/>
          <p:cNvSpPr/>
          <p:nvPr/>
        </p:nvSpPr>
        <p:spPr>
          <a:xfrm>
            <a:off x="-909987" y="4429600"/>
            <a:ext cx="3100175" cy="3850378"/>
          </a:xfrm>
          <a:custGeom>
            <a:avLst/>
            <a:gdLst/>
            <a:ahLst/>
            <a:cxnLst/>
            <a:rect l="l" t="t" r="r" b="b"/>
            <a:pathLst>
              <a:path w="16505" h="20499" extrusionOk="0">
                <a:moveTo>
                  <a:pt x="8134" y="0"/>
                </a:moveTo>
                <a:cubicBezTo>
                  <a:pt x="7095" y="0"/>
                  <a:pt x="6050" y="277"/>
                  <a:pt x="5070" y="650"/>
                </a:cubicBezTo>
                <a:cubicBezTo>
                  <a:pt x="4231" y="970"/>
                  <a:pt x="3410" y="1367"/>
                  <a:pt x="2719" y="1941"/>
                </a:cubicBezTo>
                <a:cubicBezTo>
                  <a:pt x="1644" y="2833"/>
                  <a:pt x="942" y="4113"/>
                  <a:pt x="552" y="5454"/>
                </a:cubicBezTo>
                <a:cubicBezTo>
                  <a:pt x="161" y="6794"/>
                  <a:pt x="63" y="8202"/>
                  <a:pt x="33" y="9597"/>
                </a:cubicBezTo>
                <a:cubicBezTo>
                  <a:pt x="1" y="11124"/>
                  <a:pt x="52" y="12663"/>
                  <a:pt x="392" y="14152"/>
                </a:cubicBezTo>
                <a:cubicBezTo>
                  <a:pt x="733" y="15639"/>
                  <a:pt x="1381" y="17083"/>
                  <a:pt x="2424" y="18198"/>
                </a:cubicBezTo>
                <a:cubicBezTo>
                  <a:pt x="3821" y="19690"/>
                  <a:pt x="5881" y="20499"/>
                  <a:pt x="7928" y="20499"/>
                </a:cubicBezTo>
                <a:cubicBezTo>
                  <a:pt x="7993" y="20499"/>
                  <a:pt x="8057" y="20498"/>
                  <a:pt x="8122" y="20496"/>
                </a:cubicBezTo>
                <a:cubicBezTo>
                  <a:pt x="10230" y="20443"/>
                  <a:pt x="12284" y="19562"/>
                  <a:pt x="13882" y="18185"/>
                </a:cubicBezTo>
                <a:cubicBezTo>
                  <a:pt x="15096" y="17138"/>
                  <a:pt x="16092" y="15737"/>
                  <a:pt x="16297" y="14147"/>
                </a:cubicBezTo>
                <a:cubicBezTo>
                  <a:pt x="16504" y="12554"/>
                  <a:pt x="15764" y="10787"/>
                  <a:pt x="14309" y="10111"/>
                </a:cubicBezTo>
                <a:cubicBezTo>
                  <a:pt x="13142" y="9569"/>
                  <a:pt x="11659" y="9746"/>
                  <a:pt x="10669" y="8921"/>
                </a:cubicBezTo>
                <a:cubicBezTo>
                  <a:pt x="9782" y="8183"/>
                  <a:pt x="9609" y="6850"/>
                  <a:pt x="9891" y="5730"/>
                </a:cubicBezTo>
                <a:cubicBezTo>
                  <a:pt x="10068" y="5028"/>
                  <a:pt x="10401" y="4369"/>
                  <a:pt x="10851" y="3803"/>
                </a:cubicBezTo>
                <a:cubicBezTo>
                  <a:pt x="11147" y="3430"/>
                  <a:pt x="12097" y="2879"/>
                  <a:pt x="12071" y="2434"/>
                </a:cubicBezTo>
                <a:cubicBezTo>
                  <a:pt x="12039" y="1864"/>
                  <a:pt x="11339" y="1205"/>
                  <a:pt x="10921" y="885"/>
                </a:cubicBezTo>
                <a:cubicBezTo>
                  <a:pt x="10392" y="480"/>
                  <a:pt x="9761" y="207"/>
                  <a:pt x="9106" y="87"/>
                </a:cubicBezTo>
                <a:cubicBezTo>
                  <a:pt x="8784" y="27"/>
                  <a:pt x="8460" y="0"/>
                  <a:pt x="81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70"/>
          <p:cNvSpPr/>
          <p:nvPr/>
        </p:nvSpPr>
        <p:spPr>
          <a:xfrm rot="10352874">
            <a:off x="8544405" y="-867992"/>
            <a:ext cx="4010025" cy="3889972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0"/>
          <p:cNvSpPr/>
          <p:nvPr/>
        </p:nvSpPr>
        <p:spPr>
          <a:xfrm rot="5874601">
            <a:off x="2728524" y="-286988"/>
            <a:ext cx="1493826" cy="1170026"/>
          </a:xfrm>
          <a:custGeom>
            <a:avLst/>
            <a:gdLst/>
            <a:ahLst/>
            <a:cxnLst/>
            <a:rect l="l" t="t" r="r" b="b"/>
            <a:pathLst>
              <a:path w="10112" h="7920" extrusionOk="0">
                <a:moveTo>
                  <a:pt x="4963" y="1"/>
                </a:moveTo>
                <a:cubicBezTo>
                  <a:pt x="4960" y="1"/>
                  <a:pt x="4956" y="1"/>
                  <a:pt x="4953" y="1"/>
                </a:cubicBezTo>
                <a:cubicBezTo>
                  <a:pt x="4524" y="1"/>
                  <a:pt x="4099" y="106"/>
                  <a:pt x="3696" y="257"/>
                </a:cubicBezTo>
                <a:cubicBezTo>
                  <a:pt x="2096" y="848"/>
                  <a:pt x="782" y="2167"/>
                  <a:pt x="196" y="3769"/>
                </a:cubicBezTo>
                <a:cubicBezTo>
                  <a:pt x="87" y="4069"/>
                  <a:pt x="0" y="4387"/>
                  <a:pt x="32" y="4705"/>
                </a:cubicBezTo>
                <a:cubicBezTo>
                  <a:pt x="92" y="5309"/>
                  <a:pt x="362" y="5455"/>
                  <a:pt x="723" y="5455"/>
                </a:cubicBezTo>
                <a:cubicBezTo>
                  <a:pt x="939" y="5455"/>
                  <a:pt x="1188" y="5403"/>
                  <a:pt x="1444" y="5364"/>
                </a:cubicBezTo>
                <a:cubicBezTo>
                  <a:pt x="1646" y="5333"/>
                  <a:pt x="1850" y="5318"/>
                  <a:pt x="2054" y="5318"/>
                </a:cubicBezTo>
                <a:cubicBezTo>
                  <a:pt x="2572" y="5318"/>
                  <a:pt x="3090" y="5413"/>
                  <a:pt x="3579" y="5580"/>
                </a:cubicBezTo>
                <a:cubicBezTo>
                  <a:pt x="4558" y="5913"/>
                  <a:pt x="5422" y="6520"/>
                  <a:pt x="6194" y="7205"/>
                </a:cubicBezTo>
                <a:cubicBezTo>
                  <a:pt x="6444" y="7427"/>
                  <a:pt x="6691" y="7660"/>
                  <a:pt x="6996" y="7794"/>
                </a:cubicBezTo>
                <a:cubicBezTo>
                  <a:pt x="7194" y="7881"/>
                  <a:pt x="7409" y="7920"/>
                  <a:pt x="7626" y="7920"/>
                </a:cubicBezTo>
                <a:cubicBezTo>
                  <a:pt x="7800" y="7920"/>
                  <a:pt x="7974" y="7895"/>
                  <a:pt x="8142" y="7849"/>
                </a:cubicBezTo>
                <a:cubicBezTo>
                  <a:pt x="9021" y="7610"/>
                  <a:pt x="9687" y="6813"/>
                  <a:pt x="9900" y="5927"/>
                </a:cubicBezTo>
                <a:cubicBezTo>
                  <a:pt x="10111" y="5040"/>
                  <a:pt x="9912" y="4089"/>
                  <a:pt x="9480" y="3286"/>
                </a:cubicBezTo>
                <a:cubicBezTo>
                  <a:pt x="9049" y="2484"/>
                  <a:pt x="8402" y="1815"/>
                  <a:pt x="7700" y="1232"/>
                </a:cubicBezTo>
                <a:cubicBezTo>
                  <a:pt x="6915" y="579"/>
                  <a:pt x="5983" y="1"/>
                  <a:pt x="49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70"/>
          <p:cNvSpPr/>
          <p:nvPr/>
        </p:nvSpPr>
        <p:spPr>
          <a:xfrm>
            <a:off x="8521775" y="4353575"/>
            <a:ext cx="576044" cy="592931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1"/>
          <p:cNvSpPr/>
          <p:nvPr/>
        </p:nvSpPr>
        <p:spPr>
          <a:xfrm rot="-8418110">
            <a:off x="7623266" y="1754590"/>
            <a:ext cx="4022554" cy="4521495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1"/>
          <p:cNvSpPr txBox="1">
            <a:spLocks noGrp="1"/>
          </p:cNvSpPr>
          <p:nvPr>
            <p:ph type="ctrTitle"/>
          </p:nvPr>
        </p:nvSpPr>
        <p:spPr>
          <a:xfrm>
            <a:off x="713225" y="1732800"/>
            <a:ext cx="38589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Baloo 2 ExtraBold"/>
              <a:buNone/>
              <a:defRPr sz="5000"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2" name="Google Shape;192;p71"/>
          <p:cNvSpPr txBox="1">
            <a:spLocks noGrp="1"/>
          </p:cNvSpPr>
          <p:nvPr>
            <p:ph type="subTitle" idx="1"/>
          </p:nvPr>
        </p:nvSpPr>
        <p:spPr>
          <a:xfrm>
            <a:off x="713225" y="3265606"/>
            <a:ext cx="3858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3" name="Google Shape;193;p71"/>
          <p:cNvSpPr/>
          <p:nvPr/>
        </p:nvSpPr>
        <p:spPr>
          <a:xfrm>
            <a:off x="-1694012" y="2430275"/>
            <a:ext cx="3100175" cy="3850378"/>
          </a:xfrm>
          <a:custGeom>
            <a:avLst/>
            <a:gdLst/>
            <a:ahLst/>
            <a:cxnLst/>
            <a:rect l="l" t="t" r="r" b="b"/>
            <a:pathLst>
              <a:path w="16505" h="20499" extrusionOk="0">
                <a:moveTo>
                  <a:pt x="8134" y="0"/>
                </a:moveTo>
                <a:cubicBezTo>
                  <a:pt x="7095" y="0"/>
                  <a:pt x="6050" y="277"/>
                  <a:pt x="5070" y="650"/>
                </a:cubicBezTo>
                <a:cubicBezTo>
                  <a:pt x="4231" y="970"/>
                  <a:pt x="3410" y="1367"/>
                  <a:pt x="2719" y="1941"/>
                </a:cubicBezTo>
                <a:cubicBezTo>
                  <a:pt x="1644" y="2833"/>
                  <a:pt x="942" y="4113"/>
                  <a:pt x="552" y="5454"/>
                </a:cubicBezTo>
                <a:cubicBezTo>
                  <a:pt x="161" y="6794"/>
                  <a:pt x="63" y="8202"/>
                  <a:pt x="33" y="9597"/>
                </a:cubicBezTo>
                <a:cubicBezTo>
                  <a:pt x="1" y="11124"/>
                  <a:pt x="52" y="12663"/>
                  <a:pt x="392" y="14152"/>
                </a:cubicBezTo>
                <a:cubicBezTo>
                  <a:pt x="733" y="15639"/>
                  <a:pt x="1381" y="17083"/>
                  <a:pt x="2424" y="18198"/>
                </a:cubicBezTo>
                <a:cubicBezTo>
                  <a:pt x="3821" y="19690"/>
                  <a:pt x="5881" y="20499"/>
                  <a:pt x="7928" y="20499"/>
                </a:cubicBezTo>
                <a:cubicBezTo>
                  <a:pt x="7993" y="20499"/>
                  <a:pt x="8057" y="20498"/>
                  <a:pt x="8122" y="20496"/>
                </a:cubicBezTo>
                <a:cubicBezTo>
                  <a:pt x="10230" y="20443"/>
                  <a:pt x="12284" y="19562"/>
                  <a:pt x="13882" y="18185"/>
                </a:cubicBezTo>
                <a:cubicBezTo>
                  <a:pt x="15096" y="17138"/>
                  <a:pt x="16092" y="15737"/>
                  <a:pt x="16297" y="14147"/>
                </a:cubicBezTo>
                <a:cubicBezTo>
                  <a:pt x="16504" y="12554"/>
                  <a:pt x="15764" y="10787"/>
                  <a:pt x="14309" y="10111"/>
                </a:cubicBezTo>
                <a:cubicBezTo>
                  <a:pt x="13142" y="9569"/>
                  <a:pt x="11659" y="9746"/>
                  <a:pt x="10669" y="8921"/>
                </a:cubicBezTo>
                <a:cubicBezTo>
                  <a:pt x="9782" y="8183"/>
                  <a:pt x="9609" y="6850"/>
                  <a:pt x="9891" y="5730"/>
                </a:cubicBezTo>
                <a:cubicBezTo>
                  <a:pt x="10068" y="5028"/>
                  <a:pt x="10401" y="4369"/>
                  <a:pt x="10851" y="3803"/>
                </a:cubicBezTo>
                <a:cubicBezTo>
                  <a:pt x="11147" y="3430"/>
                  <a:pt x="12097" y="2879"/>
                  <a:pt x="12071" y="2434"/>
                </a:cubicBezTo>
                <a:cubicBezTo>
                  <a:pt x="12039" y="1864"/>
                  <a:pt x="11339" y="1205"/>
                  <a:pt x="10921" y="885"/>
                </a:cubicBezTo>
                <a:cubicBezTo>
                  <a:pt x="10392" y="480"/>
                  <a:pt x="9761" y="207"/>
                  <a:pt x="9106" y="87"/>
                </a:cubicBezTo>
                <a:cubicBezTo>
                  <a:pt x="8784" y="27"/>
                  <a:pt x="8460" y="0"/>
                  <a:pt x="81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1"/>
          <p:cNvSpPr/>
          <p:nvPr/>
        </p:nvSpPr>
        <p:spPr>
          <a:xfrm rot="10352874">
            <a:off x="6878330" y="-1299467"/>
            <a:ext cx="4010025" cy="3889972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1"/>
          <p:cNvSpPr/>
          <p:nvPr/>
        </p:nvSpPr>
        <p:spPr>
          <a:xfrm rot="5874601">
            <a:off x="7001624" y="1986737"/>
            <a:ext cx="1493826" cy="1170026"/>
          </a:xfrm>
          <a:custGeom>
            <a:avLst/>
            <a:gdLst/>
            <a:ahLst/>
            <a:cxnLst/>
            <a:rect l="l" t="t" r="r" b="b"/>
            <a:pathLst>
              <a:path w="10112" h="7920" extrusionOk="0">
                <a:moveTo>
                  <a:pt x="4963" y="1"/>
                </a:moveTo>
                <a:cubicBezTo>
                  <a:pt x="4960" y="1"/>
                  <a:pt x="4956" y="1"/>
                  <a:pt x="4953" y="1"/>
                </a:cubicBezTo>
                <a:cubicBezTo>
                  <a:pt x="4524" y="1"/>
                  <a:pt x="4099" y="106"/>
                  <a:pt x="3696" y="257"/>
                </a:cubicBezTo>
                <a:cubicBezTo>
                  <a:pt x="2096" y="848"/>
                  <a:pt x="782" y="2167"/>
                  <a:pt x="196" y="3769"/>
                </a:cubicBezTo>
                <a:cubicBezTo>
                  <a:pt x="87" y="4069"/>
                  <a:pt x="0" y="4387"/>
                  <a:pt x="32" y="4705"/>
                </a:cubicBezTo>
                <a:cubicBezTo>
                  <a:pt x="92" y="5309"/>
                  <a:pt x="362" y="5455"/>
                  <a:pt x="723" y="5455"/>
                </a:cubicBezTo>
                <a:cubicBezTo>
                  <a:pt x="939" y="5455"/>
                  <a:pt x="1188" y="5403"/>
                  <a:pt x="1444" y="5364"/>
                </a:cubicBezTo>
                <a:cubicBezTo>
                  <a:pt x="1646" y="5333"/>
                  <a:pt x="1850" y="5318"/>
                  <a:pt x="2054" y="5318"/>
                </a:cubicBezTo>
                <a:cubicBezTo>
                  <a:pt x="2572" y="5318"/>
                  <a:pt x="3090" y="5413"/>
                  <a:pt x="3579" y="5580"/>
                </a:cubicBezTo>
                <a:cubicBezTo>
                  <a:pt x="4558" y="5913"/>
                  <a:pt x="5422" y="6520"/>
                  <a:pt x="6194" y="7205"/>
                </a:cubicBezTo>
                <a:cubicBezTo>
                  <a:pt x="6444" y="7427"/>
                  <a:pt x="6691" y="7660"/>
                  <a:pt x="6996" y="7794"/>
                </a:cubicBezTo>
                <a:cubicBezTo>
                  <a:pt x="7194" y="7881"/>
                  <a:pt x="7409" y="7920"/>
                  <a:pt x="7626" y="7920"/>
                </a:cubicBezTo>
                <a:cubicBezTo>
                  <a:pt x="7800" y="7920"/>
                  <a:pt x="7974" y="7895"/>
                  <a:pt x="8142" y="7849"/>
                </a:cubicBezTo>
                <a:cubicBezTo>
                  <a:pt x="9021" y="7610"/>
                  <a:pt x="9687" y="6813"/>
                  <a:pt x="9900" y="5927"/>
                </a:cubicBezTo>
                <a:cubicBezTo>
                  <a:pt x="10111" y="5040"/>
                  <a:pt x="9912" y="4089"/>
                  <a:pt x="9480" y="3286"/>
                </a:cubicBezTo>
                <a:cubicBezTo>
                  <a:pt x="9049" y="2484"/>
                  <a:pt x="8402" y="1815"/>
                  <a:pt x="7700" y="1232"/>
                </a:cubicBezTo>
                <a:cubicBezTo>
                  <a:pt x="6915" y="579"/>
                  <a:pt x="5983" y="1"/>
                  <a:pt x="49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71"/>
          <p:cNvSpPr/>
          <p:nvPr/>
        </p:nvSpPr>
        <p:spPr>
          <a:xfrm>
            <a:off x="8142750" y="4235975"/>
            <a:ext cx="576044" cy="592931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1"/>
          <p:cNvSpPr/>
          <p:nvPr/>
        </p:nvSpPr>
        <p:spPr>
          <a:xfrm rot="-264054">
            <a:off x="2034005" y="-210979"/>
            <a:ext cx="576042" cy="592929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a39265ae6_0_531"/>
          <p:cNvSpPr/>
          <p:nvPr/>
        </p:nvSpPr>
        <p:spPr>
          <a:xfrm rot="3765241" flipH="1">
            <a:off x="7507777" y="3134118"/>
            <a:ext cx="4022560" cy="4521502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ea39265ae6_0_531"/>
          <p:cNvSpPr/>
          <p:nvPr/>
        </p:nvSpPr>
        <p:spPr>
          <a:xfrm rot="-9230468" flipH="1">
            <a:off x="-639273" y="-3333913"/>
            <a:ext cx="3100152" cy="6667847"/>
          </a:xfrm>
          <a:custGeom>
            <a:avLst/>
            <a:gdLst/>
            <a:ahLst/>
            <a:cxnLst/>
            <a:rect l="l" t="t" r="r" b="b"/>
            <a:pathLst>
              <a:path w="16505" h="20499" extrusionOk="0">
                <a:moveTo>
                  <a:pt x="8134" y="0"/>
                </a:moveTo>
                <a:cubicBezTo>
                  <a:pt x="7095" y="0"/>
                  <a:pt x="6050" y="277"/>
                  <a:pt x="5070" y="650"/>
                </a:cubicBezTo>
                <a:cubicBezTo>
                  <a:pt x="4231" y="970"/>
                  <a:pt x="3410" y="1367"/>
                  <a:pt x="2719" y="1941"/>
                </a:cubicBezTo>
                <a:cubicBezTo>
                  <a:pt x="1644" y="2833"/>
                  <a:pt x="942" y="4113"/>
                  <a:pt x="552" y="5454"/>
                </a:cubicBezTo>
                <a:cubicBezTo>
                  <a:pt x="161" y="6794"/>
                  <a:pt x="63" y="8202"/>
                  <a:pt x="33" y="9597"/>
                </a:cubicBezTo>
                <a:cubicBezTo>
                  <a:pt x="1" y="11124"/>
                  <a:pt x="52" y="12663"/>
                  <a:pt x="392" y="14152"/>
                </a:cubicBezTo>
                <a:cubicBezTo>
                  <a:pt x="733" y="15639"/>
                  <a:pt x="1381" y="17083"/>
                  <a:pt x="2424" y="18198"/>
                </a:cubicBezTo>
                <a:cubicBezTo>
                  <a:pt x="3821" y="19690"/>
                  <a:pt x="5881" y="20499"/>
                  <a:pt x="7928" y="20499"/>
                </a:cubicBezTo>
                <a:cubicBezTo>
                  <a:pt x="7993" y="20499"/>
                  <a:pt x="8057" y="20498"/>
                  <a:pt x="8122" y="20496"/>
                </a:cubicBezTo>
                <a:cubicBezTo>
                  <a:pt x="10230" y="20443"/>
                  <a:pt x="12284" y="19562"/>
                  <a:pt x="13882" y="18185"/>
                </a:cubicBezTo>
                <a:cubicBezTo>
                  <a:pt x="15096" y="17138"/>
                  <a:pt x="16092" y="15737"/>
                  <a:pt x="16297" y="14147"/>
                </a:cubicBezTo>
                <a:cubicBezTo>
                  <a:pt x="16504" y="12554"/>
                  <a:pt x="15764" y="10787"/>
                  <a:pt x="14309" y="10111"/>
                </a:cubicBezTo>
                <a:cubicBezTo>
                  <a:pt x="13142" y="9569"/>
                  <a:pt x="11659" y="9746"/>
                  <a:pt x="10669" y="8921"/>
                </a:cubicBezTo>
                <a:cubicBezTo>
                  <a:pt x="9782" y="8183"/>
                  <a:pt x="9609" y="6850"/>
                  <a:pt x="9891" y="5730"/>
                </a:cubicBezTo>
                <a:cubicBezTo>
                  <a:pt x="10068" y="5028"/>
                  <a:pt x="10401" y="4369"/>
                  <a:pt x="10851" y="3803"/>
                </a:cubicBezTo>
                <a:cubicBezTo>
                  <a:pt x="11147" y="3430"/>
                  <a:pt x="12097" y="2879"/>
                  <a:pt x="12071" y="2434"/>
                </a:cubicBezTo>
                <a:cubicBezTo>
                  <a:pt x="12039" y="1864"/>
                  <a:pt x="11339" y="1205"/>
                  <a:pt x="10921" y="885"/>
                </a:cubicBezTo>
                <a:cubicBezTo>
                  <a:pt x="10392" y="480"/>
                  <a:pt x="9761" y="207"/>
                  <a:pt x="9106" y="87"/>
                </a:cubicBezTo>
                <a:cubicBezTo>
                  <a:pt x="8784" y="27"/>
                  <a:pt x="8460" y="0"/>
                  <a:pt x="81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ea39265ae6_0_531"/>
          <p:cNvSpPr/>
          <p:nvPr/>
        </p:nvSpPr>
        <p:spPr>
          <a:xfrm rot="2695250" flipH="1">
            <a:off x="6626369" y="4032841"/>
            <a:ext cx="4010054" cy="3890001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ea39265ae6_0_531"/>
          <p:cNvSpPr/>
          <p:nvPr/>
        </p:nvSpPr>
        <p:spPr>
          <a:xfrm rot="-5400000" flipH="1">
            <a:off x="8189591" y="-273329"/>
            <a:ext cx="1579295" cy="1625641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ea39265ae6_0_531"/>
          <p:cNvSpPr/>
          <p:nvPr/>
        </p:nvSpPr>
        <p:spPr>
          <a:xfrm rot="6690729" flipH="1">
            <a:off x="-83419" y="63139"/>
            <a:ext cx="1227096" cy="1263130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ea39265ae6_0_531"/>
          <p:cNvSpPr txBox="1">
            <a:spLocks noGrp="1"/>
          </p:cNvSpPr>
          <p:nvPr>
            <p:ph type="title"/>
          </p:nvPr>
        </p:nvSpPr>
        <p:spPr>
          <a:xfrm>
            <a:off x="1320638" y="1617913"/>
            <a:ext cx="6502800" cy="7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aloo 2 ExtraBold"/>
              <a:buNone/>
              <a:defRPr sz="6000"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gea39265ae6_0_531"/>
          <p:cNvSpPr txBox="1">
            <a:spLocks noGrp="1"/>
          </p:cNvSpPr>
          <p:nvPr>
            <p:ph type="subTitle" idx="1"/>
          </p:nvPr>
        </p:nvSpPr>
        <p:spPr>
          <a:xfrm>
            <a:off x="1320563" y="2881788"/>
            <a:ext cx="6502800" cy="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Medium"/>
              <a:buNone/>
              <a:defRPr sz="140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06" name="Google Shape;206;gea39265ae6_0_531"/>
          <p:cNvCxnSpPr/>
          <p:nvPr/>
        </p:nvCxnSpPr>
        <p:spPr>
          <a:xfrm>
            <a:off x="4414350" y="2716788"/>
            <a:ext cx="315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_1_2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ee36baa95_0_239"/>
          <p:cNvSpPr txBox="1">
            <a:spLocks noGrp="1"/>
          </p:cNvSpPr>
          <p:nvPr>
            <p:ph type="subTitle" idx="1"/>
          </p:nvPr>
        </p:nvSpPr>
        <p:spPr>
          <a:xfrm>
            <a:off x="1774350" y="1624138"/>
            <a:ext cx="5595300" cy="2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geee36baa95_0_239"/>
          <p:cNvSpPr txBox="1">
            <a:spLocks noGrp="1"/>
          </p:cNvSpPr>
          <p:nvPr>
            <p:ph type="subTitle" idx="2"/>
          </p:nvPr>
        </p:nvSpPr>
        <p:spPr>
          <a:xfrm>
            <a:off x="1774350" y="2835563"/>
            <a:ext cx="5595300" cy="2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geee36baa95_0_239"/>
          <p:cNvSpPr txBox="1">
            <a:spLocks noGrp="1"/>
          </p:cNvSpPr>
          <p:nvPr>
            <p:ph type="subTitle" idx="3"/>
          </p:nvPr>
        </p:nvSpPr>
        <p:spPr>
          <a:xfrm>
            <a:off x="1774350" y="4046988"/>
            <a:ext cx="5595300" cy="2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geee36baa95_0_239"/>
          <p:cNvSpPr txBox="1">
            <a:spLocks noGrp="1"/>
          </p:cNvSpPr>
          <p:nvPr>
            <p:ph type="title" hasCustomPrompt="1"/>
          </p:nvPr>
        </p:nvSpPr>
        <p:spPr>
          <a:xfrm>
            <a:off x="984750" y="820213"/>
            <a:ext cx="717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2" name="Google Shape;212;geee36baa95_0_239"/>
          <p:cNvSpPr txBox="1">
            <a:spLocks noGrp="1"/>
          </p:cNvSpPr>
          <p:nvPr>
            <p:ph type="title" idx="4" hasCustomPrompt="1"/>
          </p:nvPr>
        </p:nvSpPr>
        <p:spPr>
          <a:xfrm>
            <a:off x="984750" y="2031556"/>
            <a:ext cx="717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3" name="Google Shape;213;geee36baa95_0_239"/>
          <p:cNvSpPr txBox="1">
            <a:spLocks noGrp="1"/>
          </p:cNvSpPr>
          <p:nvPr>
            <p:ph type="title" idx="5" hasCustomPrompt="1"/>
          </p:nvPr>
        </p:nvSpPr>
        <p:spPr>
          <a:xfrm>
            <a:off x="984750" y="3242900"/>
            <a:ext cx="717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cxnSp>
        <p:nvCxnSpPr>
          <p:cNvPr id="214" name="Google Shape;214;geee36baa95_0_239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geee36baa95_0_239"/>
          <p:cNvSpPr/>
          <p:nvPr/>
        </p:nvSpPr>
        <p:spPr>
          <a:xfrm>
            <a:off x="-587965" y="-134292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" name="Google Shape;216;geee36baa95_0_239"/>
          <p:cNvCxnSpPr/>
          <p:nvPr/>
        </p:nvCxnSpPr>
        <p:spPr>
          <a:xfrm>
            <a:off x="2572500" y="374619"/>
            <a:ext cx="3999000" cy="0"/>
          </a:xfrm>
          <a:prstGeom prst="straightConnector1">
            <a:avLst/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geee36baa95_0_239"/>
          <p:cNvSpPr/>
          <p:nvPr/>
        </p:nvSpPr>
        <p:spPr>
          <a:xfrm>
            <a:off x="7811815" y="41710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9"/>
          <p:cNvSpPr/>
          <p:nvPr/>
        </p:nvSpPr>
        <p:spPr>
          <a:xfrm rot="3429109">
            <a:off x="8165934" y="3513074"/>
            <a:ext cx="1864653" cy="2095964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9"/>
          <p:cNvSpPr/>
          <p:nvPr/>
        </p:nvSpPr>
        <p:spPr>
          <a:xfrm>
            <a:off x="-1694012" y="2430275"/>
            <a:ext cx="3100175" cy="3850378"/>
          </a:xfrm>
          <a:custGeom>
            <a:avLst/>
            <a:gdLst/>
            <a:ahLst/>
            <a:cxnLst/>
            <a:rect l="l" t="t" r="r" b="b"/>
            <a:pathLst>
              <a:path w="16505" h="20499" extrusionOk="0">
                <a:moveTo>
                  <a:pt x="8134" y="0"/>
                </a:moveTo>
                <a:cubicBezTo>
                  <a:pt x="7095" y="0"/>
                  <a:pt x="6050" y="277"/>
                  <a:pt x="5070" y="650"/>
                </a:cubicBezTo>
                <a:cubicBezTo>
                  <a:pt x="4231" y="970"/>
                  <a:pt x="3410" y="1367"/>
                  <a:pt x="2719" y="1941"/>
                </a:cubicBezTo>
                <a:cubicBezTo>
                  <a:pt x="1644" y="2833"/>
                  <a:pt x="942" y="4113"/>
                  <a:pt x="552" y="5454"/>
                </a:cubicBezTo>
                <a:cubicBezTo>
                  <a:pt x="161" y="6794"/>
                  <a:pt x="63" y="8202"/>
                  <a:pt x="33" y="9597"/>
                </a:cubicBezTo>
                <a:cubicBezTo>
                  <a:pt x="1" y="11124"/>
                  <a:pt x="52" y="12663"/>
                  <a:pt x="392" y="14152"/>
                </a:cubicBezTo>
                <a:cubicBezTo>
                  <a:pt x="733" y="15639"/>
                  <a:pt x="1381" y="17083"/>
                  <a:pt x="2424" y="18198"/>
                </a:cubicBezTo>
                <a:cubicBezTo>
                  <a:pt x="3821" y="19690"/>
                  <a:pt x="5881" y="20499"/>
                  <a:pt x="7928" y="20499"/>
                </a:cubicBezTo>
                <a:cubicBezTo>
                  <a:pt x="7993" y="20499"/>
                  <a:pt x="8057" y="20498"/>
                  <a:pt x="8122" y="20496"/>
                </a:cubicBezTo>
                <a:cubicBezTo>
                  <a:pt x="10230" y="20443"/>
                  <a:pt x="12284" y="19562"/>
                  <a:pt x="13882" y="18185"/>
                </a:cubicBezTo>
                <a:cubicBezTo>
                  <a:pt x="15096" y="17138"/>
                  <a:pt x="16092" y="15737"/>
                  <a:pt x="16297" y="14147"/>
                </a:cubicBezTo>
                <a:cubicBezTo>
                  <a:pt x="16504" y="12554"/>
                  <a:pt x="15764" y="10787"/>
                  <a:pt x="14309" y="10111"/>
                </a:cubicBezTo>
                <a:cubicBezTo>
                  <a:pt x="13142" y="9569"/>
                  <a:pt x="11659" y="9746"/>
                  <a:pt x="10669" y="8921"/>
                </a:cubicBezTo>
                <a:cubicBezTo>
                  <a:pt x="9782" y="8183"/>
                  <a:pt x="9609" y="6850"/>
                  <a:pt x="9891" y="5730"/>
                </a:cubicBezTo>
                <a:cubicBezTo>
                  <a:pt x="10068" y="5028"/>
                  <a:pt x="10401" y="4369"/>
                  <a:pt x="10851" y="3803"/>
                </a:cubicBezTo>
                <a:cubicBezTo>
                  <a:pt x="11147" y="3430"/>
                  <a:pt x="12097" y="2879"/>
                  <a:pt x="12071" y="2434"/>
                </a:cubicBezTo>
                <a:cubicBezTo>
                  <a:pt x="12039" y="1864"/>
                  <a:pt x="11339" y="1205"/>
                  <a:pt x="10921" y="885"/>
                </a:cubicBezTo>
                <a:cubicBezTo>
                  <a:pt x="10392" y="480"/>
                  <a:pt x="9761" y="207"/>
                  <a:pt x="9106" y="87"/>
                </a:cubicBezTo>
                <a:cubicBezTo>
                  <a:pt x="8784" y="27"/>
                  <a:pt x="8460" y="0"/>
                  <a:pt x="8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9"/>
          <p:cNvSpPr/>
          <p:nvPr/>
        </p:nvSpPr>
        <p:spPr>
          <a:xfrm rot="9406741">
            <a:off x="7510952" y="-2092646"/>
            <a:ext cx="4010003" cy="3889951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9"/>
          <p:cNvSpPr txBox="1">
            <a:spLocks noGrp="1"/>
          </p:cNvSpPr>
          <p:nvPr>
            <p:ph type="title"/>
          </p:nvPr>
        </p:nvSpPr>
        <p:spPr>
          <a:xfrm>
            <a:off x="713225" y="1695925"/>
            <a:ext cx="8958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Fredoka One"/>
              <a:buNone/>
              <a:defRPr sz="40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4" name="Google Shape;24;p49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771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loo 2 ExtraBold"/>
              <a:buNone/>
              <a:defRPr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5" name="Google Shape;25;p49"/>
          <p:cNvCxnSpPr/>
          <p:nvPr/>
        </p:nvCxnSpPr>
        <p:spPr>
          <a:xfrm>
            <a:off x="793725" y="1022050"/>
            <a:ext cx="315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6;p49"/>
          <p:cNvSpPr txBox="1">
            <a:spLocks noGrp="1"/>
          </p:cNvSpPr>
          <p:nvPr>
            <p:ph type="subTitle" idx="1"/>
          </p:nvPr>
        </p:nvSpPr>
        <p:spPr>
          <a:xfrm>
            <a:off x="1794000" y="2065625"/>
            <a:ext cx="22983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sp>
        <p:nvSpPr>
          <p:cNvPr id="27" name="Google Shape;27;p49"/>
          <p:cNvSpPr txBox="1">
            <a:spLocks noGrp="1"/>
          </p:cNvSpPr>
          <p:nvPr>
            <p:ph type="subTitle" idx="3"/>
          </p:nvPr>
        </p:nvSpPr>
        <p:spPr>
          <a:xfrm>
            <a:off x="1794000" y="1695925"/>
            <a:ext cx="22983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None/>
              <a:defRPr sz="14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49"/>
          <p:cNvSpPr txBox="1">
            <a:spLocks noGrp="1"/>
          </p:cNvSpPr>
          <p:nvPr>
            <p:ph type="title" idx="4"/>
          </p:nvPr>
        </p:nvSpPr>
        <p:spPr>
          <a:xfrm>
            <a:off x="713225" y="3091238"/>
            <a:ext cx="8958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Fredoka One"/>
              <a:buNone/>
              <a:defRPr sz="40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9" name="Google Shape;29;p49"/>
          <p:cNvSpPr txBox="1">
            <a:spLocks noGrp="1"/>
          </p:cNvSpPr>
          <p:nvPr>
            <p:ph type="subTitle" idx="5"/>
          </p:nvPr>
        </p:nvSpPr>
        <p:spPr>
          <a:xfrm>
            <a:off x="1794000" y="3460938"/>
            <a:ext cx="22983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sp>
        <p:nvSpPr>
          <p:cNvPr id="30" name="Google Shape;30;p49"/>
          <p:cNvSpPr txBox="1">
            <a:spLocks noGrp="1"/>
          </p:cNvSpPr>
          <p:nvPr>
            <p:ph type="subTitle" idx="6"/>
          </p:nvPr>
        </p:nvSpPr>
        <p:spPr>
          <a:xfrm>
            <a:off x="1794000" y="3091238"/>
            <a:ext cx="22983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None/>
              <a:defRPr sz="14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49"/>
          <p:cNvSpPr txBox="1">
            <a:spLocks noGrp="1"/>
          </p:cNvSpPr>
          <p:nvPr>
            <p:ph type="title" idx="7"/>
          </p:nvPr>
        </p:nvSpPr>
        <p:spPr>
          <a:xfrm>
            <a:off x="5051700" y="1695925"/>
            <a:ext cx="8958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Fredoka One"/>
              <a:buNone/>
              <a:defRPr sz="40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2" name="Google Shape;32;p49"/>
          <p:cNvSpPr txBox="1">
            <a:spLocks noGrp="1"/>
          </p:cNvSpPr>
          <p:nvPr>
            <p:ph type="subTitle" idx="8"/>
          </p:nvPr>
        </p:nvSpPr>
        <p:spPr>
          <a:xfrm>
            <a:off x="6132475" y="2065625"/>
            <a:ext cx="22983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sp>
        <p:nvSpPr>
          <p:cNvPr id="33" name="Google Shape;33;p49"/>
          <p:cNvSpPr txBox="1">
            <a:spLocks noGrp="1"/>
          </p:cNvSpPr>
          <p:nvPr>
            <p:ph type="subTitle" idx="9"/>
          </p:nvPr>
        </p:nvSpPr>
        <p:spPr>
          <a:xfrm>
            <a:off x="6132475" y="1695925"/>
            <a:ext cx="22983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None/>
              <a:defRPr sz="14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49"/>
          <p:cNvSpPr txBox="1">
            <a:spLocks noGrp="1"/>
          </p:cNvSpPr>
          <p:nvPr>
            <p:ph type="title" idx="13"/>
          </p:nvPr>
        </p:nvSpPr>
        <p:spPr>
          <a:xfrm>
            <a:off x="5051700" y="3091238"/>
            <a:ext cx="8958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Fredoka One"/>
              <a:buNone/>
              <a:defRPr sz="40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5" name="Google Shape;35;p49"/>
          <p:cNvSpPr txBox="1">
            <a:spLocks noGrp="1"/>
          </p:cNvSpPr>
          <p:nvPr>
            <p:ph type="subTitle" idx="14"/>
          </p:nvPr>
        </p:nvSpPr>
        <p:spPr>
          <a:xfrm>
            <a:off x="6132475" y="3460938"/>
            <a:ext cx="22983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subTitle" idx="15"/>
          </p:nvPr>
        </p:nvSpPr>
        <p:spPr>
          <a:xfrm>
            <a:off x="6132475" y="3091238"/>
            <a:ext cx="22983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None/>
              <a:defRPr sz="14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0"/>
          <p:cNvSpPr txBox="1">
            <a:spLocks noGrp="1"/>
          </p:cNvSpPr>
          <p:nvPr>
            <p:ph type="ctrTitle"/>
          </p:nvPr>
        </p:nvSpPr>
        <p:spPr>
          <a:xfrm>
            <a:off x="4572000" y="1791613"/>
            <a:ext cx="38589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Baloo 2 ExtraBold"/>
              <a:buNone/>
              <a:defRPr sz="5000"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" name="Google Shape;39;p50"/>
          <p:cNvSpPr txBox="1">
            <a:spLocks noGrp="1"/>
          </p:cNvSpPr>
          <p:nvPr>
            <p:ph type="subTitle" idx="1"/>
          </p:nvPr>
        </p:nvSpPr>
        <p:spPr>
          <a:xfrm>
            <a:off x="4572000" y="3324419"/>
            <a:ext cx="3858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50"/>
          <p:cNvSpPr txBox="1">
            <a:spLocks noGrp="1"/>
          </p:cNvSpPr>
          <p:nvPr>
            <p:ph type="title" idx="2"/>
          </p:nvPr>
        </p:nvSpPr>
        <p:spPr>
          <a:xfrm>
            <a:off x="4572025" y="539488"/>
            <a:ext cx="3858900" cy="15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Baloo 2 ExtraBold"/>
              <a:buNone/>
              <a:defRPr sz="12000">
                <a:solidFill>
                  <a:schemeClr val="lt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41" name="Google Shape;41;p50"/>
          <p:cNvCxnSpPr/>
          <p:nvPr/>
        </p:nvCxnSpPr>
        <p:spPr>
          <a:xfrm>
            <a:off x="6343800" y="3257550"/>
            <a:ext cx="315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50"/>
          <p:cNvSpPr/>
          <p:nvPr/>
        </p:nvSpPr>
        <p:spPr>
          <a:xfrm rot="-7781890" flipH="1">
            <a:off x="-1437756" y="-297971"/>
            <a:ext cx="4022554" cy="4521495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0"/>
          <p:cNvSpPr/>
          <p:nvPr/>
        </p:nvSpPr>
        <p:spPr>
          <a:xfrm rot="4499995" flipH="1">
            <a:off x="-2152719" y="1285108"/>
            <a:ext cx="3100181" cy="6667832"/>
          </a:xfrm>
          <a:custGeom>
            <a:avLst/>
            <a:gdLst/>
            <a:ahLst/>
            <a:cxnLst/>
            <a:rect l="l" t="t" r="r" b="b"/>
            <a:pathLst>
              <a:path w="16505" h="20499" extrusionOk="0">
                <a:moveTo>
                  <a:pt x="8134" y="0"/>
                </a:moveTo>
                <a:cubicBezTo>
                  <a:pt x="7095" y="0"/>
                  <a:pt x="6050" y="277"/>
                  <a:pt x="5070" y="650"/>
                </a:cubicBezTo>
                <a:cubicBezTo>
                  <a:pt x="4231" y="970"/>
                  <a:pt x="3410" y="1367"/>
                  <a:pt x="2719" y="1941"/>
                </a:cubicBezTo>
                <a:cubicBezTo>
                  <a:pt x="1644" y="2833"/>
                  <a:pt x="942" y="4113"/>
                  <a:pt x="552" y="5454"/>
                </a:cubicBezTo>
                <a:cubicBezTo>
                  <a:pt x="161" y="6794"/>
                  <a:pt x="63" y="8202"/>
                  <a:pt x="33" y="9597"/>
                </a:cubicBezTo>
                <a:cubicBezTo>
                  <a:pt x="1" y="11124"/>
                  <a:pt x="52" y="12663"/>
                  <a:pt x="392" y="14152"/>
                </a:cubicBezTo>
                <a:cubicBezTo>
                  <a:pt x="733" y="15639"/>
                  <a:pt x="1381" y="17083"/>
                  <a:pt x="2424" y="18198"/>
                </a:cubicBezTo>
                <a:cubicBezTo>
                  <a:pt x="3821" y="19690"/>
                  <a:pt x="5881" y="20499"/>
                  <a:pt x="7928" y="20499"/>
                </a:cubicBezTo>
                <a:cubicBezTo>
                  <a:pt x="7993" y="20499"/>
                  <a:pt x="8057" y="20498"/>
                  <a:pt x="8122" y="20496"/>
                </a:cubicBezTo>
                <a:cubicBezTo>
                  <a:pt x="10230" y="20443"/>
                  <a:pt x="12284" y="19562"/>
                  <a:pt x="13882" y="18185"/>
                </a:cubicBezTo>
                <a:cubicBezTo>
                  <a:pt x="15096" y="17138"/>
                  <a:pt x="16092" y="15737"/>
                  <a:pt x="16297" y="14147"/>
                </a:cubicBezTo>
                <a:cubicBezTo>
                  <a:pt x="16504" y="12554"/>
                  <a:pt x="15764" y="10787"/>
                  <a:pt x="14309" y="10111"/>
                </a:cubicBezTo>
                <a:cubicBezTo>
                  <a:pt x="13142" y="9569"/>
                  <a:pt x="11659" y="9746"/>
                  <a:pt x="10669" y="8921"/>
                </a:cubicBezTo>
                <a:cubicBezTo>
                  <a:pt x="9782" y="8183"/>
                  <a:pt x="9609" y="6850"/>
                  <a:pt x="9891" y="5730"/>
                </a:cubicBezTo>
                <a:cubicBezTo>
                  <a:pt x="10068" y="5028"/>
                  <a:pt x="10401" y="4369"/>
                  <a:pt x="10851" y="3803"/>
                </a:cubicBezTo>
                <a:cubicBezTo>
                  <a:pt x="11147" y="3430"/>
                  <a:pt x="12097" y="2879"/>
                  <a:pt x="12071" y="2434"/>
                </a:cubicBezTo>
                <a:cubicBezTo>
                  <a:pt x="12039" y="1864"/>
                  <a:pt x="11339" y="1205"/>
                  <a:pt x="10921" y="885"/>
                </a:cubicBezTo>
                <a:cubicBezTo>
                  <a:pt x="10392" y="480"/>
                  <a:pt x="9761" y="207"/>
                  <a:pt x="9106" y="87"/>
                </a:cubicBezTo>
                <a:cubicBezTo>
                  <a:pt x="8784" y="27"/>
                  <a:pt x="8460" y="0"/>
                  <a:pt x="81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0"/>
          <p:cNvSpPr/>
          <p:nvPr/>
        </p:nvSpPr>
        <p:spPr>
          <a:xfrm rot="-8851837" flipH="1">
            <a:off x="-1183041" y="-2376424"/>
            <a:ext cx="4940765" cy="4472352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0"/>
          <p:cNvSpPr/>
          <p:nvPr/>
        </p:nvSpPr>
        <p:spPr>
          <a:xfrm rot="5400000" flipH="1">
            <a:off x="3135566" y="4113525"/>
            <a:ext cx="698200" cy="718685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0"/>
          <p:cNvSpPr/>
          <p:nvPr/>
        </p:nvSpPr>
        <p:spPr>
          <a:xfrm rot="-5048078" flipH="1">
            <a:off x="-250223" y="3130356"/>
            <a:ext cx="3075138" cy="3165384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dk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2"/>
          <p:cNvSpPr txBox="1">
            <a:spLocks noGrp="1"/>
          </p:cNvSpPr>
          <p:nvPr>
            <p:ph type="title" hasCustomPrompt="1"/>
          </p:nvPr>
        </p:nvSpPr>
        <p:spPr>
          <a:xfrm>
            <a:off x="713250" y="1621938"/>
            <a:ext cx="7717500" cy="15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Baloo 2 ExtraBold"/>
              <a:buNone/>
              <a:defRPr sz="12000">
                <a:solidFill>
                  <a:schemeClr val="lt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52"/>
          <p:cNvSpPr txBox="1">
            <a:spLocks noGrp="1"/>
          </p:cNvSpPr>
          <p:nvPr>
            <p:ph type="subTitle" idx="1"/>
          </p:nvPr>
        </p:nvSpPr>
        <p:spPr>
          <a:xfrm>
            <a:off x="713250" y="3055063"/>
            <a:ext cx="77175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cxnSp>
        <p:nvCxnSpPr>
          <p:cNvPr id="51" name="Google Shape;51;p52"/>
          <p:cNvCxnSpPr/>
          <p:nvPr/>
        </p:nvCxnSpPr>
        <p:spPr>
          <a:xfrm>
            <a:off x="4414375" y="3009838"/>
            <a:ext cx="315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p52"/>
          <p:cNvSpPr/>
          <p:nvPr/>
        </p:nvSpPr>
        <p:spPr>
          <a:xfrm rot="3429109">
            <a:off x="8165934" y="3513074"/>
            <a:ext cx="1864653" cy="2095964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2"/>
          <p:cNvSpPr/>
          <p:nvPr/>
        </p:nvSpPr>
        <p:spPr>
          <a:xfrm>
            <a:off x="-1694012" y="2430275"/>
            <a:ext cx="3100175" cy="3850378"/>
          </a:xfrm>
          <a:custGeom>
            <a:avLst/>
            <a:gdLst/>
            <a:ahLst/>
            <a:cxnLst/>
            <a:rect l="l" t="t" r="r" b="b"/>
            <a:pathLst>
              <a:path w="16505" h="20499" extrusionOk="0">
                <a:moveTo>
                  <a:pt x="8134" y="0"/>
                </a:moveTo>
                <a:cubicBezTo>
                  <a:pt x="7095" y="0"/>
                  <a:pt x="6050" y="277"/>
                  <a:pt x="5070" y="650"/>
                </a:cubicBezTo>
                <a:cubicBezTo>
                  <a:pt x="4231" y="970"/>
                  <a:pt x="3410" y="1367"/>
                  <a:pt x="2719" y="1941"/>
                </a:cubicBezTo>
                <a:cubicBezTo>
                  <a:pt x="1644" y="2833"/>
                  <a:pt x="942" y="4113"/>
                  <a:pt x="552" y="5454"/>
                </a:cubicBezTo>
                <a:cubicBezTo>
                  <a:pt x="161" y="6794"/>
                  <a:pt x="63" y="8202"/>
                  <a:pt x="33" y="9597"/>
                </a:cubicBezTo>
                <a:cubicBezTo>
                  <a:pt x="1" y="11124"/>
                  <a:pt x="52" y="12663"/>
                  <a:pt x="392" y="14152"/>
                </a:cubicBezTo>
                <a:cubicBezTo>
                  <a:pt x="733" y="15639"/>
                  <a:pt x="1381" y="17083"/>
                  <a:pt x="2424" y="18198"/>
                </a:cubicBezTo>
                <a:cubicBezTo>
                  <a:pt x="3821" y="19690"/>
                  <a:pt x="5881" y="20499"/>
                  <a:pt x="7928" y="20499"/>
                </a:cubicBezTo>
                <a:cubicBezTo>
                  <a:pt x="7993" y="20499"/>
                  <a:pt x="8057" y="20498"/>
                  <a:pt x="8122" y="20496"/>
                </a:cubicBezTo>
                <a:cubicBezTo>
                  <a:pt x="10230" y="20443"/>
                  <a:pt x="12284" y="19562"/>
                  <a:pt x="13882" y="18185"/>
                </a:cubicBezTo>
                <a:cubicBezTo>
                  <a:pt x="15096" y="17138"/>
                  <a:pt x="16092" y="15737"/>
                  <a:pt x="16297" y="14147"/>
                </a:cubicBezTo>
                <a:cubicBezTo>
                  <a:pt x="16504" y="12554"/>
                  <a:pt x="15764" y="10787"/>
                  <a:pt x="14309" y="10111"/>
                </a:cubicBezTo>
                <a:cubicBezTo>
                  <a:pt x="13142" y="9569"/>
                  <a:pt x="11659" y="9746"/>
                  <a:pt x="10669" y="8921"/>
                </a:cubicBezTo>
                <a:cubicBezTo>
                  <a:pt x="9782" y="8183"/>
                  <a:pt x="9609" y="6850"/>
                  <a:pt x="9891" y="5730"/>
                </a:cubicBezTo>
                <a:cubicBezTo>
                  <a:pt x="10068" y="5028"/>
                  <a:pt x="10401" y="4369"/>
                  <a:pt x="10851" y="3803"/>
                </a:cubicBezTo>
                <a:cubicBezTo>
                  <a:pt x="11147" y="3430"/>
                  <a:pt x="12097" y="2879"/>
                  <a:pt x="12071" y="2434"/>
                </a:cubicBezTo>
                <a:cubicBezTo>
                  <a:pt x="12039" y="1864"/>
                  <a:pt x="11339" y="1205"/>
                  <a:pt x="10921" y="885"/>
                </a:cubicBezTo>
                <a:cubicBezTo>
                  <a:pt x="10392" y="480"/>
                  <a:pt x="9761" y="207"/>
                  <a:pt x="9106" y="87"/>
                </a:cubicBezTo>
                <a:cubicBezTo>
                  <a:pt x="8784" y="27"/>
                  <a:pt x="8460" y="0"/>
                  <a:pt x="8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2"/>
          <p:cNvSpPr/>
          <p:nvPr/>
        </p:nvSpPr>
        <p:spPr>
          <a:xfrm rot="9406741">
            <a:off x="7510952" y="-2092646"/>
            <a:ext cx="4010003" cy="3889951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2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3"/>
          <p:cNvSpPr txBox="1">
            <a:spLocks noGrp="1"/>
          </p:cNvSpPr>
          <p:nvPr>
            <p:ph type="title"/>
          </p:nvPr>
        </p:nvSpPr>
        <p:spPr>
          <a:xfrm>
            <a:off x="713225" y="1347775"/>
            <a:ext cx="3858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loo 2 ExtraBold"/>
              <a:buNone/>
              <a:defRPr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57" name="Google Shape;57;p53"/>
          <p:cNvCxnSpPr/>
          <p:nvPr/>
        </p:nvCxnSpPr>
        <p:spPr>
          <a:xfrm>
            <a:off x="793725" y="1924275"/>
            <a:ext cx="315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53"/>
          <p:cNvSpPr txBox="1">
            <a:spLocks noGrp="1"/>
          </p:cNvSpPr>
          <p:nvPr>
            <p:ph type="subTitle" idx="1"/>
          </p:nvPr>
        </p:nvSpPr>
        <p:spPr>
          <a:xfrm>
            <a:off x="713225" y="2026025"/>
            <a:ext cx="3858900" cy="14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Light"/>
              <a:buNone/>
              <a:defRPr sz="28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Light"/>
              <a:buNone/>
              <a:defRPr sz="28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Light"/>
              <a:buNone/>
              <a:defRPr sz="28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Light"/>
              <a:buNone/>
              <a:defRPr sz="28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Light"/>
              <a:buNone/>
              <a:defRPr sz="28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Light"/>
              <a:buNone/>
              <a:defRPr sz="28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Light"/>
              <a:buNone/>
              <a:defRPr sz="28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Light"/>
              <a:buNone/>
              <a:defRPr sz="28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sp>
        <p:nvSpPr>
          <p:cNvPr id="59" name="Google Shape;59;p53"/>
          <p:cNvSpPr/>
          <p:nvPr/>
        </p:nvSpPr>
        <p:spPr>
          <a:xfrm rot="-8418110">
            <a:off x="4816966" y="3415915"/>
            <a:ext cx="4022554" cy="4521495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3"/>
          <p:cNvSpPr/>
          <p:nvPr/>
        </p:nvSpPr>
        <p:spPr>
          <a:xfrm rot="4927413">
            <a:off x="-1826887" y="-2954912"/>
            <a:ext cx="3100168" cy="6667837"/>
          </a:xfrm>
          <a:custGeom>
            <a:avLst/>
            <a:gdLst/>
            <a:ahLst/>
            <a:cxnLst/>
            <a:rect l="l" t="t" r="r" b="b"/>
            <a:pathLst>
              <a:path w="16505" h="20499" extrusionOk="0">
                <a:moveTo>
                  <a:pt x="8134" y="0"/>
                </a:moveTo>
                <a:cubicBezTo>
                  <a:pt x="7095" y="0"/>
                  <a:pt x="6050" y="277"/>
                  <a:pt x="5070" y="650"/>
                </a:cubicBezTo>
                <a:cubicBezTo>
                  <a:pt x="4231" y="970"/>
                  <a:pt x="3410" y="1367"/>
                  <a:pt x="2719" y="1941"/>
                </a:cubicBezTo>
                <a:cubicBezTo>
                  <a:pt x="1644" y="2833"/>
                  <a:pt x="942" y="4113"/>
                  <a:pt x="552" y="5454"/>
                </a:cubicBezTo>
                <a:cubicBezTo>
                  <a:pt x="161" y="6794"/>
                  <a:pt x="63" y="8202"/>
                  <a:pt x="33" y="9597"/>
                </a:cubicBezTo>
                <a:cubicBezTo>
                  <a:pt x="1" y="11124"/>
                  <a:pt x="52" y="12663"/>
                  <a:pt x="392" y="14152"/>
                </a:cubicBezTo>
                <a:cubicBezTo>
                  <a:pt x="733" y="15639"/>
                  <a:pt x="1381" y="17083"/>
                  <a:pt x="2424" y="18198"/>
                </a:cubicBezTo>
                <a:cubicBezTo>
                  <a:pt x="3821" y="19690"/>
                  <a:pt x="5881" y="20499"/>
                  <a:pt x="7928" y="20499"/>
                </a:cubicBezTo>
                <a:cubicBezTo>
                  <a:pt x="7993" y="20499"/>
                  <a:pt x="8057" y="20498"/>
                  <a:pt x="8122" y="20496"/>
                </a:cubicBezTo>
                <a:cubicBezTo>
                  <a:pt x="10230" y="20443"/>
                  <a:pt x="12284" y="19562"/>
                  <a:pt x="13882" y="18185"/>
                </a:cubicBezTo>
                <a:cubicBezTo>
                  <a:pt x="15096" y="17138"/>
                  <a:pt x="16092" y="15737"/>
                  <a:pt x="16297" y="14147"/>
                </a:cubicBezTo>
                <a:cubicBezTo>
                  <a:pt x="16504" y="12554"/>
                  <a:pt x="15764" y="10787"/>
                  <a:pt x="14309" y="10111"/>
                </a:cubicBezTo>
                <a:cubicBezTo>
                  <a:pt x="13142" y="9569"/>
                  <a:pt x="11659" y="9746"/>
                  <a:pt x="10669" y="8921"/>
                </a:cubicBezTo>
                <a:cubicBezTo>
                  <a:pt x="9782" y="8183"/>
                  <a:pt x="9609" y="6850"/>
                  <a:pt x="9891" y="5730"/>
                </a:cubicBezTo>
                <a:cubicBezTo>
                  <a:pt x="10068" y="5028"/>
                  <a:pt x="10401" y="4369"/>
                  <a:pt x="10851" y="3803"/>
                </a:cubicBezTo>
                <a:cubicBezTo>
                  <a:pt x="11147" y="3430"/>
                  <a:pt x="12097" y="2879"/>
                  <a:pt x="12071" y="2434"/>
                </a:cubicBezTo>
                <a:cubicBezTo>
                  <a:pt x="12039" y="1864"/>
                  <a:pt x="11339" y="1205"/>
                  <a:pt x="10921" y="885"/>
                </a:cubicBezTo>
                <a:cubicBezTo>
                  <a:pt x="10392" y="480"/>
                  <a:pt x="9761" y="207"/>
                  <a:pt x="9106" y="87"/>
                </a:cubicBezTo>
                <a:cubicBezTo>
                  <a:pt x="8784" y="27"/>
                  <a:pt x="8460" y="0"/>
                  <a:pt x="81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3"/>
          <p:cNvSpPr/>
          <p:nvPr/>
        </p:nvSpPr>
        <p:spPr>
          <a:xfrm rot="-7348153">
            <a:off x="6481548" y="2930718"/>
            <a:ext cx="4010038" cy="3889985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3"/>
          <p:cNvSpPr/>
          <p:nvPr/>
        </p:nvSpPr>
        <p:spPr>
          <a:xfrm>
            <a:off x="6627276" y="3387375"/>
            <a:ext cx="698200" cy="718685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53"/>
          <p:cNvSpPr/>
          <p:nvPr/>
        </p:nvSpPr>
        <p:spPr>
          <a:xfrm rot="9509305">
            <a:off x="2694325" y="-197971"/>
            <a:ext cx="626641" cy="645035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4"/>
          <p:cNvSpPr/>
          <p:nvPr/>
        </p:nvSpPr>
        <p:spPr>
          <a:xfrm rot="3765241" flipH="1">
            <a:off x="7507777" y="3134118"/>
            <a:ext cx="4022560" cy="4521502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54"/>
          <p:cNvSpPr/>
          <p:nvPr/>
        </p:nvSpPr>
        <p:spPr>
          <a:xfrm rot="-9230468" flipH="1">
            <a:off x="-639273" y="-3333913"/>
            <a:ext cx="3100152" cy="6667847"/>
          </a:xfrm>
          <a:custGeom>
            <a:avLst/>
            <a:gdLst/>
            <a:ahLst/>
            <a:cxnLst/>
            <a:rect l="l" t="t" r="r" b="b"/>
            <a:pathLst>
              <a:path w="16505" h="20499" extrusionOk="0">
                <a:moveTo>
                  <a:pt x="8134" y="0"/>
                </a:moveTo>
                <a:cubicBezTo>
                  <a:pt x="7095" y="0"/>
                  <a:pt x="6050" y="277"/>
                  <a:pt x="5070" y="650"/>
                </a:cubicBezTo>
                <a:cubicBezTo>
                  <a:pt x="4231" y="970"/>
                  <a:pt x="3410" y="1367"/>
                  <a:pt x="2719" y="1941"/>
                </a:cubicBezTo>
                <a:cubicBezTo>
                  <a:pt x="1644" y="2833"/>
                  <a:pt x="942" y="4113"/>
                  <a:pt x="552" y="5454"/>
                </a:cubicBezTo>
                <a:cubicBezTo>
                  <a:pt x="161" y="6794"/>
                  <a:pt x="63" y="8202"/>
                  <a:pt x="33" y="9597"/>
                </a:cubicBezTo>
                <a:cubicBezTo>
                  <a:pt x="1" y="11124"/>
                  <a:pt x="52" y="12663"/>
                  <a:pt x="392" y="14152"/>
                </a:cubicBezTo>
                <a:cubicBezTo>
                  <a:pt x="733" y="15639"/>
                  <a:pt x="1381" y="17083"/>
                  <a:pt x="2424" y="18198"/>
                </a:cubicBezTo>
                <a:cubicBezTo>
                  <a:pt x="3821" y="19690"/>
                  <a:pt x="5881" y="20499"/>
                  <a:pt x="7928" y="20499"/>
                </a:cubicBezTo>
                <a:cubicBezTo>
                  <a:pt x="7993" y="20499"/>
                  <a:pt x="8057" y="20498"/>
                  <a:pt x="8122" y="20496"/>
                </a:cubicBezTo>
                <a:cubicBezTo>
                  <a:pt x="10230" y="20443"/>
                  <a:pt x="12284" y="19562"/>
                  <a:pt x="13882" y="18185"/>
                </a:cubicBezTo>
                <a:cubicBezTo>
                  <a:pt x="15096" y="17138"/>
                  <a:pt x="16092" y="15737"/>
                  <a:pt x="16297" y="14147"/>
                </a:cubicBezTo>
                <a:cubicBezTo>
                  <a:pt x="16504" y="12554"/>
                  <a:pt x="15764" y="10787"/>
                  <a:pt x="14309" y="10111"/>
                </a:cubicBezTo>
                <a:cubicBezTo>
                  <a:pt x="13142" y="9569"/>
                  <a:pt x="11659" y="9746"/>
                  <a:pt x="10669" y="8921"/>
                </a:cubicBezTo>
                <a:cubicBezTo>
                  <a:pt x="9782" y="8183"/>
                  <a:pt x="9609" y="6850"/>
                  <a:pt x="9891" y="5730"/>
                </a:cubicBezTo>
                <a:cubicBezTo>
                  <a:pt x="10068" y="5028"/>
                  <a:pt x="10401" y="4369"/>
                  <a:pt x="10851" y="3803"/>
                </a:cubicBezTo>
                <a:cubicBezTo>
                  <a:pt x="11147" y="3430"/>
                  <a:pt x="12097" y="2879"/>
                  <a:pt x="12071" y="2434"/>
                </a:cubicBezTo>
                <a:cubicBezTo>
                  <a:pt x="12039" y="1864"/>
                  <a:pt x="11339" y="1205"/>
                  <a:pt x="10921" y="885"/>
                </a:cubicBezTo>
                <a:cubicBezTo>
                  <a:pt x="10392" y="480"/>
                  <a:pt x="9761" y="207"/>
                  <a:pt x="9106" y="87"/>
                </a:cubicBezTo>
                <a:cubicBezTo>
                  <a:pt x="8784" y="27"/>
                  <a:pt x="8460" y="0"/>
                  <a:pt x="81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54"/>
          <p:cNvSpPr/>
          <p:nvPr/>
        </p:nvSpPr>
        <p:spPr>
          <a:xfrm rot="2695250" flipH="1">
            <a:off x="6626369" y="4032841"/>
            <a:ext cx="4010054" cy="3890001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54"/>
          <p:cNvSpPr/>
          <p:nvPr/>
        </p:nvSpPr>
        <p:spPr>
          <a:xfrm rot="-5400000" flipH="1">
            <a:off x="8189591" y="-273329"/>
            <a:ext cx="1579295" cy="1625641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4"/>
          <p:cNvSpPr/>
          <p:nvPr/>
        </p:nvSpPr>
        <p:spPr>
          <a:xfrm rot="6690729" flipH="1">
            <a:off x="-83419" y="63139"/>
            <a:ext cx="1227096" cy="1263130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4"/>
          <p:cNvSpPr txBox="1">
            <a:spLocks noGrp="1"/>
          </p:cNvSpPr>
          <p:nvPr>
            <p:ph type="title"/>
          </p:nvPr>
        </p:nvSpPr>
        <p:spPr>
          <a:xfrm>
            <a:off x="1320638" y="1617913"/>
            <a:ext cx="65028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aloo 2 ExtraBold"/>
              <a:buNone/>
              <a:defRPr sz="6000"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54"/>
          <p:cNvSpPr txBox="1">
            <a:spLocks noGrp="1"/>
          </p:cNvSpPr>
          <p:nvPr>
            <p:ph type="subTitle" idx="1"/>
          </p:nvPr>
        </p:nvSpPr>
        <p:spPr>
          <a:xfrm>
            <a:off x="1320563" y="2881788"/>
            <a:ext cx="65028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72" name="Google Shape;72;p54"/>
          <p:cNvCxnSpPr/>
          <p:nvPr/>
        </p:nvCxnSpPr>
        <p:spPr>
          <a:xfrm>
            <a:off x="4414350" y="2716788"/>
            <a:ext cx="315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BODY_1_1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5"/>
          <p:cNvSpPr/>
          <p:nvPr/>
        </p:nvSpPr>
        <p:spPr>
          <a:xfrm rot="-1261860">
            <a:off x="3490641" y="4546512"/>
            <a:ext cx="1864667" cy="2095970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loo 2 ExtraBold"/>
              <a:buNone/>
              <a:defRPr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6" name="Google Shape;76;p55"/>
          <p:cNvCxnSpPr/>
          <p:nvPr/>
        </p:nvCxnSpPr>
        <p:spPr>
          <a:xfrm>
            <a:off x="793725" y="1022050"/>
            <a:ext cx="315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55"/>
          <p:cNvSpPr txBox="1">
            <a:spLocks noGrp="1"/>
          </p:cNvSpPr>
          <p:nvPr>
            <p:ph type="subTitle" idx="1"/>
          </p:nvPr>
        </p:nvSpPr>
        <p:spPr>
          <a:xfrm>
            <a:off x="713225" y="3023750"/>
            <a:ext cx="22983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sp>
        <p:nvSpPr>
          <p:cNvPr id="78" name="Google Shape;78;p55"/>
          <p:cNvSpPr txBox="1">
            <a:spLocks noGrp="1"/>
          </p:cNvSpPr>
          <p:nvPr>
            <p:ph type="subTitle" idx="2"/>
          </p:nvPr>
        </p:nvSpPr>
        <p:spPr>
          <a:xfrm>
            <a:off x="713225" y="1597063"/>
            <a:ext cx="2298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None/>
              <a:defRPr sz="14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cxnSp>
        <p:nvCxnSpPr>
          <p:cNvPr id="79" name="Google Shape;79;p55"/>
          <p:cNvCxnSpPr/>
          <p:nvPr/>
        </p:nvCxnSpPr>
        <p:spPr>
          <a:xfrm rot="10800000">
            <a:off x="1603925" y="2929425"/>
            <a:ext cx="5169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55"/>
          <p:cNvSpPr txBox="1">
            <a:spLocks noGrp="1"/>
          </p:cNvSpPr>
          <p:nvPr>
            <p:ph type="subTitle" idx="3"/>
          </p:nvPr>
        </p:nvSpPr>
        <p:spPr>
          <a:xfrm>
            <a:off x="3422850" y="3023750"/>
            <a:ext cx="22983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sp>
        <p:nvSpPr>
          <p:cNvPr id="81" name="Google Shape;81;p55"/>
          <p:cNvSpPr txBox="1">
            <a:spLocks noGrp="1"/>
          </p:cNvSpPr>
          <p:nvPr>
            <p:ph type="subTitle" idx="4"/>
          </p:nvPr>
        </p:nvSpPr>
        <p:spPr>
          <a:xfrm>
            <a:off x="3422850" y="1597063"/>
            <a:ext cx="2298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None/>
              <a:defRPr sz="14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cxnSp>
        <p:nvCxnSpPr>
          <p:cNvPr id="82" name="Google Shape;82;p55"/>
          <p:cNvCxnSpPr/>
          <p:nvPr/>
        </p:nvCxnSpPr>
        <p:spPr>
          <a:xfrm rot="10800000">
            <a:off x="4313550" y="2929425"/>
            <a:ext cx="5169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55"/>
          <p:cNvSpPr txBox="1">
            <a:spLocks noGrp="1"/>
          </p:cNvSpPr>
          <p:nvPr>
            <p:ph type="subTitle" idx="5"/>
          </p:nvPr>
        </p:nvSpPr>
        <p:spPr>
          <a:xfrm>
            <a:off x="6132475" y="3023750"/>
            <a:ext cx="22983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Light"/>
              <a:buNone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sp>
        <p:nvSpPr>
          <p:cNvPr id="84" name="Google Shape;84;p55"/>
          <p:cNvSpPr txBox="1">
            <a:spLocks noGrp="1"/>
          </p:cNvSpPr>
          <p:nvPr>
            <p:ph type="subTitle" idx="6"/>
          </p:nvPr>
        </p:nvSpPr>
        <p:spPr>
          <a:xfrm>
            <a:off x="6132475" y="1597063"/>
            <a:ext cx="2298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None/>
              <a:defRPr sz="14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2800"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cxnSp>
        <p:nvCxnSpPr>
          <p:cNvPr id="85" name="Google Shape;85;p55"/>
          <p:cNvCxnSpPr/>
          <p:nvPr/>
        </p:nvCxnSpPr>
        <p:spPr>
          <a:xfrm rot="10800000">
            <a:off x="7023175" y="2929425"/>
            <a:ext cx="5169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55"/>
          <p:cNvSpPr/>
          <p:nvPr/>
        </p:nvSpPr>
        <p:spPr>
          <a:xfrm rot="7576729">
            <a:off x="7926705" y="-1096421"/>
            <a:ext cx="1864692" cy="2095951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5"/>
          <p:cNvSpPr/>
          <p:nvPr/>
        </p:nvSpPr>
        <p:spPr>
          <a:xfrm rot="81">
            <a:off x="-1455620" y="3551445"/>
            <a:ext cx="1864672" cy="2095958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5"/>
          <p:cNvSpPr/>
          <p:nvPr/>
        </p:nvSpPr>
        <p:spPr>
          <a:xfrm rot="403350">
            <a:off x="-216542" y="4129842"/>
            <a:ext cx="433095" cy="445775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5"/>
          <p:cNvSpPr/>
          <p:nvPr/>
        </p:nvSpPr>
        <p:spPr>
          <a:xfrm rot="-10113237">
            <a:off x="8131034" y="-222885"/>
            <a:ext cx="433095" cy="445776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loo 2 ExtraBold"/>
              <a:buNone/>
              <a:defRPr sz="2800" b="0" i="0" u="none" strike="noStrike" cap="none"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Light"/>
              <a:buChar char="●"/>
              <a:defRPr sz="1400" b="0" i="0" u="none" strike="noStrike" cap="none">
                <a:solidFill>
                  <a:schemeClr val="dk2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Light"/>
              <a:buChar char="○"/>
              <a:defRPr sz="1400" b="0" i="0" u="none" strike="noStrike" cap="none">
                <a:solidFill>
                  <a:schemeClr val="dk2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Light"/>
              <a:buChar char="■"/>
              <a:defRPr sz="1400" b="0" i="0" u="none" strike="noStrike" cap="none">
                <a:solidFill>
                  <a:schemeClr val="dk2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Light"/>
              <a:buChar char="●"/>
              <a:defRPr sz="1400" b="0" i="0" u="none" strike="noStrike" cap="none">
                <a:solidFill>
                  <a:schemeClr val="dk2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Light"/>
              <a:buChar char="○"/>
              <a:defRPr sz="1400" b="0" i="0" u="none" strike="noStrike" cap="none">
                <a:solidFill>
                  <a:schemeClr val="dk2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Light"/>
              <a:buChar char="■"/>
              <a:defRPr sz="1400" b="0" i="0" u="none" strike="noStrike" cap="none">
                <a:solidFill>
                  <a:schemeClr val="dk2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Light"/>
              <a:buChar char="●"/>
              <a:defRPr sz="1400" b="0" i="0" u="none" strike="noStrike" cap="none">
                <a:solidFill>
                  <a:schemeClr val="dk2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Light"/>
              <a:buChar char="○"/>
              <a:defRPr sz="1400" b="0" i="0" u="none" strike="noStrike" cap="none">
                <a:solidFill>
                  <a:schemeClr val="dk2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Quicksand Light"/>
              <a:buChar char="■"/>
              <a:defRPr sz="1400" b="0" i="0" u="none" strike="noStrike" cap="none">
                <a:solidFill>
                  <a:schemeClr val="dk2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T549Ivjl29MtgXdCGi1c3Hshfl-PVcMPEJA0mWftWlo/cop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"/>
          <p:cNvSpPr txBox="1">
            <a:spLocks noGrp="1"/>
          </p:cNvSpPr>
          <p:nvPr>
            <p:ph type="ctrTitle"/>
          </p:nvPr>
        </p:nvSpPr>
        <p:spPr>
          <a:xfrm>
            <a:off x="2592275" y="645175"/>
            <a:ext cx="4208400" cy="22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2000"/>
              <a:t>Detection of </a:t>
            </a:r>
            <a:endParaRPr sz="2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2000"/>
              <a:t>Intracranial Hemorrhage </a:t>
            </a:r>
            <a:endParaRPr sz="2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2000"/>
              <a:t>on CT scan images using </a:t>
            </a:r>
            <a:r>
              <a:rPr lang="en" sz="1900"/>
              <a:t>Convolutional Neural Networks</a:t>
            </a:r>
            <a:endParaRPr sz="1900"/>
          </a:p>
        </p:txBody>
      </p:sp>
      <p:cxnSp>
        <p:nvCxnSpPr>
          <p:cNvPr id="227" name="Google Shape;227;p1"/>
          <p:cNvCxnSpPr/>
          <p:nvPr/>
        </p:nvCxnSpPr>
        <p:spPr>
          <a:xfrm>
            <a:off x="4538825" y="3091925"/>
            <a:ext cx="3153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1"/>
          <p:cNvSpPr/>
          <p:nvPr/>
        </p:nvSpPr>
        <p:spPr>
          <a:xfrm>
            <a:off x="2779900" y="3240075"/>
            <a:ext cx="3773700" cy="7887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314325" dir="186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BB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sz="1200">
              <a:solidFill>
                <a:srgbClr val="0000BB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Exo"/>
                <a:ea typeface="Exo"/>
                <a:cs typeface="Exo"/>
                <a:sym typeface="Exo"/>
              </a:rPr>
              <a:t>A thesis presented to  </a:t>
            </a:r>
            <a:endParaRPr sz="1200" b="1">
              <a:solidFill>
                <a:srgbClr val="212121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12121"/>
                </a:solidFill>
                <a:latin typeface="Exo"/>
                <a:ea typeface="Exo"/>
                <a:cs typeface="Exo"/>
                <a:sym typeface="Exo"/>
              </a:rPr>
              <a:t>Department of Computer Science and Engineering</a:t>
            </a:r>
            <a:endParaRPr sz="1100" b="1">
              <a:solidFill>
                <a:srgbClr val="212121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latin typeface="Exo"/>
                <a:ea typeface="Exo"/>
                <a:cs typeface="Exo"/>
                <a:sym typeface="Exo"/>
              </a:rPr>
              <a:t>BRAC University</a:t>
            </a:r>
            <a:endParaRPr sz="1200" b="1">
              <a:solidFill>
                <a:srgbClr val="212121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350" y="216350"/>
            <a:ext cx="1693600" cy="12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8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8"/>
          <p:cNvSpPr txBox="1">
            <a:spLocks noGrp="1"/>
          </p:cNvSpPr>
          <p:nvPr>
            <p:ph type="ctrTitle"/>
          </p:nvPr>
        </p:nvSpPr>
        <p:spPr>
          <a:xfrm>
            <a:off x="3211033" y="1791613"/>
            <a:ext cx="5219867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844" name="Google Shape;1844;p8"/>
          <p:cNvSpPr txBox="1">
            <a:spLocks noGrp="1"/>
          </p:cNvSpPr>
          <p:nvPr>
            <p:ph type="subTitle" idx="1"/>
          </p:nvPr>
        </p:nvSpPr>
        <p:spPr>
          <a:xfrm>
            <a:off x="4572000" y="3335052"/>
            <a:ext cx="3858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>
                <a:solidFill>
                  <a:srgbClr val="0B5394"/>
                </a:solidFill>
                <a:latin typeface="Quicksand"/>
                <a:ea typeface="Quicksand"/>
                <a:cs typeface="Quicksand"/>
                <a:sym typeface="Quicksand"/>
              </a:rPr>
              <a:t>By Subhi Bhuiyan</a:t>
            </a:r>
            <a:endParaRPr sz="1600" b="1">
              <a:solidFill>
                <a:srgbClr val="0B5394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45" name="Google Shape;1845;p8"/>
          <p:cNvSpPr txBox="1">
            <a:spLocks noGrp="1"/>
          </p:cNvSpPr>
          <p:nvPr>
            <p:ph type="title" idx="2"/>
          </p:nvPr>
        </p:nvSpPr>
        <p:spPr>
          <a:xfrm>
            <a:off x="4572025" y="539488"/>
            <a:ext cx="3858900" cy="15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846" name="Google Shape;1846;p8"/>
          <p:cNvGrpSpPr/>
          <p:nvPr/>
        </p:nvGrpSpPr>
        <p:grpSpPr>
          <a:xfrm>
            <a:off x="6103621" y="3908048"/>
            <a:ext cx="1054382" cy="1055327"/>
            <a:chOff x="7636443" y="1204988"/>
            <a:chExt cx="804565" cy="677795"/>
          </a:xfrm>
        </p:grpSpPr>
        <p:grpSp>
          <p:nvGrpSpPr>
            <p:cNvPr id="1847" name="Google Shape;1847;p8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1848" name="Google Shape;1848;p8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8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0" name="Google Shape;1850;p8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851" name="Google Shape;1851;p8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8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3" name="Google Shape;1853;p8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1854" name="Google Shape;1854;p8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8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6" name="Google Shape;1856;p8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1857" name="Google Shape;1857;p8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8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ec0e05d80d_0_13"/>
          <p:cNvSpPr txBox="1">
            <a:spLocks noGrp="1"/>
          </p:cNvSpPr>
          <p:nvPr>
            <p:ph type="title"/>
          </p:nvPr>
        </p:nvSpPr>
        <p:spPr>
          <a:xfrm>
            <a:off x="1196700" y="1025450"/>
            <a:ext cx="70089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CT Images for Intracranial Hemorrhage Detection and Segmentation : 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06666"/>
                </a:solidFill>
              </a:rPr>
              <a:t>Hssayeni et al</a:t>
            </a:r>
            <a:endParaRPr sz="2600">
              <a:solidFill>
                <a:srgbClr val="E06666"/>
              </a:solidFill>
            </a:endParaRPr>
          </a:p>
        </p:txBody>
      </p:sp>
      <p:sp>
        <p:nvSpPr>
          <p:cNvPr id="1864" name="Google Shape;1864;gec0e05d80d_0_13"/>
          <p:cNvSpPr txBox="1">
            <a:spLocks noGrp="1"/>
          </p:cNvSpPr>
          <p:nvPr>
            <p:ph type="subTitle" idx="1"/>
          </p:nvPr>
        </p:nvSpPr>
        <p:spPr>
          <a:xfrm>
            <a:off x="726650" y="2415500"/>
            <a:ext cx="4618200" cy="16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700"/>
              <a:buFont typeface="Quicksand"/>
              <a:buChar char="●"/>
            </a:pPr>
            <a:r>
              <a:rPr lang="en" sz="1700" b="1">
                <a:solidFill>
                  <a:srgbClr val="1C4587"/>
                </a:solidFill>
                <a:latin typeface="Quicksand"/>
                <a:ea typeface="Quicksand"/>
                <a:cs typeface="Quicksand"/>
                <a:sym typeface="Quicksand"/>
              </a:rPr>
              <a:t>Developed and released the dataset</a:t>
            </a:r>
            <a:endParaRPr sz="1700" b="1">
              <a:solidFill>
                <a:srgbClr val="1C4587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700"/>
              <a:buFont typeface="Quicksand"/>
              <a:buChar char="●"/>
            </a:pPr>
            <a:r>
              <a:rPr lang="en" sz="1700" b="1">
                <a:solidFill>
                  <a:srgbClr val="1C4587"/>
                </a:solidFill>
                <a:latin typeface="Quicksand"/>
                <a:ea typeface="Quicksand"/>
                <a:cs typeface="Quicksand"/>
                <a:sym typeface="Quicksand"/>
              </a:rPr>
              <a:t>U-Net model</a:t>
            </a:r>
            <a:endParaRPr sz="1700" b="1">
              <a:solidFill>
                <a:srgbClr val="1C4587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700"/>
              <a:buFont typeface="Quicksand"/>
              <a:buChar char="●"/>
            </a:pPr>
            <a:r>
              <a:rPr lang="en" sz="1700" b="1">
                <a:solidFill>
                  <a:srgbClr val="1C4587"/>
                </a:solidFill>
                <a:latin typeface="Quicksand"/>
                <a:ea typeface="Quicksand"/>
                <a:cs typeface="Quicksand"/>
                <a:sym typeface="Quicksand"/>
              </a:rPr>
              <a:t>Detection accuracy of 87%</a:t>
            </a:r>
            <a:endParaRPr sz="1700" b="1">
              <a:solidFill>
                <a:srgbClr val="1C458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865" name="Google Shape;1865;gec0e05d80d_0_13"/>
          <p:cNvPicPr preferRelativeResize="0"/>
          <p:nvPr/>
        </p:nvPicPr>
        <p:blipFill rotWithShape="1">
          <a:blip r:embed="rId3">
            <a:alphaModFix/>
          </a:blip>
          <a:srcRect b="2685"/>
          <a:stretch/>
        </p:blipFill>
        <p:spPr>
          <a:xfrm>
            <a:off x="5623450" y="1908375"/>
            <a:ext cx="2708350" cy="2635575"/>
          </a:xfrm>
          <a:prstGeom prst="rect">
            <a:avLst/>
          </a:prstGeom>
          <a:noFill/>
          <a:ln w="381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66" name="Google Shape;1866;gec0e05d80d_0_13"/>
          <p:cNvSpPr/>
          <p:nvPr/>
        </p:nvSpPr>
        <p:spPr>
          <a:xfrm>
            <a:off x="1517526" y="3653251"/>
            <a:ext cx="2283018" cy="832200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ec0e05d80d_0_44"/>
          <p:cNvSpPr txBox="1">
            <a:spLocks noGrp="1"/>
          </p:cNvSpPr>
          <p:nvPr>
            <p:ph type="title"/>
          </p:nvPr>
        </p:nvSpPr>
        <p:spPr>
          <a:xfrm>
            <a:off x="1320638" y="1617913"/>
            <a:ext cx="6502800" cy="7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Synergic Deep-learning model for Automated Detection and Classification:</a:t>
            </a: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06666"/>
                </a:solidFill>
              </a:rPr>
              <a:t>Anupama et al</a:t>
            </a:r>
            <a:endParaRPr sz="2600">
              <a:solidFill>
                <a:srgbClr val="E06666"/>
              </a:solidFill>
            </a:endParaRPr>
          </a:p>
        </p:txBody>
      </p:sp>
      <p:sp>
        <p:nvSpPr>
          <p:cNvPr id="1872" name="Google Shape;1872;gec0e05d80d_0_44"/>
          <p:cNvSpPr txBox="1">
            <a:spLocks noGrp="1"/>
          </p:cNvSpPr>
          <p:nvPr>
            <p:ph type="subTitle" idx="1"/>
          </p:nvPr>
        </p:nvSpPr>
        <p:spPr>
          <a:xfrm>
            <a:off x="1320574" y="2881821"/>
            <a:ext cx="5984400" cy="17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Quicksand"/>
              <a:buChar char="●"/>
            </a:pPr>
            <a:r>
              <a:rPr lang="en" sz="1700" b="1">
                <a:latin typeface="Quicksand"/>
                <a:ea typeface="Quicksand"/>
                <a:cs typeface="Quicksand"/>
                <a:sym typeface="Quicksand"/>
              </a:rPr>
              <a:t>GD-SDL model</a:t>
            </a:r>
            <a:endParaRPr sz="1700" b="1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Quicksand"/>
              <a:buChar char="●"/>
            </a:pPr>
            <a:r>
              <a:rPr lang="en" sz="1700" b="1">
                <a:latin typeface="Quicksand"/>
                <a:ea typeface="Quicksand"/>
                <a:cs typeface="Quicksand"/>
                <a:sym typeface="Quicksand"/>
              </a:rPr>
              <a:t>Detect ICH in wearable networks</a:t>
            </a:r>
            <a:endParaRPr sz="1700" b="1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Quicksand"/>
              <a:buChar char="●"/>
            </a:pPr>
            <a:r>
              <a:rPr lang="en" sz="1700" b="1">
                <a:latin typeface="Quicksand"/>
                <a:ea typeface="Quicksand"/>
                <a:cs typeface="Quicksand"/>
                <a:sym typeface="Quicksand"/>
              </a:rPr>
              <a:t>Gabor filtering for noise removal</a:t>
            </a:r>
            <a:endParaRPr sz="1700" b="1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Quicksand"/>
              <a:buChar char="●"/>
            </a:pPr>
            <a:r>
              <a:rPr lang="en" sz="1700" b="1">
                <a:latin typeface="Quicksand"/>
                <a:ea typeface="Quicksand"/>
                <a:cs typeface="Quicksand"/>
                <a:sym typeface="Quicksand"/>
              </a:rPr>
              <a:t>Accuracy of 95.73%</a:t>
            </a:r>
            <a:endParaRPr sz="1700" b="1"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873" name="Google Shape;1873;gec0e05d80d_0_44"/>
          <p:cNvGrpSpPr/>
          <p:nvPr/>
        </p:nvGrpSpPr>
        <p:grpSpPr>
          <a:xfrm>
            <a:off x="6256448" y="2881821"/>
            <a:ext cx="1129813" cy="1329434"/>
            <a:chOff x="1133876" y="1837257"/>
            <a:chExt cx="610314" cy="754374"/>
          </a:xfrm>
        </p:grpSpPr>
        <p:sp>
          <p:nvSpPr>
            <p:cNvPr id="1874" name="Google Shape;1874;gec0e05d80d_0_44"/>
            <p:cNvSpPr/>
            <p:nvPr/>
          </p:nvSpPr>
          <p:spPr>
            <a:xfrm>
              <a:off x="1133876" y="1898409"/>
              <a:ext cx="323482" cy="626746"/>
            </a:xfrm>
            <a:custGeom>
              <a:avLst/>
              <a:gdLst/>
              <a:ahLst/>
              <a:cxnLst/>
              <a:rect l="l" t="t" r="r" b="b"/>
              <a:pathLst>
                <a:path w="7776" h="15066" extrusionOk="0">
                  <a:moveTo>
                    <a:pt x="3434" y="0"/>
                  </a:moveTo>
                  <a:lnTo>
                    <a:pt x="189" y="0"/>
                  </a:lnTo>
                  <a:cubicBezTo>
                    <a:pt x="86" y="0"/>
                    <a:pt x="1" y="87"/>
                    <a:pt x="1" y="189"/>
                  </a:cubicBezTo>
                  <a:lnTo>
                    <a:pt x="1" y="14879"/>
                  </a:lnTo>
                  <a:cubicBezTo>
                    <a:pt x="1" y="14983"/>
                    <a:pt x="86" y="15065"/>
                    <a:pt x="189" y="15065"/>
                  </a:cubicBezTo>
                  <a:lnTo>
                    <a:pt x="7775" y="15065"/>
                  </a:lnTo>
                  <a:cubicBezTo>
                    <a:pt x="7457" y="14713"/>
                    <a:pt x="7261" y="14256"/>
                    <a:pt x="7235" y="137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gec0e05d80d_0_44"/>
            <p:cNvSpPr/>
            <p:nvPr/>
          </p:nvSpPr>
          <p:spPr>
            <a:xfrm>
              <a:off x="1261713" y="1837257"/>
              <a:ext cx="226096" cy="115149"/>
            </a:xfrm>
            <a:custGeom>
              <a:avLst/>
              <a:gdLst/>
              <a:ahLst/>
              <a:cxnLst/>
              <a:rect l="l" t="t" r="r" b="b"/>
              <a:pathLst>
                <a:path w="5435" h="2768" extrusionOk="0">
                  <a:moveTo>
                    <a:pt x="5435" y="2767"/>
                  </a:moveTo>
                  <a:lnTo>
                    <a:pt x="5435" y="1470"/>
                  </a:lnTo>
                  <a:lnTo>
                    <a:pt x="5435" y="1318"/>
                  </a:lnTo>
                  <a:cubicBezTo>
                    <a:pt x="5435" y="1141"/>
                    <a:pt x="5290" y="998"/>
                    <a:pt x="5115" y="998"/>
                  </a:cubicBezTo>
                  <a:lnTo>
                    <a:pt x="4363" y="998"/>
                  </a:lnTo>
                  <a:lnTo>
                    <a:pt x="4363" y="674"/>
                  </a:lnTo>
                  <a:cubicBezTo>
                    <a:pt x="4363" y="303"/>
                    <a:pt x="4060" y="0"/>
                    <a:pt x="3690" y="0"/>
                  </a:cubicBezTo>
                  <a:lnTo>
                    <a:pt x="1745" y="0"/>
                  </a:lnTo>
                  <a:cubicBezTo>
                    <a:pt x="1376" y="0"/>
                    <a:pt x="1071" y="303"/>
                    <a:pt x="1071" y="674"/>
                  </a:cubicBezTo>
                  <a:lnTo>
                    <a:pt x="1071" y="998"/>
                  </a:lnTo>
                  <a:lnTo>
                    <a:pt x="322" y="998"/>
                  </a:lnTo>
                  <a:cubicBezTo>
                    <a:pt x="147" y="998"/>
                    <a:pt x="0" y="1141"/>
                    <a:pt x="0" y="1318"/>
                  </a:cubicBezTo>
                  <a:lnTo>
                    <a:pt x="0" y="1470"/>
                  </a:lnTo>
                  <a:lnTo>
                    <a:pt x="0" y="276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gec0e05d80d_0_44"/>
            <p:cNvSpPr/>
            <p:nvPr/>
          </p:nvSpPr>
          <p:spPr>
            <a:xfrm>
              <a:off x="1472833" y="1898409"/>
              <a:ext cx="142854" cy="543754"/>
            </a:xfrm>
            <a:custGeom>
              <a:avLst/>
              <a:gdLst/>
              <a:ahLst/>
              <a:cxnLst/>
              <a:rect l="l" t="t" r="r" b="b"/>
              <a:pathLst>
                <a:path w="3434" h="13071" extrusionOk="0">
                  <a:moveTo>
                    <a:pt x="3434" y="12163"/>
                  </a:moveTo>
                  <a:lnTo>
                    <a:pt x="3434" y="189"/>
                  </a:lnTo>
                  <a:cubicBezTo>
                    <a:pt x="3434" y="87"/>
                    <a:pt x="3349" y="0"/>
                    <a:pt x="3245" y="0"/>
                  </a:cubicBezTo>
                  <a:lnTo>
                    <a:pt x="0" y="0"/>
                  </a:lnTo>
                  <a:lnTo>
                    <a:pt x="0" y="1297"/>
                  </a:lnTo>
                  <a:lnTo>
                    <a:pt x="2137" y="12507"/>
                  </a:lnTo>
                  <a:cubicBezTo>
                    <a:pt x="2410" y="12645"/>
                    <a:pt x="2645" y="12838"/>
                    <a:pt x="2829" y="13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gec0e05d80d_0_44"/>
            <p:cNvSpPr/>
            <p:nvPr/>
          </p:nvSpPr>
          <p:spPr>
            <a:xfrm>
              <a:off x="1187831" y="1952281"/>
              <a:ext cx="373901" cy="527530"/>
            </a:xfrm>
            <a:custGeom>
              <a:avLst/>
              <a:gdLst/>
              <a:ahLst/>
              <a:cxnLst/>
              <a:rect l="l" t="t" r="r" b="b"/>
              <a:pathLst>
                <a:path w="8988" h="12681" extrusionOk="0">
                  <a:moveTo>
                    <a:pt x="8988" y="10489"/>
                  </a:moveTo>
                  <a:lnTo>
                    <a:pt x="8988" y="176"/>
                  </a:lnTo>
                  <a:cubicBezTo>
                    <a:pt x="8988" y="80"/>
                    <a:pt x="8909" y="0"/>
                    <a:pt x="8813" y="0"/>
                  </a:cubicBezTo>
                  <a:lnTo>
                    <a:pt x="7211" y="0"/>
                  </a:lnTo>
                  <a:lnTo>
                    <a:pt x="1776" y="0"/>
                  </a:lnTo>
                  <a:lnTo>
                    <a:pt x="176" y="0"/>
                  </a:lnTo>
                  <a:cubicBezTo>
                    <a:pt x="80" y="0"/>
                    <a:pt x="1" y="80"/>
                    <a:pt x="1" y="176"/>
                  </a:cubicBezTo>
                  <a:lnTo>
                    <a:pt x="1" y="12300"/>
                  </a:lnTo>
                  <a:cubicBezTo>
                    <a:pt x="1" y="12396"/>
                    <a:pt x="80" y="12475"/>
                    <a:pt x="176" y="12475"/>
                  </a:cubicBezTo>
                  <a:lnTo>
                    <a:pt x="5938" y="12475"/>
                  </a:lnTo>
                  <a:cubicBezTo>
                    <a:pt x="7222" y="12680"/>
                    <a:pt x="8978" y="11656"/>
                    <a:pt x="8988" y="104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gec0e05d80d_0_44"/>
            <p:cNvSpPr/>
            <p:nvPr/>
          </p:nvSpPr>
          <p:spPr>
            <a:xfrm>
              <a:off x="1247610" y="2315408"/>
              <a:ext cx="76003" cy="76086"/>
            </a:xfrm>
            <a:custGeom>
              <a:avLst/>
              <a:gdLst/>
              <a:ahLst/>
              <a:cxnLst/>
              <a:rect l="l" t="t" r="r" b="b"/>
              <a:pathLst>
                <a:path w="1827" h="1829" extrusionOk="0">
                  <a:moveTo>
                    <a:pt x="1826" y="1659"/>
                  </a:moveTo>
                  <a:lnTo>
                    <a:pt x="1826" y="170"/>
                  </a:lnTo>
                  <a:cubicBezTo>
                    <a:pt x="1826" y="77"/>
                    <a:pt x="1751" y="0"/>
                    <a:pt x="1659" y="0"/>
                  </a:cubicBezTo>
                  <a:lnTo>
                    <a:pt x="170" y="0"/>
                  </a:lnTo>
                  <a:cubicBezTo>
                    <a:pt x="75" y="0"/>
                    <a:pt x="0" y="77"/>
                    <a:pt x="0" y="170"/>
                  </a:cubicBezTo>
                  <a:lnTo>
                    <a:pt x="0" y="1659"/>
                  </a:lnTo>
                  <a:cubicBezTo>
                    <a:pt x="0" y="1751"/>
                    <a:pt x="75" y="1828"/>
                    <a:pt x="170" y="1828"/>
                  </a:cubicBezTo>
                  <a:lnTo>
                    <a:pt x="1659" y="1828"/>
                  </a:lnTo>
                  <a:cubicBezTo>
                    <a:pt x="1751" y="1826"/>
                    <a:pt x="1826" y="1751"/>
                    <a:pt x="1826" y="16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gec0e05d80d_0_44"/>
            <p:cNvSpPr/>
            <p:nvPr/>
          </p:nvSpPr>
          <p:spPr>
            <a:xfrm>
              <a:off x="1247610" y="2162611"/>
              <a:ext cx="76003" cy="76003"/>
            </a:xfrm>
            <a:custGeom>
              <a:avLst/>
              <a:gdLst/>
              <a:ahLst/>
              <a:cxnLst/>
              <a:rect l="l" t="t" r="r" b="b"/>
              <a:pathLst>
                <a:path w="1827" h="1827" extrusionOk="0">
                  <a:moveTo>
                    <a:pt x="1826" y="1657"/>
                  </a:moveTo>
                  <a:lnTo>
                    <a:pt x="1826" y="168"/>
                  </a:lnTo>
                  <a:cubicBezTo>
                    <a:pt x="1826" y="76"/>
                    <a:pt x="1751" y="1"/>
                    <a:pt x="1659" y="1"/>
                  </a:cubicBezTo>
                  <a:lnTo>
                    <a:pt x="170" y="1"/>
                  </a:lnTo>
                  <a:cubicBezTo>
                    <a:pt x="75" y="1"/>
                    <a:pt x="0" y="76"/>
                    <a:pt x="0" y="168"/>
                  </a:cubicBezTo>
                  <a:lnTo>
                    <a:pt x="0" y="1657"/>
                  </a:lnTo>
                  <a:cubicBezTo>
                    <a:pt x="0" y="1749"/>
                    <a:pt x="75" y="1827"/>
                    <a:pt x="170" y="1827"/>
                  </a:cubicBezTo>
                  <a:lnTo>
                    <a:pt x="1659" y="1827"/>
                  </a:lnTo>
                  <a:cubicBezTo>
                    <a:pt x="1751" y="1827"/>
                    <a:pt x="1826" y="1749"/>
                    <a:pt x="1826" y="16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gec0e05d80d_0_44"/>
            <p:cNvSpPr/>
            <p:nvPr/>
          </p:nvSpPr>
          <p:spPr>
            <a:xfrm>
              <a:off x="1247610" y="2012019"/>
              <a:ext cx="76003" cy="76003"/>
            </a:xfrm>
            <a:custGeom>
              <a:avLst/>
              <a:gdLst/>
              <a:ahLst/>
              <a:cxnLst/>
              <a:rect l="l" t="t" r="r" b="b"/>
              <a:pathLst>
                <a:path w="1827" h="1827" extrusionOk="0">
                  <a:moveTo>
                    <a:pt x="1826" y="1657"/>
                  </a:moveTo>
                  <a:lnTo>
                    <a:pt x="1826" y="168"/>
                  </a:lnTo>
                  <a:cubicBezTo>
                    <a:pt x="1826" y="76"/>
                    <a:pt x="1751" y="1"/>
                    <a:pt x="1659" y="1"/>
                  </a:cubicBezTo>
                  <a:lnTo>
                    <a:pt x="170" y="1"/>
                  </a:lnTo>
                  <a:cubicBezTo>
                    <a:pt x="75" y="1"/>
                    <a:pt x="0" y="76"/>
                    <a:pt x="0" y="168"/>
                  </a:cubicBezTo>
                  <a:lnTo>
                    <a:pt x="0" y="1657"/>
                  </a:lnTo>
                  <a:cubicBezTo>
                    <a:pt x="0" y="1751"/>
                    <a:pt x="75" y="1827"/>
                    <a:pt x="170" y="1827"/>
                  </a:cubicBezTo>
                  <a:lnTo>
                    <a:pt x="1659" y="1827"/>
                  </a:lnTo>
                  <a:cubicBezTo>
                    <a:pt x="1751" y="1827"/>
                    <a:pt x="1826" y="1750"/>
                    <a:pt x="1826" y="16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gec0e05d80d_0_44"/>
            <p:cNvSpPr/>
            <p:nvPr/>
          </p:nvSpPr>
          <p:spPr>
            <a:xfrm>
              <a:off x="1434436" y="2370694"/>
              <a:ext cx="196310" cy="183830"/>
            </a:xfrm>
            <a:custGeom>
              <a:avLst/>
              <a:gdLst/>
              <a:ahLst/>
              <a:cxnLst/>
              <a:rect l="l" t="t" r="r" b="b"/>
              <a:pathLst>
                <a:path w="4719" h="4419" extrusionOk="0">
                  <a:moveTo>
                    <a:pt x="3752" y="996"/>
                  </a:moveTo>
                  <a:cubicBezTo>
                    <a:pt x="3568" y="765"/>
                    <a:pt x="3333" y="571"/>
                    <a:pt x="3060" y="431"/>
                  </a:cubicBezTo>
                  <a:cubicBezTo>
                    <a:pt x="2909" y="356"/>
                    <a:pt x="2747" y="296"/>
                    <a:pt x="2578" y="258"/>
                  </a:cubicBezTo>
                  <a:cubicBezTo>
                    <a:pt x="1444" y="0"/>
                    <a:pt x="319" y="706"/>
                    <a:pt x="61" y="1836"/>
                  </a:cubicBezTo>
                  <a:cubicBezTo>
                    <a:pt x="16" y="2031"/>
                    <a:pt x="1" y="2227"/>
                    <a:pt x="10" y="2417"/>
                  </a:cubicBezTo>
                  <a:cubicBezTo>
                    <a:pt x="36" y="2903"/>
                    <a:pt x="232" y="3360"/>
                    <a:pt x="550" y="3712"/>
                  </a:cubicBezTo>
                  <a:cubicBezTo>
                    <a:pt x="831" y="4021"/>
                    <a:pt x="1204" y="4251"/>
                    <a:pt x="1640" y="4351"/>
                  </a:cubicBezTo>
                  <a:cubicBezTo>
                    <a:pt x="1900" y="4409"/>
                    <a:pt x="2158" y="4418"/>
                    <a:pt x="2405" y="4383"/>
                  </a:cubicBezTo>
                  <a:cubicBezTo>
                    <a:pt x="3856" y="4168"/>
                    <a:pt x="4718" y="2523"/>
                    <a:pt x="3752" y="9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gec0e05d80d_0_44"/>
            <p:cNvSpPr/>
            <p:nvPr/>
          </p:nvSpPr>
          <p:spPr>
            <a:xfrm>
              <a:off x="1527162" y="2423692"/>
              <a:ext cx="153379" cy="167939"/>
            </a:xfrm>
            <a:custGeom>
              <a:avLst/>
              <a:gdLst/>
              <a:ahLst/>
              <a:cxnLst/>
              <a:rect l="l" t="t" r="r" b="b"/>
              <a:pathLst>
                <a:path w="3687" h="4037" extrusionOk="0">
                  <a:moveTo>
                    <a:pt x="2587" y="3214"/>
                  </a:moveTo>
                  <a:lnTo>
                    <a:pt x="3686" y="1563"/>
                  </a:lnTo>
                  <a:lnTo>
                    <a:pt x="2126" y="526"/>
                  </a:lnTo>
                  <a:lnTo>
                    <a:pt x="1868" y="355"/>
                  </a:lnTo>
                  <a:lnTo>
                    <a:pt x="1337" y="1"/>
                  </a:lnTo>
                  <a:lnTo>
                    <a:pt x="831" y="761"/>
                  </a:lnTo>
                  <a:lnTo>
                    <a:pt x="575" y="1143"/>
                  </a:lnTo>
                  <a:lnTo>
                    <a:pt x="238" y="1652"/>
                  </a:lnTo>
                  <a:cubicBezTo>
                    <a:pt x="76" y="1894"/>
                    <a:pt x="0" y="2167"/>
                    <a:pt x="0" y="2438"/>
                  </a:cubicBezTo>
                  <a:cubicBezTo>
                    <a:pt x="4" y="2672"/>
                    <a:pt x="63" y="2903"/>
                    <a:pt x="174" y="3109"/>
                  </a:cubicBezTo>
                  <a:cubicBezTo>
                    <a:pt x="279" y="3302"/>
                    <a:pt x="433" y="3476"/>
                    <a:pt x="631" y="3606"/>
                  </a:cubicBezTo>
                  <a:cubicBezTo>
                    <a:pt x="1277" y="4037"/>
                    <a:pt x="2158" y="3860"/>
                    <a:pt x="2587" y="32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gec0e05d80d_0_44"/>
            <p:cNvSpPr/>
            <p:nvPr/>
          </p:nvSpPr>
          <p:spPr>
            <a:xfrm>
              <a:off x="1582740" y="2320816"/>
              <a:ext cx="161450" cy="167939"/>
            </a:xfrm>
            <a:custGeom>
              <a:avLst/>
              <a:gdLst/>
              <a:ahLst/>
              <a:cxnLst/>
              <a:rect l="l" t="t" r="r" b="b"/>
              <a:pathLst>
                <a:path w="3881" h="4037" extrusionOk="0">
                  <a:moveTo>
                    <a:pt x="3450" y="2385"/>
                  </a:moveTo>
                  <a:cubicBezTo>
                    <a:pt x="3881" y="1740"/>
                    <a:pt x="3704" y="859"/>
                    <a:pt x="3056" y="429"/>
                  </a:cubicBezTo>
                  <a:cubicBezTo>
                    <a:pt x="2411" y="0"/>
                    <a:pt x="1530" y="177"/>
                    <a:pt x="1100" y="823"/>
                  </a:cubicBezTo>
                  <a:lnTo>
                    <a:pt x="792" y="1288"/>
                  </a:lnTo>
                  <a:lnTo>
                    <a:pt x="187" y="2195"/>
                  </a:lnTo>
                  <a:lnTo>
                    <a:pt x="1" y="2474"/>
                  </a:lnTo>
                  <a:lnTo>
                    <a:pt x="532" y="2828"/>
                  </a:lnTo>
                  <a:lnTo>
                    <a:pt x="792" y="2999"/>
                  </a:lnTo>
                  <a:lnTo>
                    <a:pt x="2350" y="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gec0e05d80d_0_44"/>
            <p:cNvSpPr/>
            <p:nvPr/>
          </p:nvSpPr>
          <p:spPr>
            <a:xfrm>
              <a:off x="1372036" y="2012185"/>
              <a:ext cx="141315" cy="22755"/>
            </a:xfrm>
            <a:custGeom>
              <a:avLst/>
              <a:gdLst/>
              <a:ahLst/>
              <a:cxnLst/>
              <a:rect l="l" t="t" r="r" b="b"/>
              <a:pathLst>
                <a:path w="3397" h="547" extrusionOk="0">
                  <a:moveTo>
                    <a:pt x="273" y="1"/>
                  </a:moveTo>
                  <a:cubicBezTo>
                    <a:pt x="123" y="1"/>
                    <a:pt x="0" y="123"/>
                    <a:pt x="0" y="273"/>
                  </a:cubicBezTo>
                  <a:cubicBezTo>
                    <a:pt x="0" y="424"/>
                    <a:pt x="123" y="546"/>
                    <a:pt x="273" y="546"/>
                  </a:cubicBezTo>
                  <a:lnTo>
                    <a:pt x="3123" y="546"/>
                  </a:lnTo>
                  <a:cubicBezTo>
                    <a:pt x="3274" y="546"/>
                    <a:pt x="3396" y="424"/>
                    <a:pt x="3396" y="273"/>
                  </a:cubicBezTo>
                  <a:cubicBezTo>
                    <a:pt x="3396" y="123"/>
                    <a:pt x="3274" y="1"/>
                    <a:pt x="3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gec0e05d80d_0_44"/>
            <p:cNvSpPr/>
            <p:nvPr/>
          </p:nvSpPr>
          <p:spPr>
            <a:xfrm>
              <a:off x="1372036" y="2065142"/>
              <a:ext cx="141315" cy="22672"/>
            </a:xfrm>
            <a:custGeom>
              <a:avLst/>
              <a:gdLst/>
              <a:ahLst/>
              <a:cxnLst/>
              <a:rect l="l" t="t" r="r" b="b"/>
              <a:pathLst>
                <a:path w="3397" h="545" extrusionOk="0">
                  <a:moveTo>
                    <a:pt x="273" y="0"/>
                  </a:moveTo>
                  <a:cubicBezTo>
                    <a:pt x="123" y="0"/>
                    <a:pt x="0" y="120"/>
                    <a:pt x="0" y="271"/>
                  </a:cubicBezTo>
                  <a:cubicBezTo>
                    <a:pt x="0" y="422"/>
                    <a:pt x="123" y="544"/>
                    <a:pt x="273" y="544"/>
                  </a:cubicBezTo>
                  <a:lnTo>
                    <a:pt x="3123" y="544"/>
                  </a:lnTo>
                  <a:cubicBezTo>
                    <a:pt x="3274" y="544"/>
                    <a:pt x="3396" y="422"/>
                    <a:pt x="3396" y="271"/>
                  </a:cubicBezTo>
                  <a:cubicBezTo>
                    <a:pt x="3396" y="120"/>
                    <a:pt x="3274" y="0"/>
                    <a:pt x="3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gec0e05d80d_0_44"/>
            <p:cNvSpPr/>
            <p:nvPr/>
          </p:nvSpPr>
          <p:spPr>
            <a:xfrm>
              <a:off x="1372036" y="2162777"/>
              <a:ext cx="141315" cy="22755"/>
            </a:xfrm>
            <a:custGeom>
              <a:avLst/>
              <a:gdLst/>
              <a:ahLst/>
              <a:cxnLst/>
              <a:rect l="l" t="t" r="r" b="b"/>
              <a:pathLst>
                <a:path w="3397" h="547" extrusionOk="0">
                  <a:moveTo>
                    <a:pt x="273" y="0"/>
                  </a:moveTo>
                  <a:cubicBezTo>
                    <a:pt x="123" y="0"/>
                    <a:pt x="0" y="123"/>
                    <a:pt x="0" y="273"/>
                  </a:cubicBezTo>
                  <a:cubicBezTo>
                    <a:pt x="0" y="424"/>
                    <a:pt x="123" y="546"/>
                    <a:pt x="273" y="546"/>
                  </a:cubicBezTo>
                  <a:lnTo>
                    <a:pt x="3123" y="546"/>
                  </a:lnTo>
                  <a:cubicBezTo>
                    <a:pt x="3274" y="546"/>
                    <a:pt x="3396" y="424"/>
                    <a:pt x="3396" y="273"/>
                  </a:cubicBezTo>
                  <a:cubicBezTo>
                    <a:pt x="3396" y="123"/>
                    <a:pt x="3274" y="0"/>
                    <a:pt x="3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gec0e05d80d_0_44"/>
            <p:cNvSpPr/>
            <p:nvPr/>
          </p:nvSpPr>
          <p:spPr>
            <a:xfrm>
              <a:off x="1372036" y="2215651"/>
              <a:ext cx="141315" cy="22714"/>
            </a:xfrm>
            <a:custGeom>
              <a:avLst/>
              <a:gdLst/>
              <a:ahLst/>
              <a:cxnLst/>
              <a:rect l="l" t="t" r="r" b="b"/>
              <a:pathLst>
                <a:path w="3397" h="546" extrusionOk="0">
                  <a:moveTo>
                    <a:pt x="273" y="0"/>
                  </a:moveTo>
                  <a:cubicBezTo>
                    <a:pt x="123" y="0"/>
                    <a:pt x="0" y="122"/>
                    <a:pt x="0" y="273"/>
                  </a:cubicBezTo>
                  <a:cubicBezTo>
                    <a:pt x="0" y="424"/>
                    <a:pt x="123" y="546"/>
                    <a:pt x="273" y="546"/>
                  </a:cubicBezTo>
                  <a:lnTo>
                    <a:pt x="3123" y="546"/>
                  </a:lnTo>
                  <a:cubicBezTo>
                    <a:pt x="3274" y="546"/>
                    <a:pt x="3396" y="424"/>
                    <a:pt x="3396" y="273"/>
                  </a:cubicBezTo>
                  <a:cubicBezTo>
                    <a:pt x="3396" y="122"/>
                    <a:pt x="3274" y="0"/>
                    <a:pt x="3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gec0e05d80d_0_44"/>
            <p:cNvSpPr/>
            <p:nvPr/>
          </p:nvSpPr>
          <p:spPr>
            <a:xfrm>
              <a:off x="1372036" y="2315616"/>
              <a:ext cx="141315" cy="22755"/>
            </a:xfrm>
            <a:custGeom>
              <a:avLst/>
              <a:gdLst/>
              <a:ahLst/>
              <a:cxnLst/>
              <a:rect l="l" t="t" r="r" b="b"/>
              <a:pathLst>
                <a:path w="3397" h="547" extrusionOk="0">
                  <a:moveTo>
                    <a:pt x="273" y="1"/>
                  </a:moveTo>
                  <a:cubicBezTo>
                    <a:pt x="123" y="1"/>
                    <a:pt x="0" y="123"/>
                    <a:pt x="0" y="274"/>
                  </a:cubicBezTo>
                  <a:cubicBezTo>
                    <a:pt x="0" y="424"/>
                    <a:pt x="123" y="547"/>
                    <a:pt x="273" y="547"/>
                  </a:cubicBezTo>
                  <a:lnTo>
                    <a:pt x="3123" y="547"/>
                  </a:lnTo>
                  <a:cubicBezTo>
                    <a:pt x="3274" y="547"/>
                    <a:pt x="3396" y="424"/>
                    <a:pt x="3396" y="274"/>
                  </a:cubicBezTo>
                  <a:cubicBezTo>
                    <a:pt x="3396" y="123"/>
                    <a:pt x="3274" y="1"/>
                    <a:pt x="3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gec0e05d80d_0_44"/>
            <p:cNvSpPr/>
            <p:nvPr/>
          </p:nvSpPr>
          <p:spPr>
            <a:xfrm>
              <a:off x="1372036" y="2368489"/>
              <a:ext cx="70886" cy="22755"/>
            </a:xfrm>
            <a:custGeom>
              <a:avLst/>
              <a:gdLst/>
              <a:ahLst/>
              <a:cxnLst/>
              <a:rect l="l" t="t" r="r" b="b"/>
              <a:pathLst>
                <a:path w="1704" h="547" extrusionOk="0">
                  <a:moveTo>
                    <a:pt x="273" y="1"/>
                  </a:moveTo>
                  <a:cubicBezTo>
                    <a:pt x="123" y="1"/>
                    <a:pt x="0" y="123"/>
                    <a:pt x="0" y="273"/>
                  </a:cubicBezTo>
                  <a:cubicBezTo>
                    <a:pt x="0" y="424"/>
                    <a:pt x="123" y="546"/>
                    <a:pt x="273" y="546"/>
                  </a:cubicBezTo>
                  <a:lnTo>
                    <a:pt x="1431" y="546"/>
                  </a:lnTo>
                  <a:cubicBezTo>
                    <a:pt x="1582" y="546"/>
                    <a:pt x="1704" y="424"/>
                    <a:pt x="1704" y="273"/>
                  </a:cubicBezTo>
                  <a:cubicBezTo>
                    <a:pt x="1704" y="123"/>
                    <a:pt x="1582" y="1"/>
                    <a:pt x="1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ec0e05d80d_0_66"/>
          <p:cNvSpPr txBox="1">
            <a:spLocks noGrp="1"/>
          </p:cNvSpPr>
          <p:nvPr>
            <p:ph type="title"/>
          </p:nvPr>
        </p:nvSpPr>
        <p:spPr>
          <a:xfrm>
            <a:off x="337200" y="730025"/>
            <a:ext cx="5988000" cy="9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Smart Machine Learning Model of Hemorrhage Diagnosis based IoT: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06666"/>
                </a:solidFill>
              </a:rPr>
              <a:t>Chen et al</a:t>
            </a:r>
            <a:endParaRPr sz="2600">
              <a:solidFill>
                <a:srgbClr val="E06666"/>
              </a:solidFill>
            </a:endParaRPr>
          </a:p>
        </p:txBody>
      </p:sp>
      <p:sp>
        <p:nvSpPr>
          <p:cNvPr id="1895" name="Google Shape;1895;gec0e05d80d_0_66"/>
          <p:cNvSpPr txBox="1">
            <a:spLocks noGrp="1"/>
          </p:cNvSpPr>
          <p:nvPr>
            <p:ph type="subTitle" idx="1"/>
          </p:nvPr>
        </p:nvSpPr>
        <p:spPr>
          <a:xfrm>
            <a:off x="224825" y="2872225"/>
            <a:ext cx="25770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Support Vector Machine (SVM)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896" name="Google Shape;1896;gec0e05d80d_0_66"/>
          <p:cNvGrpSpPr/>
          <p:nvPr/>
        </p:nvGrpSpPr>
        <p:grpSpPr>
          <a:xfrm>
            <a:off x="2573551" y="1771759"/>
            <a:ext cx="1065820" cy="993827"/>
            <a:chOff x="7617850" y="2063282"/>
            <a:chExt cx="799565" cy="670282"/>
          </a:xfrm>
        </p:grpSpPr>
        <p:cxnSp>
          <p:nvCxnSpPr>
            <p:cNvPr id="1897" name="Google Shape;1897;gec0e05d80d_0_66"/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98" name="Google Shape;1898;gec0e05d80d_0_66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99" name="Google Shape;1899;gec0e05d80d_0_66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00" name="Google Shape;1900;gec0e05d80d_0_66"/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01" name="Google Shape;1901;gec0e05d80d_0_66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02" name="Google Shape;1902;gec0e05d80d_0_66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903" name="Google Shape;1903;gec0e05d80d_0_66"/>
            <p:cNvGrpSpPr/>
            <p:nvPr/>
          </p:nvGrpSpPr>
          <p:grpSpPr>
            <a:xfrm>
              <a:off x="7734310" y="2063282"/>
              <a:ext cx="570956" cy="620095"/>
              <a:chOff x="7734310" y="2063282"/>
              <a:chExt cx="570956" cy="620095"/>
            </a:xfrm>
          </p:grpSpPr>
          <p:grpSp>
            <p:nvGrpSpPr>
              <p:cNvPr id="1904" name="Google Shape;1904;gec0e05d80d_0_66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1905" name="Google Shape;1905;gec0e05d80d_0_66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6" name="Google Shape;1906;gec0e05d80d_0_66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7" name="Google Shape;1907;gec0e05d80d_0_66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8" name="Google Shape;1908;gec0e05d80d_0_66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9" name="Google Shape;1909;gec0e05d80d_0_66"/>
              <p:cNvGrpSpPr/>
              <p:nvPr/>
            </p:nvGrpSpPr>
            <p:grpSpPr>
              <a:xfrm flipH="1">
                <a:off x="7734310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1910" name="Google Shape;1910;gec0e05d80d_0_66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1" name="Google Shape;1911;gec0e05d80d_0_66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2" name="Google Shape;1912;gec0e05d80d_0_66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3" name="Google Shape;1913;gec0e05d80d_0_66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914" name="Google Shape;1914;gec0e05d80d_0_66"/>
          <p:cNvSpPr/>
          <p:nvPr/>
        </p:nvSpPr>
        <p:spPr>
          <a:xfrm>
            <a:off x="224825" y="2826625"/>
            <a:ext cx="2259600" cy="638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gec0e05d80d_0_66"/>
          <p:cNvSpPr/>
          <p:nvPr/>
        </p:nvSpPr>
        <p:spPr>
          <a:xfrm>
            <a:off x="3746800" y="2826625"/>
            <a:ext cx="2766600" cy="638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gec0e05d80d_0_66"/>
          <p:cNvSpPr txBox="1"/>
          <p:nvPr/>
        </p:nvSpPr>
        <p:spPr>
          <a:xfrm>
            <a:off x="3732200" y="2945575"/>
            <a:ext cx="30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  <a:latin typeface="Quicksand"/>
                <a:ea typeface="Quicksand"/>
                <a:cs typeface="Quicksand"/>
                <a:sym typeface="Quicksand"/>
              </a:rPr>
              <a:t>Feedforward Neural Network</a:t>
            </a:r>
            <a:endParaRPr b="1">
              <a:solidFill>
                <a:srgbClr val="07376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17" name="Google Shape;1917;gec0e05d80d_0_66"/>
          <p:cNvSpPr/>
          <p:nvPr/>
        </p:nvSpPr>
        <p:spPr>
          <a:xfrm>
            <a:off x="1354625" y="3975125"/>
            <a:ext cx="995700" cy="8727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gec0e05d80d_0_66"/>
          <p:cNvSpPr/>
          <p:nvPr/>
        </p:nvSpPr>
        <p:spPr>
          <a:xfrm>
            <a:off x="4108650" y="3975125"/>
            <a:ext cx="926700" cy="8727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19" name="Google Shape;1919;gec0e05d80d_0_66"/>
          <p:cNvCxnSpPr>
            <a:stCxn id="1914" idx="2"/>
            <a:endCxn id="1917" idx="0"/>
          </p:cNvCxnSpPr>
          <p:nvPr/>
        </p:nvCxnSpPr>
        <p:spPr>
          <a:xfrm>
            <a:off x="1354625" y="3464725"/>
            <a:ext cx="498000" cy="51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20" name="Google Shape;1920;gec0e05d80d_0_66"/>
          <p:cNvCxnSpPr>
            <a:endCxn id="1918" idx="7"/>
          </p:cNvCxnSpPr>
          <p:nvPr/>
        </p:nvCxnSpPr>
        <p:spPr>
          <a:xfrm flipH="1">
            <a:off x="4899638" y="3464829"/>
            <a:ext cx="673500" cy="63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21" name="Google Shape;1921;gec0e05d80d_0_66"/>
          <p:cNvSpPr txBox="1"/>
          <p:nvPr/>
        </p:nvSpPr>
        <p:spPr>
          <a:xfrm>
            <a:off x="1429300" y="4199175"/>
            <a:ext cx="114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Quicksand"/>
                <a:ea typeface="Quicksand"/>
                <a:cs typeface="Quicksand"/>
                <a:sym typeface="Quicksand"/>
              </a:rPr>
              <a:t>80.67%</a:t>
            </a:r>
            <a:endParaRPr sz="1600"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22" name="Google Shape;1922;gec0e05d80d_0_66"/>
          <p:cNvSpPr txBox="1"/>
          <p:nvPr/>
        </p:nvSpPr>
        <p:spPr>
          <a:xfrm>
            <a:off x="4162375" y="4195925"/>
            <a:ext cx="92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Quicksand"/>
                <a:ea typeface="Quicksand"/>
                <a:cs typeface="Quicksand"/>
                <a:sym typeface="Quicksand"/>
              </a:rPr>
              <a:t>86.70%</a:t>
            </a:r>
            <a:endParaRPr sz="1600" b="1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9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9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7" name="Google Shape;1927;gec0e05d80d_0_99"/>
          <p:cNvGrpSpPr/>
          <p:nvPr/>
        </p:nvGrpSpPr>
        <p:grpSpPr>
          <a:xfrm>
            <a:off x="2120432" y="1209008"/>
            <a:ext cx="4728830" cy="1369588"/>
            <a:chOff x="5194708" y="3484366"/>
            <a:chExt cx="3148146" cy="987304"/>
          </a:xfrm>
        </p:grpSpPr>
        <p:grpSp>
          <p:nvGrpSpPr>
            <p:cNvPr id="1928" name="Google Shape;1928;gec0e05d80d_0_99"/>
            <p:cNvGrpSpPr/>
            <p:nvPr/>
          </p:nvGrpSpPr>
          <p:grpSpPr>
            <a:xfrm>
              <a:off x="7531519" y="3484366"/>
              <a:ext cx="811335" cy="987304"/>
              <a:chOff x="3379425" y="1617275"/>
              <a:chExt cx="1090650" cy="1327200"/>
            </a:xfrm>
          </p:grpSpPr>
          <p:sp>
            <p:nvSpPr>
              <p:cNvPr id="1929" name="Google Shape;1929;gec0e05d80d_0_99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gec0e05d80d_0_99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gec0e05d80d_0_99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2" name="Google Shape;1932;gec0e05d80d_0_99"/>
            <p:cNvGrpSpPr/>
            <p:nvPr/>
          </p:nvGrpSpPr>
          <p:grpSpPr>
            <a:xfrm>
              <a:off x="6752545" y="3484366"/>
              <a:ext cx="811428" cy="987304"/>
              <a:chOff x="2332275" y="1617275"/>
              <a:chExt cx="1090775" cy="1327200"/>
            </a:xfrm>
          </p:grpSpPr>
          <p:sp>
            <p:nvSpPr>
              <p:cNvPr id="1933" name="Google Shape;1933;gec0e05d80d_0_99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gec0e05d80d_0_99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gec0e05d80d_0_99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6" name="Google Shape;1936;gec0e05d80d_0_99"/>
            <p:cNvGrpSpPr/>
            <p:nvPr/>
          </p:nvGrpSpPr>
          <p:grpSpPr>
            <a:xfrm>
              <a:off x="5973663" y="3484366"/>
              <a:ext cx="811335" cy="987304"/>
              <a:chOff x="1285250" y="1617275"/>
              <a:chExt cx="1090650" cy="1327200"/>
            </a:xfrm>
          </p:grpSpPr>
          <p:sp>
            <p:nvSpPr>
              <p:cNvPr id="1937" name="Google Shape;1937;gec0e05d80d_0_99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gec0e05d80d_0_99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gec0e05d80d_0_99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0" name="Google Shape;1940;gec0e05d80d_0_99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1941" name="Google Shape;1941;gec0e05d80d_0_99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gec0e05d80d_0_99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gec0e05d80d_0_99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44" name="Google Shape;1944;gec0e05d80d_0_99"/>
          <p:cNvSpPr txBox="1"/>
          <p:nvPr/>
        </p:nvSpPr>
        <p:spPr>
          <a:xfrm>
            <a:off x="2377000" y="1584650"/>
            <a:ext cx="79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00"/>
                </a:solidFill>
                <a:latin typeface="Quicksand"/>
                <a:ea typeface="Quicksand"/>
                <a:cs typeface="Quicksand"/>
                <a:sym typeface="Quicksand"/>
              </a:rPr>
              <a:t>U-Net</a:t>
            </a:r>
            <a:endParaRPr b="1">
              <a:solidFill>
                <a:srgbClr val="FFFF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45" name="Google Shape;1945;gec0e05d80d_0_99"/>
          <p:cNvSpPr txBox="1"/>
          <p:nvPr/>
        </p:nvSpPr>
        <p:spPr>
          <a:xfrm>
            <a:off x="3478175" y="1584650"/>
            <a:ext cx="100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4CCCC"/>
                </a:solidFill>
                <a:latin typeface="Quicksand"/>
                <a:ea typeface="Quicksand"/>
                <a:cs typeface="Quicksand"/>
                <a:sym typeface="Quicksand"/>
              </a:rPr>
              <a:t>GD-SDL</a:t>
            </a:r>
            <a:endParaRPr b="1">
              <a:solidFill>
                <a:srgbClr val="F4CCC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46" name="Google Shape;1946;gec0e05d80d_0_99"/>
          <p:cNvSpPr txBox="1"/>
          <p:nvPr/>
        </p:nvSpPr>
        <p:spPr>
          <a:xfrm>
            <a:off x="4794450" y="1584650"/>
            <a:ext cx="67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FFFF"/>
                </a:solidFill>
                <a:latin typeface="Quicksand"/>
                <a:ea typeface="Quicksand"/>
                <a:cs typeface="Quicksand"/>
                <a:sym typeface="Quicksand"/>
              </a:rPr>
              <a:t>SVM</a:t>
            </a:r>
            <a:endParaRPr b="1">
              <a:solidFill>
                <a:srgbClr val="00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47" name="Google Shape;1947;gec0e05d80d_0_99"/>
          <p:cNvSpPr txBox="1"/>
          <p:nvPr/>
        </p:nvSpPr>
        <p:spPr>
          <a:xfrm>
            <a:off x="5949300" y="1584650"/>
            <a:ext cx="1007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FF00"/>
                </a:solidFill>
                <a:latin typeface="Quicksand"/>
                <a:ea typeface="Quicksand"/>
                <a:cs typeface="Quicksand"/>
                <a:sym typeface="Quicksand"/>
              </a:rPr>
              <a:t>FNN</a:t>
            </a:r>
            <a:endParaRPr sz="1500" b="1">
              <a:solidFill>
                <a:srgbClr val="00FF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48" name="Google Shape;1948;gec0e05d80d_0_99"/>
          <p:cNvSpPr txBox="1"/>
          <p:nvPr/>
        </p:nvSpPr>
        <p:spPr>
          <a:xfrm>
            <a:off x="2465050" y="2637200"/>
            <a:ext cx="616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87%</a:t>
            </a:r>
            <a:endParaRPr sz="1600"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49" name="Google Shape;1949;gec0e05d80d_0_99"/>
          <p:cNvSpPr txBox="1"/>
          <p:nvPr/>
        </p:nvSpPr>
        <p:spPr>
          <a:xfrm>
            <a:off x="5833525" y="2637200"/>
            <a:ext cx="90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86.70%</a:t>
            </a:r>
            <a:endParaRPr/>
          </a:p>
        </p:txBody>
      </p:sp>
      <p:sp>
        <p:nvSpPr>
          <p:cNvPr id="1950" name="Google Shape;1950;gec0e05d80d_0_99"/>
          <p:cNvSpPr txBox="1"/>
          <p:nvPr/>
        </p:nvSpPr>
        <p:spPr>
          <a:xfrm>
            <a:off x="4742275" y="2637200"/>
            <a:ext cx="90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80.67%</a:t>
            </a:r>
            <a:endParaRPr/>
          </a:p>
        </p:txBody>
      </p:sp>
      <p:sp>
        <p:nvSpPr>
          <p:cNvPr id="1951" name="Google Shape;1951;gec0e05d80d_0_99"/>
          <p:cNvSpPr txBox="1"/>
          <p:nvPr/>
        </p:nvSpPr>
        <p:spPr>
          <a:xfrm>
            <a:off x="3585175" y="2637200"/>
            <a:ext cx="115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95.73%</a:t>
            </a:r>
            <a:endParaRPr/>
          </a:p>
        </p:txBody>
      </p:sp>
      <p:sp>
        <p:nvSpPr>
          <p:cNvPr id="1952" name="Google Shape;1952;gec0e05d80d_0_99"/>
          <p:cNvSpPr txBox="1"/>
          <p:nvPr/>
        </p:nvSpPr>
        <p:spPr>
          <a:xfrm>
            <a:off x="566900" y="485900"/>
            <a:ext cx="4325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073763"/>
                </a:solidFill>
                <a:latin typeface="Baloo 2"/>
                <a:ea typeface="Baloo 2"/>
                <a:cs typeface="Baloo 2"/>
                <a:sym typeface="Baloo 2"/>
              </a:rPr>
              <a:t>Accuracy Review on this Dataset</a:t>
            </a:r>
            <a:endParaRPr sz="2100" b="1">
              <a:solidFill>
                <a:srgbClr val="073763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grpSp>
        <p:nvGrpSpPr>
          <p:cNvPr id="1953" name="Google Shape;1953;gec0e05d80d_0_99"/>
          <p:cNvGrpSpPr/>
          <p:nvPr/>
        </p:nvGrpSpPr>
        <p:grpSpPr>
          <a:xfrm>
            <a:off x="3403048" y="3555210"/>
            <a:ext cx="1691745" cy="1294933"/>
            <a:chOff x="729238" y="1179665"/>
            <a:chExt cx="1636117" cy="1526144"/>
          </a:xfrm>
        </p:grpSpPr>
        <p:grpSp>
          <p:nvGrpSpPr>
            <p:cNvPr id="1954" name="Google Shape;1954;gec0e05d80d_0_99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1955" name="Google Shape;1955;gec0e05d80d_0_99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gec0e05d80d_0_99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gec0e05d80d_0_99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gec0e05d80d_0_99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gec0e05d80d_0_99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gec0e05d80d_0_99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gec0e05d80d_0_99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gec0e05d80d_0_99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gec0e05d80d_0_99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gec0e05d80d_0_99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5" name="Google Shape;1965;gec0e05d80d_0_99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1966" name="Google Shape;1966;gec0e05d80d_0_99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gec0e05d80d_0_99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gec0e05d80d_0_99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gec0e05d80d_0_99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gec0e05d80d_0_99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gec0e05d80d_0_99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gec0e05d80d_0_99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gec0e05d80d_0_99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gec0e05d80d_0_99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gec0e05d80d_0_99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76" name="Google Shape;1976;gec0e05d80d_0_99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1977" name="Google Shape;1977;gec0e05d80d_0_99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8" name="Google Shape;1978;gec0e05d80d_0_99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9" name="Google Shape;1979;gec0e05d80d_0_99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gec0e05d80d_0_99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gec0e05d80d_0_99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2" name="Google Shape;1982;gec0e05d80d_0_99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3" name="Google Shape;1983;gec0e05d80d_0_99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gec0e05d80d_0_99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5" name="Google Shape;1985;gec0e05d80d_0_99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gec0e05d80d_0_99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7" name="Google Shape;1987;gec0e05d80d_0_99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1988" name="Google Shape;1988;gec0e05d80d_0_99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9" name="Google Shape;1989;gec0e05d80d_0_99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0" name="Google Shape;1990;gec0e05d80d_0_99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gec0e05d80d_0_99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gec0e05d80d_0_99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gec0e05d80d_0_99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4" name="Google Shape;1994;gec0e05d80d_0_99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5" name="Google Shape;1995;gec0e05d80d_0_99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gec0e05d80d_0_99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gec0e05d80d_0_99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8" name="Google Shape;1998;gec0e05d80d_0_99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1999" name="Google Shape;1999;gec0e05d80d_0_99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gec0e05d80d_0_99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gec0e05d80d_0_99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gec0e05d80d_0_99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gec0e05d80d_0_99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gec0e05d80d_0_99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gec0e05d80d_0_99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gec0e05d80d_0_99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gec0e05d80d_0_99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gec0e05d80d_0_99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9" name="Google Shape;2009;gec0e05d80d_0_99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2010" name="Google Shape;2010;gec0e05d80d_0_99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gec0e05d80d_0_99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gec0e05d80d_0_99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gec0e05d80d_0_99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4" name="Google Shape;2014;gec0e05d80d_0_99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gec0e05d80d_0_99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gec0e05d80d_0_99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gec0e05d80d_0_99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gec0e05d80d_0_99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gec0e05d80d_0_99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20" name="Google Shape;2020;gec0e05d80d_0_99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2021" name="Google Shape;2021;gec0e05d80d_0_99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gec0e05d80d_0_99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gec0e05d80d_0_99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gec0e05d80d_0_99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gec0e05d80d_0_99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gec0e05d80d_0_99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gec0e05d80d_0_99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gec0e05d80d_0_99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gec0e05d80d_0_99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gec0e05d80d_0_99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1" name="Google Shape;2031;gec0e05d80d_0_99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2032" name="Google Shape;2032;gec0e05d80d_0_99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gec0e05d80d_0_99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gec0e05d80d_0_99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5" name="Google Shape;2035;gec0e05d80d_0_99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6" name="Google Shape;2036;gec0e05d80d_0_99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gec0e05d80d_0_99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gec0e05d80d_0_99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Google Shape;2039;gec0e05d80d_0_99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0" name="Google Shape;2040;gec0e05d80d_0_99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1" name="Google Shape;2041;gec0e05d80d_0_99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42" name="Google Shape;2042;gec0e05d80d_0_99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2043" name="Google Shape;2043;gec0e05d80d_0_99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gec0e05d80d_0_99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gec0e05d80d_0_99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gec0e05d80d_0_99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7" name="Google Shape;2047;gec0e05d80d_0_99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gec0e05d80d_0_99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gec0e05d80d_0_99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gec0e05d80d_0_99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gec0e05d80d_0_99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gec0e05d80d_0_99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3" name="Google Shape;2053;gec0e05d80d_0_99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2054" name="Google Shape;2054;gec0e05d80d_0_99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gec0e05d80d_0_99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gec0e05d80d_0_99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gec0e05d80d_0_99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gec0e05d80d_0_99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gec0e05d80d_0_99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gec0e05d80d_0_99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gec0e05d80d_0_99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gec0e05d80d_0_99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gec0e05d80d_0_99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64" name="Google Shape;2064;gec0e05d80d_0_99"/>
          <p:cNvSpPr/>
          <p:nvPr/>
        </p:nvSpPr>
        <p:spPr>
          <a:xfrm>
            <a:off x="5213950" y="3911100"/>
            <a:ext cx="616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gec0e05d80d_0_99"/>
          <p:cNvSpPr/>
          <p:nvPr/>
        </p:nvSpPr>
        <p:spPr>
          <a:xfrm>
            <a:off x="5949275" y="3705350"/>
            <a:ext cx="1691700" cy="807000"/>
          </a:xfrm>
          <a:prstGeom prst="round1Rect">
            <a:avLst>
              <a:gd name="adj" fmla="val 16667"/>
            </a:avLst>
          </a:prstGeom>
          <a:solidFill>
            <a:srgbClr val="E6B8A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gec0e05d80d_0_99"/>
          <p:cNvSpPr txBox="1"/>
          <p:nvPr/>
        </p:nvSpPr>
        <p:spPr>
          <a:xfrm>
            <a:off x="5949300" y="3772650"/>
            <a:ext cx="1853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Quicksand"/>
                <a:ea typeface="Quicksand"/>
                <a:cs typeface="Quicksand"/>
                <a:sym typeface="Quicksand"/>
              </a:rPr>
              <a:t>EfficientNetB6</a:t>
            </a:r>
            <a:endParaRPr sz="16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Quicksand"/>
                <a:ea typeface="Quicksand"/>
                <a:cs typeface="Quicksand"/>
                <a:sym typeface="Quicksand"/>
              </a:rPr>
              <a:t>95.99%</a:t>
            </a:r>
            <a:endParaRPr sz="1600" b="1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9"/>
          <p:cNvSpPr txBox="1">
            <a:spLocks noGrp="1"/>
          </p:cNvSpPr>
          <p:nvPr>
            <p:ph type="ctrTitle"/>
          </p:nvPr>
        </p:nvSpPr>
        <p:spPr>
          <a:xfrm>
            <a:off x="3211033" y="1791613"/>
            <a:ext cx="5219867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          THE DATA</a:t>
            </a:r>
            <a:endParaRPr/>
          </a:p>
        </p:txBody>
      </p:sp>
      <p:sp>
        <p:nvSpPr>
          <p:cNvPr id="2072" name="Google Shape;2072;p9"/>
          <p:cNvSpPr txBox="1">
            <a:spLocks noGrp="1"/>
          </p:cNvSpPr>
          <p:nvPr>
            <p:ph type="subTitle" idx="1"/>
          </p:nvPr>
        </p:nvSpPr>
        <p:spPr>
          <a:xfrm>
            <a:off x="4572000" y="3335052"/>
            <a:ext cx="3858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By Jasarat Zaheen</a:t>
            </a:r>
            <a:endParaRPr/>
          </a:p>
        </p:txBody>
      </p:sp>
      <p:sp>
        <p:nvSpPr>
          <p:cNvPr id="2073" name="Google Shape;2073;p9"/>
          <p:cNvSpPr txBox="1">
            <a:spLocks noGrp="1"/>
          </p:cNvSpPr>
          <p:nvPr>
            <p:ph type="title" idx="2"/>
          </p:nvPr>
        </p:nvSpPr>
        <p:spPr>
          <a:xfrm>
            <a:off x="4572025" y="539488"/>
            <a:ext cx="3858900" cy="15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5"/>
          <p:cNvSpPr txBox="1"/>
          <p:nvPr/>
        </p:nvSpPr>
        <p:spPr>
          <a:xfrm>
            <a:off x="1492791" y="806550"/>
            <a:ext cx="6158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100" b="1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The Physionet Repository</a:t>
            </a:r>
            <a:endParaRPr sz="3300" b="1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2079" name="Google Shape;2079;p15"/>
          <p:cNvSpPr txBox="1"/>
          <p:nvPr/>
        </p:nvSpPr>
        <p:spPr>
          <a:xfrm>
            <a:off x="1213500" y="1885623"/>
            <a:ext cx="712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Al Hilla Teaching Hospital-Iraq</a:t>
            </a:r>
            <a:endParaRPr sz="3000" b="1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2080" name="Google Shape;2080;p15"/>
          <p:cNvSpPr txBox="1"/>
          <p:nvPr/>
        </p:nvSpPr>
        <p:spPr>
          <a:xfrm>
            <a:off x="152400" y="381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081" name="Google Shape;2081;p15"/>
          <p:cNvSpPr txBox="1"/>
          <p:nvPr/>
        </p:nvSpPr>
        <p:spPr>
          <a:xfrm>
            <a:off x="2483400" y="1477848"/>
            <a:ext cx="417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The dataset has been collected</a:t>
            </a:r>
            <a:endParaRPr sz="2000">
              <a:solidFill>
                <a:schemeClr val="accent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2082" name="Google Shape;2082;p15"/>
          <p:cNvSpPr txBox="1"/>
          <p:nvPr/>
        </p:nvSpPr>
        <p:spPr>
          <a:xfrm>
            <a:off x="1492800" y="2600026"/>
            <a:ext cx="615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A retrospective study was conducted</a:t>
            </a:r>
            <a:endParaRPr sz="1800"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83" name="Google Shape;2083;p15"/>
          <p:cNvSpPr txBox="1"/>
          <p:nvPr/>
        </p:nvSpPr>
        <p:spPr>
          <a:xfrm>
            <a:off x="3387600" y="3129625"/>
            <a:ext cx="236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Feb-Aug</a:t>
            </a:r>
            <a:endParaRPr sz="1800" b="1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2018</a:t>
            </a:r>
            <a:endParaRPr sz="1800" b="1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2084" name="Google Shape;2084;p15"/>
          <p:cNvSpPr/>
          <p:nvPr/>
        </p:nvSpPr>
        <p:spPr>
          <a:xfrm>
            <a:off x="3286800" y="4074525"/>
            <a:ext cx="2570400" cy="9357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A total of 5001 images are collected from 82 patients</a:t>
            </a:r>
            <a:endParaRPr sz="1300" b="1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30 images per patient were collected on an average </a:t>
            </a:r>
            <a:endParaRPr sz="12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9" name="Google Shape;2089;geee36baa95_0_397"/>
          <p:cNvGrpSpPr/>
          <p:nvPr/>
        </p:nvGrpSpPr>
        <p:grpSpPr>
          <a:xfrm>
            <a:off x="4544710" y="2651083"/>
            <a:ext cx="2369288" cy="1927206"/>
            <a:chOff x="1274725" y="1333525"/>
            <a:chExt cx="3243823" cy="2980062"/>
          </a:xfrm>
        </p:grpSpPr>
        <p:sp>
          <p:nvSpPr>
            <p:cNvPr id="2090" name="Google Shape;2090;geee36baa95_0_397"/>
            <p:cNvSpPr/>
            <p:nvPr/>
          </p:nvSpPr>
          <p:spPr>
            <a:xfrm>
              <a:off x="3462126" y="1390432"/>
              <a:ext cx="1056422" cy="2438678"/>
            </a:xfrm>
            <a:custGeom>
              <a:avLst/>
              <a:gdLst/>
              <a:ahLst/>
              <a:cxnLst/>
              <a:rect l="l" t="t" r="r" b="b"/>
              <a:pathLst>
                <a:path w="4473" h="8298" extrusionOk="0">
                  <a:moveTo>
                    <a:pt x="4473" y="5386"/>
                  </a:moveTo>
                  <a:lnTo>
                    <a:pt x="4473" y="203"/>
                  </a:lnTo>
                  <a:cubicBezTo>
                    <a:pt x="4473" y="92"/>
                    <a:pt x="4383" y="0"/>
                    <a:pt x="4270" y="0"/>
                  </a:cubicBezTo>
                  <a:lnTo>
                    <a:pt x="780" y="0"/>
                  </a:lnTo>
                  <a:lnTo>
                    <a:pt x="0" y="732"/>
                  </a:lnTo>
                  <a:lnTo>
                    <a:pt x="780" y="1463"/>
                  </a:lnTo>
                  <a:lnTo>
                    <a:pt x="2766" y="1463"/>
                  </a:lnTo>
                  <a:cubicBezTo>
                    <a:pt x="2882" y="1463"/>
                    <a:pt x="2978" y="1559"/>
                    <a:pt x="2978" y="1677"/>
                  </a:cubicBezTo>
                  <a:lnTo>
                    <a:pt x="2978" y="8298"/>
                  </a:lnTo>
                  <a:lnTo>
                    <a:pt x="3923" y="78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geee36baa95_0_397"/>
            <p:cNvSpPr/>
            <p:nvPr/>
          </p:nvSpPr>
          <p:spPr>
            <a:xfrm>
              <a:off x="1274725" y="1390415"/>
              <a:ext cx="3243795" cy="2923172"/>
            </a:xfrm>
            <a:custGeom>
              <a:avLst/>
              <a:gdLst/>
              <a:ahLst/>
              <a:cxnLst/>
              <a:rect l="l" t="t" r="r" b="b"/>
              <a:pathLst>
                <a:path w="13735" h="17660" extrusionOk="0">
                  <a:moveTo>
                    <a:pt x="204" y="17659"/>
                  </a:moveTo>
                  <a:lnTo>
                    <a:pt x="13532" y="17659"/>
                  </a:lnTo>
                  <a:cubicBezTo>
                    <a:pt x="13645" y="17659"/>
                    <a:pt x="13735" y="17567"/>
                    <a:pt x="13735" y="17454"/>
                  </a:cubicBezTo>
                  <a:lnTo>
                    <a:pt x="13735" y="9459"/>
                  </a:lnTo>
                  <a:lnTo>
                    <a:pt x="12240" y="12371"/>
                  </a:lnTo>
                  <a:lnTo>
                    <a:pt x="3694" y="1463"/>
                  </a:lnTo>
                  <a:lnTo>
                    <a:pt x="3694" y="0"/>
                  </a:lnTo>
                  <a:lnTo>
                    <a:pt x="204" y="0"/>
                  </a:lnTo>
                  <a:cubicBezTo>
                    <a:pt x="91" y="0"/>
                    <a:pt x="1" y="92"/>
                    <a:pt x="1" y="203"/>
                  </a:cubicBezTo>
                  <a:lnTo>
                    <a:pt x="1" y="17454"/>
                  </a:lnTo>
                  <a:cubicBezTo>
                    <a:pt x="1" y="17567"/>
                    <a:pt x="91" y="17659"/>
                    <a:pt x="204" y="176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geee36baa95_0_397"/>
            <p:cNvSpPr/>
            <p:nvPr/>
          </p:nvSpPr>
          <p:spPr>
            <a:xfrm>
              <a:off x="1363737" y="1488600"/>
              <a:ext cx="3065834" cy="2726784"/>
            </a:xfrm>
            <a:custGeom>
              <a:avLst/>
              <a:gdLst/>
              <a:ahLst/>
              <a:cxnLst/>
              <a:rect l="l" t="t" r="r" b="b"/>
              <a:pathLst>
                <a:path w="10746" h="14733" extrusionOk="0">
                  <a:moveTo>
                    <a:pt x="10745" y="6836"/>
                  </a:moveTo>
                  <a:lnTo>
                    <a:pt x="10745" y="215"/>
                  </a:lnTo>
                  <a:cubicBezTo>
                    <a:pt x="10745" y="97"/>
                    <a:pt x="10649" y="1"/>
                    <a:pt x="10533" y="1"/>
                  </a:cubicBezTo>
                  <a:lnTo>
                    <a:pt x="213" y="1"/>
                  </a:lnTo>
                  <a:cubicBezTo>
                    <a:pt x="96" y="1"/>
                    <a:pt x="0" y="97"/>
                    <a:pt x="0" y="215"/>
                  </a:cubicBezTo>
                  <a:lnTo>
                    <a:pt x="0" y="14520"/>
                  </a:lnTo>
                  <a:cubicBezTo>
                    <a:pt x="0" y="14638"/>
                    <a:pt x="96" y="14733"/>
                    <a:pt x="213" y="14733"/>
                  </a:cubicBezTo>
                  <a:lnTo>
                    <a:pt x="10533" y="14733"/>
                  </a:lnTo>
                  <a:cubicBezTo>
                    <a:pt x="10649" y="14733"/>
                    <a:pt x="10745" y="14637"/>
                    <a:pt x="10745" y="145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geee36baa95_0_397"/>
            <p:cNvSpPr/>
            <p:nvPr/>
          </p:nvSpPr>
          <p:spPr>
            <a:xfrm>
              <a:off x="2146933" y="1333525"/>
              <a:ext cx="1499427" cy="208301"/>
            </a:xfrm>
            <a:custGeom>
              <a:avLst/>
              <a:gdLst/>
              <a:ahLst/>
              <a:cxnLst/>
              <a:rect l="l" t="t" r="r" b="b"/>
              <a:pathLst>
                <a:path w="6349" h="1934" extrusionOk="0">
                  <a:moveTo>
                    <a:pt x="6349" y="1699"/>
                  </a:moveTo>
                  <a:lnTo>
                    <a:pt x="6349" y="181"/>
                  </a:lnTo>
                  <a:cubicBezTo>
                    <a:pt x="6349" y="82"/>
                    <a:pt x="6266" y="1"/>
                    <a:pt x="6168" y="1"/>
                  </a:cubicBezTo>
                  <a:lnTo>
                    <a:pt x="182" y="1"/>
                  </a:lnTo>
                  <a:cubicBezTo>
                    <a:pt x="82" y="1"/>
                    <a:pt x="1" y="82"/>
                    <a:pt x="1" y="181"/>
                  </a:cubicBezTo>
                  <a:lnTo>
                    <a:pt x="1" y="1755"/>
                  </a:lnTo>
                  <a:cubicBezTo>
                    <a:pt x="1" y="1853"/>
                    <a:pt x="82" y="1934"/>
                    <a:pt x="182" y="1934"/>
                  </a:cubicBezTo>
                  <a:lnTo>
                    <a:pt x="6168" y="1934"/>
                  </a:lnTo>
                  <a:cubicBezTo>
                    <a:pt x="6313" y="1934"/>
                    <a:pt x="6349" y="1817"/>
                    <a:pt x="6349" y="16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4" name="Google Shape;2094;geee36baa95_0_397"/>
          <p:cNvSpPr txBox="1"/>
          <p:nvPr/>
        </p:nvSpPr>
        <p:spPr>
          <a:xfrm>
            <a:off x="4648200" y="2904850"/>
            <a:ext cx="23694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1397</a:t>
            </a:r>
            <a:endParaRPr sz="3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were normal brain CT images</a:t>
            </a:r>
            <a:endParaRPr sz="2300">
              <a:solidFill>
                <a:schemeClr val="accent2"/>
              </a:solidFill>
            </a:endParaRPr>
          </a:p>
        </p:txBody>
      </p:sp>
      <p:grpSp>
        <p:nvGrpSpPr>
          <p:cNvPr id="2095" name="Google Shape;2095;geee36baa95_0_397"/>
          <p:cNvGrpSpPr/>
          <p:nvPr/>
        </p:nvGrpSpPr>
        <p:grpSpPr>
          <a:xfrm>
            <a:off x="4506410" y="598379"/>
            <a:ext cx="2369288" cy="1927206"/>
            <a:chOff x="1274725" y="1333525"/>
            <a:chExt cx="3243823" cy="2980062"/>
          </a:xfrm>
        </p:grpSpPr>
        <p:sp>
          <p:nvSpPr>
            <p:cNvPr id="2096" name="Google Shape;2096;geee36baa95_0_397"/>
            <p:cNvSpPr/>
            <p:nvPr/>
          </p:nvSpPr>
          <p:spPr>
            <a:xfrm>
              <a:off x="3462126" y="1390432"/>
              <a:ext cx="1056422" cy="2438678"/>
            </a:xfrm>
            <a:custGeom>
              <a:avLst/>
              <a:gdLst/>
              <a:ahLst/>
              <a:cxnLst/>
              <a:rect l="l" t="t" r="r" b="b"/>
              <a:pathLst>
                <a:path w="4473" h="8298" extrusionOk="0">
                  <a:moveTo>
                    <a:pt x="4473" y="5386"/>
                  </a:moveTo>
                  <a:lnTo>
                    <a:pt x="4473" y="203"/>
                  </a:lnTo>
                  <a:cubicBezTo>
                    <a:pt x="4473" y="92"/>
                    <a:pt x="4383" y="0"/>
                    <a:pt x="4270" y="0"/>
                  </a:cubicBezTo>
                  <a:lnTo>
                    <a:pt x="780" y="0"/>
                  </a:lnTo>
                  <a:lnTo>
                    <a:pt x="0" y="732"/>
                  </a:lnTo>
                  <a:lnTo>
                    <a:pt x="780" y="1463"/>
                  </a:lnTo>
                  <a:lnTo>
                    <a:pt x="2766" y="1463"/>
                  </a:lnTo>
                  <a:cubicBezTo>
                    <a:pt x="2882" y="1463"/>
                    <a:pt x="2978" y="1559"/>
                    <a:pt x="2978" y="1677"/>
                  </a:cubicBezTo>
                  <a:lnTo>
                    <a:pt x="2978" y="8298"/>
                  </a:lnTo>
                  <a:lnTo>
                    <a:pt x="3923" y="78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geee36baa95_0_397"/>
            <p:cNvSpPr/>
            <p:nvPr/>
          </p:nvSpPr>
          <p:spPr>
            <a:xfrm>
              <a:off x="1274725" y="1390415"/>
              <a:ext cx="3243795" cy="2923172"/>
            </a:xfrm>
            <a:custGeom>
              <a:avLst/>
              <a:gdLst/>
              <a:ahLst/>
              <a:cxnLst/>
              <a:rect l="l" t="t" r="r" b="b"/>
              <a:pathLst>
                <a:path w="13735" h="17660" extrusionOk="0">
                  <a:moveTo>
                    <a:pt x="204" y="17659"/>
                  </a:moveTo>
                  <a:lnTo>
                    <a:pt x="13532" y="17659"/>
                  </a:lnTo>
                  <a:cubicBezTo>
                    <a:pt x="13645" y="17659"/>
                    <a:pt x="13735" y="17567"/>
                    <a:pt x="13735" y="17454"/>
                  </a:cubicBezTo>
                  <a:lnTo>
                    <a:pt x="13735" y="9459"/>
                  </a:lnTo>
                  <a:lnTo>
                    <a:pt x="12240" y="12371"/>
                  </a:lnTo>
                  <a:lnTo>
                    <a:pt x="3694" y="1463"/>
                  </a:lnTo>
                  <a:lnTo>
                    <a:pt x="3694" y="0"/>
                  </a:lnTo>
                  <a:lnTo>
                    <a:pt x="204" y="0"/>
                  </a:lnTo>
                  <a:cubicBezTo>
                    <a:pt x="91" y="0"/>
                    <a:pt x="1" y="92"/>
                    <a:pt x="1" y="203"/>
                  </a:cubicBezTo>
                  <a:lnTo>
                    <a:pt x="1" y="17454"/>
                  </a:lnTo>
                  <a:cubicBezTo>
                    <a:pt x="1" y="17567"/>
                    <a:pt x="91" y="17659"/>
                    <a:pt x="204" y="176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geee36baa95_0_397"/>
            <p:cNvSpPr/>
            <p:nvPr/>
          </p:nvSpPr>
          <p:spPr>
            <a:xfrm>
              <a:off x="1363737" y="1488600"/>
              <a:ext cx="3065834" cy="2726784"/>
            </a:xfrm>
            <a:custGeom>
              <a:avLst/>
              <a:gdLst/>
              <a:ahLst/>
              <a:cxnLst/>
              <a:rect l="l" t="t" r="r" b="b"/>
              <a:pathLst>
                <a:path w="10746" h="14733" extrusionOk="0">
                  <a:moveTo>
                    <a:pt x="10745" y="6836"/>
                  </a:moveTo>
                  <a:lnTo>
                    <a:pt x="10745" y="215"/>
                  </a:lnTo>
                  <a:cubicBezTo>
                    <a:pt x="10745" y="97"/>
                    <a:pt x="10649" y="1"/>
                    <a:pt x="10533" y="1"/>
                  </a:cubicBezTo>
                  <a:lnTo>
                    <a:pt x="213" y="1"/>
                  </a:lnTo>
                  <a:cubicBezTo>
                    <a:pt x="96" y="1"/>
                    <a:pt x="0" y="97"/>
                    <a:pt x="0" y="215"/>
                  </a:cubicBezTo>
                  <a:lnTo>
                    <a:pt x="0" y="14520"/>
                  </a:lnTo>
                  <a:cubicBezTo>
                    <a:pt x="0" y="14638"/>
                    <a:pt x="96" y="14733"/>
                    <a:pt x="213" y="14733"/>
                  </a:cubicBezTo>
                  <a:lnTo>
                    <a:pt x="10533" y="14733"/>
                  </a:lnTo>
                  <a:cubicBezTo>
                    <a:pt x="10649" y="14733"/>
                    <a:pt x="10745" y="14637"/>
                    <a:pt x="10745" y="145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geee36baa95_0_397"/>
            <p:cNvSpPr/>
            <p:nvPr/>
          </p:nvSpPr>
          <p:spPr>
            <a:xfrm>
              <a:off x="2146933" y="1333525"/>
              <a:ext cx="1499427" cy="208301"/>
            </a:xfrm>
            <a:custGeom>
              <a:avLst/>
              <a:gdLst/>
              <a:ahLst/>
              <a:cxnLst/>
              <a:rect l="l" t="t" r="r" b="b"/>
              <a:pathLst>
                <a:path w="6349" h="1934" extrusionOk="0">
                  <a:moveTo>
                    <a:pt x="6349" y="1699"/>
                  </a:moveTo>
                  <a:lnTo>
                    <a:pt x="6349" y="181"/>
                  </a:lnTo>
                  <a:cubicBezTo>
                    <a:pt x="6349" y="82"/>
                    <a:pt x="6266" y="1"/>
                    <a:pt x="6168" y="1"/>
                  </a:cubicBezTo>
                  <a:lnTo>
                    <a:pt x="182" y="1"/>
                  </a:lnTo>
                  <a:cubicBezTo>
                    <a:pt x="82" y="1"/>
                    <a:pt x="1" y="82"/>
                    <a:pt x="1" y="181"/>
                  </a:cubicBezTo>
                  <a:lnTo>
                    <a:pt x="1" y="1755"/>
                  </a:lnTo>
                  <a:cubicBezTo>
                    <a:pt x="1" y="1853"/>
                    <a:pt x="82" y="1934"/>
                    <a:pt x="182" y="1934"/>
                  </a:cubicBezTo>
                  <a:lnTo>
                    <a:pt x="6168" y="1934"/>
                  </a:lnTo>
                  <a:cubicBezTo>
                    <a:pt x="6313" y="1934"/>
                    <a:pt x="6349" y="1817"/>
                    <a:pt x="6349" y="16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0" name="Google Shape;2100;geee36baa95_0_397"/>
          <p:cNvSpPr txBox="1"/>
          <p:nvPr/>
        </p:nvSpPr>
        <p:spPr>
          <a:xfrm>
            <a:off x="4509450" y="930525"/>
            <a:ext cx="23694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1104</a:t>
            </a:r>
            <a:endParaRPr sz="3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CT images were of hemorrhage</a:t>
            </a:r>
            <a:endParaRPr sz="2300">
              <a:solidFill>
                <a:schemeClr val="accent2"/>
              </a:solidFill>
            </a:endParaRPr>
          </a:p>
        </p:txBody>
      </p:sp>
      <p:sp>
        <p:nvSpPr>
          <p:cNvPr id="2101" name="Google Shape;2101;geee36baa95_0_397"/>
          <p:cNvSpPr/>
          <p:nvPr/>
        </p:nvSpPr>
        <p:spPr>
          <a:xfrm>
            <a:off x="2874875" y="1278525"/>
            <a:ext cx="3394200" cy="634200"/>
          </a:xfrm>
          <a:prstGeom prst="rect">
            <a:avLst/>
          </a:prstGeom>
          <a:solidFill>
            <a:schemeClr val="accen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2" name="Google Shape;2102;geee36baa95_0_397"/>
          <p:cNvGrpSpPr/>
          <p:nvPr/>
        </p:nvGrpSpPr>
        <p:grpSpPr>
          <a:xfrm>
            <a:off x="4796662" y="2258144"/>
            <a:ext cx="2180174" cy="2355739"/>
            <a:chOff x="1274725" y="1333525"/>
            <a:chExt cx="3243823" cy="2980062"/>
          </a:xfrm>
        </p:grpSpPr>
        <p:sp>
          <p:nvSpPr>
            <p:cNvPr id="2103" name="Google Shape;2103;geee36baa95_0_397"/>
            <p:cNvSpPr/>
            <p:nvPr/>
          </p:nvSpPr>
          <p:spPr>
            <a:xfrm>
              <a:off x="3462126" y="1390432"/>
              <a:ext cx="1056422" cy="2438678"/>
            </a:xfrm>
            <a:custGeom>
              <a:avLst/>
              <a:gdLst/>
              <a:ahLst/>
              <a:cxnLst/>
              <a:rect l="l" t="t" r="r" b="b"/>
              <a:pathLst>
                <a:path w="4473" h="8298" extrusionOk="0">
                  <a:moveTo>
                    <a:pt x="4473" y="5386"/>
                  </a:moveTo>
                  <a:lnTo>
                    <a:pt x="4473" y="203"/>
                  </a:lnTo>
                  <a:cubicBezTo>
                    <a:pt x="4473" y="92"/>
                    <a:pt x="4383" y="0"/>
                    <a:pt x="4270" y="0"/>
                  </a:cubicBezTo>
                  <a:lnTo>
                    <a:pt x="780" y="0"/>
                  </a:lnTo>
                  <a:lnTo>
                    <a:pt x="0" y="732"/>
                  </a:lnTo>
                  <a:lnTo>
                    <a:pt x="780" y="1463"/>
                  </a:lnTo>
                  <a:lnTo>
                    <a:pt x="2766" y="1463"/>
                  </a:lnTo>
                  <a:cubicBezTo>
                    <a:pt x="2882" y="1463"/>
                    <a:pt x="2978" y="1559"/>
                    <a:pt x="2978" y="1677"/>
                  </a:cubicBezTo>
                  <a:lnTo>
                    <a:pt x="2978" y="8298"/>
                  </a:lnTo>
                  <a:lnTo>
                    <a:pt x="3923" y="78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geee36baa95_0_397"/>
            <p:cNvSpPr/>
            <p:nvPr/>
          </p:nvSpPr>
          <p:spPr>
            <a:xfrm>
              <a:off x="1274725" y="1390415"/>
              <a:ext cx="3243795" cy="2923172"/>
            </a:xfrm>
            <a:custGeom>
              <a:avLst/>
              <a:gdLst/>
              <a:ahLst/>
              <a:cxnLst/>
              <a:rect l="l" t="t" r="r" b="b"/>
              <a:pathLst>
                <a:path w="13735" h="17660" extrusionOk="0">
                  <a:moveTo>
                    <a:pt x="204" y="17659"/>
                  </a:moveTo>
                  <a:lnTo>
                    <a:pt x="13532" y="17659"/>
                  </a:lnTo>
                  <a:cubicBezTo>
                    <a:pt x="13645" y="17659"/>
                    <a:pt x="13735" y="17567"/>
                    <a:pt x="13735" y="17454"/>
                  </a:cubicBezTo>
                  <a:lnTo>
                    <a:pt x="13735" y="9459"/>
                  </a:lnTo>
                  <a:lnTo>
                    <a:pt x="12240" y="12371"/>
                  </a:lnTo>
                  <a:lnTo>
                    <a:pt x="3694" y="1463"/>
                  </a:lnTo>
                  <a:lnTo>
                    <a:pt x="3694" y="0"/>
                  </a:lnTo>
                  <a:lnTo>
                    <a:pt x="204" y="0"/>
                  </a:lnTo>
                  <a:cubicBezTo>
                    <a:pt x="91" y="0"/>
                    <a:pt x="1" y="92"/>
                    <a:pt x="1" y="203"/>
                  </a:cubicBezTo>
                  <a:lnTo>
                    <a:pt x="1" y="17454"/>
                  </a:lnTo>
                  <a:cubicBezTo>
                    <a:pt x="1" y="17567"/>
                    <a:pt x="91" y="17659"/>
                    <a:pt x="204" y="176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geee36baa95_0_397"/>
            <p:cNvSpPr/>
            <p:nvPr/>
          </p:nvSpPr>
          <p:spPr>
            <a:xfrm>
              <a:off x="1363737" y="1488600"/>
              <a:ext cx="3065834" cy="2726784"/>
            </a:xfrm>
            <a:custGeom>
              <a:avLst/>
              <a:gdLst/>
              <a:ahLst/>
              <a:cxnLst/>
              <a:rect l="l" t="t" r="r" b="b"/>
              <a:pathLst>
                <a:path w="10746" h="14733" extrusionOk="0">
                  <a:moveTo>
                    <a:pt x="10745" y="6836"/>
                  </a:moveTo>
                  <a:lnTo>
                    <a:pt x="10745" y="215"/>
                  </a:lnTo>
                  <a:cubicBezTo>
                    <a:pt x="10745" y="97"/>
                    <a:pt x="10649" y="1"/>
                    <a:pt x="10533" y="1"/>
                  </a:cubicBezTo>
                  <a:lnTo>
                    <a:pt x="213" y="1"/>
                  </a:lnTo>
                  <a:cubicBezTo>
                    <a:pt x="96" y="1"/>
                    <a:pt x="0" y="97"/>
                    <a:pt x="0" y="215"/>
                  </a:cubicBezTo>
                  <a:lnTo>
                    <a:pt x="0" y="14520"/>
                  </a:lnTo>
                  <a:cubicBezTo>
                    <a:pt x="0" y="14638"/>
                    <a:pt x="96" y="14733"/>
                    <a:pt x="213" y="14733"/>
                  </a:cubicBezTo>
                  <a:lnTo>
                    <a:pt x="10533" y="14733"/>
                  </a:lnTo>
                  <a:cubicBezTo>
                    <a:pt x="10649" y="14733"/>
                    <a:pt x="10745" y="14637"/>
                    <a:pt x="10745" y="145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geee36baa95_0_397"/>
            <p:cNvSpPr/>
            <p:nvPr/>
          </p:nvSpPr>
          <p:spPr>
            <a:xfrm>
              <a:off x="2146933" y="1333525"/>
              <a:ext cx="1499427" cy="208301"/>
            </a:xfrm>
            <a:custGeom>
              <a:avLst/>
              <a:gdLst/>
              <a:ahLst/>
              <a:cxnLst/>
              <a:rect l="l" t="t" r="r" b="b"/>
              <a:pathLst>
                <a:path w="6349" h="1934" extrusionOk="0">
                  <a:moveTo>
                    <a:pt x="6349" y="1699"/>
                  </a:moveTo>
                  <a:lnTo>
                    <a:pt x="6349" y="181"/>
                  </a:lnTo>
                  <a:cubicBezTo>
                    <a:pt x="6349" y="82"/>
                    <a:pt x="6266" y="1"/>
                    <a:pt x="6168" y="1"/>
                  </a:cubicBezTo>
                  <a:lnTo>
                    <a:pt x="182" y="1"/>
                  </a:lnTo>
                  <a:cubicBezTo>
                    <a:pt x="82" y="1"/>
                    <a:pt x="1" y="82"/>
                    <a:pt x="1" y="181"/>
                  </a:cubicBezTo>
                  <a:lnTo>
                    <a:pt x="1" y="1755"/>
                  </a:lnTo>
                  <a:cubicBezTo>
                    <a:pt x="1" y="1853"/>
                    <a:pt x="82" y="1934"/>
                    <a:pt x="182" y="1934"/>
                  </a:cubicBezTo>
                  <a:lnTo>
                    <a:pt x="6168" y="1934"/>
                  </a:lnTo>
                  <a:cubicBezTo>
                    <a:pt x="6313" y="1934"/>
                    <a:pt x="6349" y="1817"/>
                    <a:pt x="6349" y="16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7" name="Google Shape;2107;geee36baa95_0_39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00" b="1">
                <a:highlight>
                  <a:srgbClr val="FFFFFF"/>
                </a:highlight>
                <a:latin typeface="Baloo 2"/>
                <a:ea typeface="Baloo 2"/>
                <a:cs typeface="Baloo 2"/>
                <a:sym typeface="Baloo 2"/>
              </a:rPr>
              <a:t>Dataset Organizing</a:t>
            </a:r>
            <a:endParaRPr sz="3700"/>
          </a:p>
        </p:txBody>
      </p:sp>
      <p:grpSp>
        <p:nvGrpSpPr>
          <p:cNvPr id="2108" name="Google Shape;2108;geee36baa95_0_397"/>
          <p:cNvGrpSpPr/>
          <p:nvPr/>
        </p:nvGrpSpPr>
        <p:grpSpPr>
          <a:xfrm>
            <a:off x="5709893" y="4339096"/>
            <a:ext cx="353457" cy="415724"/>
            <a:chOff x="6194575" y="3965975"/>
            <a:chExt cx="525900" cy="525900"/>
          </a:xfrm>
        </p:grpSpPr>
        <p:sp>
          <p:nvSpPr>
            <p:cNvPr id="2109" name="Google Shape;2109;geee36baa95_0_397"/>
            <p:cNvSpPr/>
            <p:nvPr/>
          </p:nvSpPr>
          <p:spPr>
            <a:xfrm>
              <a:off x="6194575" y="3965975"/>
              <a:ext cx="525900" cy="52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geee36baa95_0_397"/>
            <p:cNvSpPr/>
            <p:nvPr/>
          </p:nvSpPr>
          <p:spPr>
            <a:xfrm rot="2700000">
              <a:off x="6415788" y="4081707"/>
              <a:ext cx="83580" cy="294439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geee36baa95_0_397"/>
            <p:cNvSpPr/>
            <p:nvPr/>
          </p:nvSpPr>
          <p:spPr>
            <a:xfrm rot="8100000">
              <a:off x="6415738" y="4081707"/>
              <a:ext cx="83580" cy="294439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2" name="Google Shape;2112;geee36baa95_0_397"/>
          <p:cNvSpPr/>
          <p:nvPr/>
        </p:nvSpPr>
        <p:spPr>
          <a:xfrm rot="-3754561" flipH="1">
            <a:off x="7563785" y="-1730877"/>
            <a:ext cx="3250871" cy="3153546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geee36baa95_0_397"/>
          <p:cNvSpPr/>
          <p:nvPr/>
        </p:nvSpPr>
        <p:spPr>
          <a:xfrm rot="-5204765" flipH="1">
            <a:off x="8280539" y="-489265"/>
            <a:ext cx="1312345" cy="1350874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geee36baa95_0_397"/>
          <p:cNvSpPr txBox="1"/>
          <p:nvPr/>
        </p:nvSpPr>
        <p:spPr>
          <a:xfrm>
            <a:off x="3071975" y="12615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 total of 5001 images are accumulated 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2115" name="Google Shape;2115;geee36baa95_0_397"/>
          <p:cNvSpPr txBox="1"/>
          <p:nvPr/>
        </p:nvSpPr>
        <p:spPr>
          <a:xfrm>
            <a:off x="4796688" y="2651063"/>
            <a:ext cx="2180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2500</a:t>
            </a: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images are of bones</a:t>
            </a:r>
            <a:endParaRPr sz="2600">
              <a:solidFill>
                <a:schemeClr val="accent2"/>
              </a:solidFill>
            </a:endParaRPr>
          </a:p>
        </p:txBody>
      </p:sp>
      <p:sp>
        <p:nvSpPr>
          <p:cNvPr id="2116" name="Google Shape;2116;geee36baa95_0_397"/>
          <p:cNvSpPr/>
          <p:nvPr/>
        </p:nvSpPr>
        <p:spPr>
          <a:xfrm>
            <a:off x="3640433" y="1171019"/>
            <a:ext cx="1007761" cy="164661"/>
          </a:xfrm>
          <a:custGeom>
            <a:avLst/>
            <a:gdLst/>
            <a:ahLst/>
            <a:cxnLst/>
            <a:rect l="l" t="t" r="r" b="b"/>
            <a:pathLst>
              <a:path w="6349" h="1934" extrusionOk="0">
                <a:moveTo>
                  <a:pt x="6349" y="1699"/>
                </a:moveTo>
                <a:lnTo>
                  <a:pt x="6349" y="181"/>
                </a:lnTo>
                <a:cubicBezTo>
                  <a:pt x="6349" y="82"/>
                  <a:pt x="6266" y="1"/>
                  <a:pt x="6168" y="1"/>
                </a:cubicBezTo>
                <a:lnTo>
                  <a:pt x="182" y="1"/>
                </a:lnTo>
                <a:cubicBezTo>
                  <a:pt x="82" y="1"/>
                  <a:pt x="1" y="82"/>
                  <a:pt x="1" y="181"/>
                </a:cubicBezTo>
                <a:lnTo>
                  <a:pt x="1" y="1755"/>
                </a:lnTo>
                <a:cubicBezTo>
                  <a:pt x="1" y="1853"/>
                  <a:pt x="82" y="1934"/>
                  <a:pt x="182" y="1934"/>
                </a:cubicBezTo>
                <a:lnTo>
                  <a:pt x="6168" y="1934"/>
                </a:lnTo>
                <a:cubicBezTo>
                  <a:pt x="6313" y="1934"/>
                  <a:pt x="6349" y="1817"/>
                  <a:pt x="6349" y="16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geee36baa95_0_397"/>
          <p:cNvSpPr/>
          <p:nvPr/>
        </p:nvSpPr>
        <p:spPr>
          <a:xfrm>
            <a:off x="4499348" y="1171019"/>
            <a:ext cx="1007761" cy="164661"/>
          </a:xfrm>
          <a:custGeom>
            <a:avLst/>
            <a:gdLst/>
            <a:ahLst/>
            <a:cxnLst/>
            <a:rect l="l" t="t" r="r" b="b"/>
            <a:pathLst>
              <a:path w="6349" h="1934" extrusionOk="0">
                <a:moveTo>
                  <a:pt x="6349" y="1699"/>
                </a:moveTo>
                <a:lnTo>
                  <a:pt x="6349" y="181"/>
                </a:lnTo>
                <a:cubicBezTo>
                  <a:pt x="6349" y="82"/>
                  <a:pt x="6266" y="1"/>
                  <a:pt x="6168" y="1"/>
                </a:cubicBezTo>
                <a:lnTo>
                  <a:pt x="182" y="1"/>
                </a:lnTo>
                <a:cubicBezTo>
                  <a:pt x="82" y="1"/>
                  <a:pt x="1" y="82"/>
                  <a:pt x="1" y="181"/>
                </a:cubicBezTo>
                <a:lnTo>
                  <a:pt x="1" y="1755"/>
                </a:lnTo>
                <a:cubicBezTo>
                  <a:pt x="1" y="1853"/>
                  <a:pt x="82" y="1934"/>
                  <a:pt x="182" y="1934"/>
                </a:cubicBezTo>
                <a:lnTo>
                  <a:pt x="6168" y="1934"/>
                </a:lnTo>
                <a:cubicBezTo>
                  <a:pt x="6313" y="1934"/>
                  <a:pt x="6349" y="1817"/>
                  <a:pt x="6349" y="1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8" name="Google Shape;2118;geee36baa95_0_397"/>
          <p:cNvGrpSpPr/>
          <p:nvPr/>
        </p:nvGrpSpPr>
        <p:grpSpPr>
          <a:xfrm>
            <a:off x="284258" y="1335668"/>
            <a:ext cx="2900627" cy="3134131"/>
            <a:chOff x="1274725" y="1333525"/>
            <a:chExt cx="3243823" cy="2980062"/>
          </a:xfrm>
        </p:grpSpPr>
        <p:sp>
          <p:nvSpPr>
            <p:cNvPr id="2119" name="Google Shape;2119;geee36baa95_0_397"/>
            <p:cNvSpPr/>
            <p:nvPr/>
          </p:nvSpPr>
          <p:spPr>
            <a:xfrm>
              <a:off x="3462126" y="1390432"/>
              <a:ext cx="1056422" cy="2438678"/>
            </a:xfrm>
            <a:custGeom>
              <a:avLst/>
              <a:gdLst/>
              <a:ahLst/>
              <a:cxnLst/>
              <a:rect l="l" t="t" r="r" b="b"/>
              <a:pathLst>
                <a:path w="4473" h="8298" extrusionOk="0">
                  <a:moveTo>
                    <a:pt x="4473" y="5386"/>
                  </a:moveTo>
                  <a:lnTo>
                    <a:pt x="4473" y="203"/>
                  </a:lnTo>
                  <a:cubicBezTo>
                    <a:pt x="4473" y="92"/>
                    <a:pt x="4383" y="0"/>
                    <a:pt x="4270" y="0"/>
                  </a:cubicBezTo>
                  <a:lnTo>
                    <a:pt x="780" y="0"/>
                  </a:lnTo>
                  <a:lnTo>
                    <a:pt x="0" y="732"/>
                  </a:lnTo>
                  <a:lnTo>
                    <a:pt x="780" y="1463"/>
                  </a:lnTo>
                  <a:lnTo>
                    <a:pt x="2766" y="1463"/>
                  </a:lnTo>
                  <a:cubicBezTo>
                    <a:pt x="2882" y="1463"/>
                    <a:pt x="2978" y="1559"/>
                    <a:pt x="2978" y="1677"/>
                  </a:cubicBezTo>
                  <a:lnTo>
                    <a:pt x="2978" y="8298"/>
                  </a:lnTo>
                  <a:lnTo>
                    <a:pt x="3923" y="78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geee36baa95_0_397"/>
            <p:cNvSpPr/>
            <p:nvPr/>
          </p:nvSpPr>
          <p:spPr>
            <a:xfrm>
              <a:off x="1274725" y="1390415"/>
              <a:ext cx="3243795" cy="2923172"/>
            </a:xfrm>
            <a:custGeom>
              <a:avLst/>
              <a:gdLst/>
              <a:ahLst/>
              <a:cxnLst/>
              <a:rect l="l" t="t" r="r" b="b"/>
              <a:pathLst>
                <a:path w="13735" h="17660" extrusionOk="0">
                  <a:moveTo>
                    <a:pt x="204" y="17659"/>
                  </a:moveTo>
                  <a:lnTo>
                    <a:pt x="13532" y="17659"/>
                  </a:lnTo>
                  <a:cubicBezTo>
                    <a:pt x="13645" y="17659"/>
                    <a:pt x="13735" y="17567"/>
                    <a:pt x="13735" y="17454"/>
                  </a:cubicBezTo>
                  <a:lnTo>
                    <a:pt x="13735" y="9459"/>
                  </a:lnTo>
                  <a:lnTo>
                    <a:pt x="12240" y="12371"/>
                  </a:lnTo>
                  <a:lnTo>
                    <a:pt x="3694" y="1463"/>
                  </a:lnTo>
                  <a:lnTo>
                    <a:pt x="3694" y="0"/>
                  </a:lnTo>
                  <a:lnTo>
                    <a:pt x="204" y="0"/>
                  </a:lnTo>
                  <a:cubicBezTo>
                    <a:pt x="91" y="0"/>
                    <a:pt x="1" y="92"/>
                    <a:pt x="1" y="203"/>
                  </a:cubicBezTo>
                  <a:lnTo>
                    <a:pt x="1" y="17454"/>
                  </a:lnTo>
                  <a:cubicBezTo>
                    <a:pt x="1" y="17567"/>
                    <a:pt x="91" y="17659"/>
                    <a:pt x="204" y="176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geee36baa95_0_397"/>
            <p:cNvSpPr/>
            <p:nvPr/>
          </p:nvSpPr>
          <p:spPr>
            <a:xfrm>
              <a:off x="1363737" y="1488600"/>
              <a:ext cx="3065834" cy="2726784"/>
            </a:xfrm>
            <a:custGeom>
              <a:avLst/>
              <a:gdLst/>
              <a:ahLst/>
              <a:cxnLst/>
              <a:rect l="l" t="t" r="r" b="b"/>
              <a:pathLst>
                <a:path w="10746" h="14733" extrusionOk="0">
                  <a:moveTo>
                    <a:pt x="10745" y="6836"/>
                  </a:moveTo>
                  <a:lnTo>
                    <a:pt x="10745" y="215"/>
                  </a:lnTo>
                  <a:cubicBezTo>
                    <a:pt x="10745" y="97"/>
                    <a:pt x="10649" y="1"/>
                    <a:pt x="10533" y="1"/>
                  </a:cubicBezTo>
                  <a:lnTo>
                    <a:pt x="213" y="1"/>
                  </a:lnTo>
                  <a:cubicBezTo>
                    <a:pt x="96" y="1"/>
                    <a:pt x="0" y="97"/>
                    <a:pt x="0" y="215"/>
                  </a:cubicBezTo>
                  <a:lnTo>
                    <a:pt x="0" y="14520"/>
                  </a:lnTo>
                  <a:cubicBezTo>
                    <a:pt x="0" y="14638"/>
                    <a:pt x="96" y="14733"/>
                    <a:pt x="213" y="14733"/>
                  </a:cubicBezTo>
                  <a:lnTo>
                    <a:pt x="10533" y="14733"/>
                  </a:lnTo>
                  <a:cubicBezTo>
                    <a:pt x="10649" y="14733"/>
                    <a:pt x="10745" y="14637"/>
                    <a:pt x="10745" y="145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geee36baa95_0_397"/>
            <p:cNvSpPr/>
            <p:nvPr/>
          </p:nvSpPr>
          <p:spPr>
            <a:xfrm>
              <a:off x="2146933" y="1333525"/>
              <a:ext cx="1499427" cy="208301"/>
            </a:xfrm>
            <a:custGeom>
              <a:avLst/>
              <a:gdLst/>
              <a:ahLst/>
              <a:cxnLst/>
              <a:rect l="l" t="t" r="r" b="b"/>
              <a:pathLst>
                <a:path w="6349" h="1934" extrusionOk="0">
                  <a:moveTo>
                    <a:pt x="6349" y="1699"/>
                  </a:moveTo>
                  <a:lnTo>
                    <a:pt x="6349" y="181"/>
                  </a:lnTo>
                  <a:cubicBezTo>
                    <a:pt x="6349" y="82"/>
                    <a:pt x="6266" y="1"/>
                    <a:pt x="6168" y="1"/>
                  </a:cubicBezTo>
                  <a:lnTo>
                    <a:pt x="182" y="1"/>
                  </a:lnTo>
                  <a:cubicBezTo>
                    <a:pt x="82" y="1"/>
                    <a:pt x="1" y="82"/>
                    <a:pt x="1" y="181"/>
                  </a:cubicBezTo>
                  <a:lnTo>
                    <a:pt x="1" y="1755"/>
                  </a:lnTo>
                  <a:cubicBezTo>
                    <a:pt x="1" y="1853"/>
                    <a:pt x="82" y="1934"/>
                    <a:pt x="182" y="1934"/>
                  </a:cubicBezTo>
                  <a:lnTo>
                    <a:pt x="6168" y="1934"/>
                  </a:lnTo>
                  <a:cubicBezTo>
                    <a:pt x="6313" y="1934"/>
                    <a:pt x="6349" y="1817"/>
                    <a:pt x="6349" y="16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3" name="Google Shape;2123;geee36baa95_0_397"/>
          <p:cNvGrpSpPr/>
          <p:nvPr/>
        </p:nvGrpSpPr>
        <p:grpSpPr>
          <a:xfrm>
            <a:off x="1499472" y="4104216"/>
            <a:ext cx="470260" cy="553089"/>
            <a:chOff x="2522725" y="3965975"/>
            <a:chExt cx="525900" cy="525900"/>
          </a:xfrm>
        </p:grpSpPr>
        <p:sp>
          <p:nvSpPr>
            <p:cNvPr id="2124" name="Google Shape;2124;geee36baa95_0_397"/>
            <p:cNvSpPr/>
            <p:nvPr/>
          </p:nvSpPr>
          <p:spPr>
            <a:xfrm>
              <a:off x="2522725" y="3965975"/>
              <a:ext cx="525900" cy="525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25" name="Google Shape;2125;geee36baa95_0_397"/>
            <p:cNvGrpSpPr/>
            <p:nvPr/>
          </p:nvGrpSpPr>
          <p:grpSpPr>
            <a:xfrm>
              <a:off x="2620415" y="4095274"/>
              <a:ext cx="330537" cy="267301"/>
              <a:chOff x="5791602" y="2823824"/>
              <a:chExt cx="564249" cy="456300"/>
            </a:xfrm>
          </p:grpSpPr>
          <p:sp>
            <p:nvSpPr>
              <p:cNvPr id="2126" name="Google Shape;2126;geee36baa95_0_397"/>
              <p:cNvSpPr/>
              <p:nvPr/>
            </p:nvSpPr>
            <p:spPr>
              <a:xfrm rot="-2700000">
                <a:off x="5877075" y="2972873"/>
                <a:ext cx="142553" cy="300803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geee36baa95_0_397"/>
              <p:cNvSpPr/>
              <p:nvPr/>
            </p:nvSpPr>
            <p:spPr>
              <a:xfrm rot="2700000">
                <a:off x="6056424" y="2800598"/>
                <a:ext cx="142553" cy="502753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28" name="Google Shape;2128;geee36baa95_0_397"/>
          <p:cNvSpPr txBox="1"/>
          <p:nvPr/>
        </p:nvSpPr>
        <p:spPr>
          <a:xfrm>
            <a:off x="234600" y="1688950"/>
            <a:ext cx="300000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2501</a:t>
            </a:r>
            <a:r>
              <a:rPr lang="en" sz="4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images are of brain CT scans to train the CNN models for our research</a:t>
            </a:r>
            <a:endParaRPr sz="2500">
              <a:solidFill>
                <a:schemeClr val="accent2"/>
              </a:solidFill>
            </a:endParaRPr>
          </a:p>
        </p:txBody>
      </p:sp>
      <p:grpSp>
        <p:nvGrpSpPr>
          <p:cNvPr id="2129" name="Google Shape;2129;geee36baa95_0_397"/>
          <p:cNvGrpSpPr/>
          <p:nvPr/>
        </p:nvGrpSpPr>
        <p:grpSpPr>
          <a:xfrm>
            <a:off x="2167122" y="2258144"/>
            <a:ext cx="2180174" cy="2355739"/>
            <a:chOff x="1274725" y="1333525"/>
            <a:chExt cx="3243823" cy="2980062"/>
          </a:xfrm>
        </p:grpSpPr>
        <p:sp>
          <p:nvSpPr>
            <p:cNvPr id="2130" name="Google Shape;2130;geee36baa95_0_397"/>
            <p:cNvSpPr/>
            <p:nvPr/>
          </p:nvSpPr>
          <p:spPr>
            <a:xfrm>
              <a:off x="3462126" y="1390432"/>
              <a:ext cx="1056422" cy="2438678"/>
            </a:xfrm>
            <a:custGeom>
              <a:avLst/>
              <a:gdLst/>
              <a:ahLst/>
              <a:cxnLst/>
              <a:rect l="l" t="t" r="r" b="b"/>
              <a:pathLst>
                <a:path w="4473" h="8298" extrusionOk="0">
                  <a:moveTo>
                    <a:pt x="4473" y="5386"/>
                  </a:moveTo>
                  <a:lnTo>
                    <a:pt x="4473" y="203"/>
                  </a:lnTo>
                  <a:cubicBezTo>
                    <a:pt x="4473" y="92"/>
                    <a:pt x="4383" y="0"/>
                    <a:pt x="4270" y="0"/>
                  </a:cubicBezTo>
                  <a:lnTo>
                    <a:pt x="780" y="0"/>
                  </a:lnTo>
                  <a:lnTo>
                    <a:pt x="0" y="732"/>
                  </a:lnTo>
                  <a:lnTo>
                    <a:pt x="780" y="1463"/>
                  </a:lnTo>
                  <a:lnTo>
                    <a:pt x="2766" y="1463"/>
                  </a:lnTo>
                  <a:cubicBezTo>
                    <a:pt x="2882" y="1463"/>
                    <a:pt x="2978" y="1559"/>
                    <a:pt x="2978" y="1677"/>
                  </a:cubicBezTo>
                  <a:lnTo>
                    <a:pt x="2978" y="8298"/>
                  </a:lnTo>
                  <a:lnTo>
                    <a:pt x="3923" y="78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geee36baa95_0_397"/>
            <p:cNvSpPr/>
            <p:nvPr/>
          </p:nvSpPr>
          <p:spPr>
            <a:xfrm>
              <a:off x="1274725" y="1390415"/>
              <a:ext cx="3243795" cy="2923172"/>
            </a:xfrm>
            <a:custGeom>
              <a:avLst/>
              <a:gdLst/>
              <a:ahLst/>
              <a:cxnLst/>
              <a:rect l="l" t="t" r="r" b="b"/>
              <a:pathLst>
                <a:path w="13735" h="17660" extrusionOk="0">
                  <a:moveTo>
                    <a:pt x="204" y="17659"/>
                  </a:moveTo>
                  <a:lnTo>
                    <a:pt x="13532" y="17659"/>
                  </a:lnTo>
                  <a:cubicBezTo>
                    <a:pt x="13645" y="17659"/>
                    <a:pt x="13735" y="17567"/>
                    <a:pt x="13735" y="17454"/>
                  </a:cubicBezTo>
                  <a:lnTo>
                    <a:pt x="13735" y="9459"/>
                  </a:lnTo>
                  <a:lnTo>
                    <a:pt x="12240" y="12371"/>
                  </a:lnTo>
                  <a:lnTo>
                    <a:pt x="3694" y="1463"/>
                  </a:lnTo>
                  <a:lnTo>
                    <a:pt x="3694" y="0"/>
                  </a:lnTo>
                  <a:lnTo>
                    <a:pt x="204" y="0"/>
                  </a:lnTo>
                  <a:cubicBezTo>
                    <a:pt x="91" y="0"/>
                    <a:pt x="1" y="92"/>
                    <a:pt x="1" y="203"/>
                  </a:cubicBezTo>
                  <a:lnTo>
                    <a:pt x="1" y="17454"/>
                  </a:lnTo>
                  <a:cubicBezTo>
                    <a:pt x="1" y="17567"/>
                    <a:pt x="91" y="17659"/>
                    <a:pt x="204" y="176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geee36baa95_0_397"/>
            <p:cNvSpPr/>
            <p:nvPr/>
          </p:nvSpPr>
          <p:spPr>
            <a:xfrm>
              <a:off x="1363737" y="1488600"/>
              <a:ext cx="3065834" cy="2726784"/>
            </a:xfrm>
            <a:custGeom>
              <a:avLst/>
              <a:gdLst/>
              <a:ahLst/>
              <a:cxnLst/>
              <a:rect l="l" t="t" r="r" b="b"/>
              <a:pathLst>
                <a:path w="10746" h="14733" extrusionOk="0">
                  <a:moveTo>
                    <a:pt x="10745" y="6836"/>
                  </a:moveTo>
                  <a:lnTo>
                    <a:pt x="10745" y="215"/>
                  </a:lnTo>
                  <a:cubicBezTo>
                    <a:pt x="10745" y="97"/>
                    <a:pt x="10649" y="1"/>
                    <a:pt x="10533" y="1"/>
                  </a:cubicBezTo>
                  <a:lnTo>
                    <a:pt x="213" y="1"/>
                  </a:lnTo>
                  <a:cubicBezTo>
                    <a:pt x="96" y="1"/>
                    <a:pt x="0" y="97"/>
                    <a:pt x="0" y="215"/>
                  </a:cubicBezTo>
                  <a:lnTo>
                    <a:pt x="0" y="14520"/>
                  </a:lnTo>
                  <a:cubicBezTo>
                    <a:pt x="0" y="14638"/>
                    <a:pt x="96" y="14733"/>
                    <a:pt x="213" y="14733"/>
                  </a:cubicBezTo>
                  <a:lnTo>
                    <a:pt x="10533" y="14733"/>
                  </a:lnTo>
                  <a:cubicBezTo>
                    <a:pt x="10649" y="14733"/>
                    <a:pt x="10745" y="14637"/>
                    <a:pt x="10745" y="145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geee36baa95_0_397"/>
            <p:cNvSpPr/>
            <p:nvPr/>
          </p:nvSpPr>
          <p:spPr>
            <a:xfrm>
              <a:off x="2146933" y="1333525"/>
              <a:ext cx="1499427" cy="208301"/>
            </a:xfrm>
            <a:custGeom>
              <a:avLst/>
              <a:gdLst/>
              <a:ahLst/>
              <a:cxnLst/>
              <a:rect l="l" t="t" r="r" b="b"/>
              <a:pathLst>
                <a:path w="6349" h="1934" extrusionOk="0">
                  <a:moveTo>
                    <a:pt x="6349" y="1699"/>
                  </a:moveTo>
                  <a:lnTo>
                    <a:pt x="6349" y="181"/>
                  </a:lnTo>
                  <a:cubicBezTo>
                    <a:pt x="6349" y="82"/>
                    <a:pt x="6266" y="1"/>
                    <a:pt x="6168" y="1"/>
                  </a:cubicBezTo>
                  <a:lnTo>
                    <a:pt x="182" y="1"/>
                  </a:lnTo>
                  <a:cubicBezTo>
                    <a:pt x="82" y="1"/>
                    <a:pt x="1" y="82"/>
                    <a:pt x="1" y="181"/>
                  </a:cubicBezTo>
                  <a:lnTo>
                    <a:pt x="1" y="1755"/>
                  </a:lnTo>
                  <a:cubicBezTo>
                    <a:pt x="1" y="1853"/>
                    <a:pt x="82" y="1934"/>
                    <a:pt x="182" y="1934"/>
                  </a:cubicBezTo>
                  <a:lnTo>
                    <a:pt x="6168" y="1934"/>
                  </a:lnTo>
                  <a:cubicBezTo>
                    <a:pt x="6313" y="1934"/>
                    <a:pt x="6349" y="1817"/>
                    <a:pt x="6349" y="16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4" name="Google Shape;2134;geee36baa95_0_397"/>
          <p:cNvSpPr txBox="1"/>
          <p:nvPr/>
        </p:nvSpPr>
        <p:spPr>
          <a:xfrm>
            <a:off x="2167175" y="2538425"/>
            <a:ext cx="2180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2501</a:t>
            </a: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images are of brain CT scans</a:t>
            </a:r>
            <a:endParaRPr sz="2600">
              <a:solidFill>
                <a:schemeClr val="accent2"/>
              </a:solidFill>
            </a:endParaRPr>
          </a:p>
        </p:txBody>
      </p:sp>
      <p:grpSp>
        <p:nvGrpSpPr>
          <p:cNvPr id="2135" name="Google Shape;2135;geee36baa95_0_397"/>
          <p:cNvGrpSpPr/>
          <p:nvPr/>
        </p:nvGrpSpPr>
        <p:grpSpPr>
          <a:xfrm>
            <a:off x="3080502" y="4339096"/>
            <a:ext cx="353457" cy="415724"/>
            <a:chOff x="2522725" y="3965975"/>
            <a:chExt cx="525900" cy="525900"/>
          </a:xfrm>
        </p:grpSpPr>
        <p:sp>
          <p:nvSpPr>
            <p:cNvPr id="2136" name="Google Shape;2136;geee36baa95_0_397"/>
            <p:cNvSpPr/>
            <p:nvPr/>
          </p:nvSpPr>
          <p:spPr>
            <a:xfrm>
              <a:off x="2522725" y="3965975"/>
              <a:ext cx="525900" cy="525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7" name="Google Shape;2137;geee36baa95_0_397"/>
            <p:cNvGrpSpPr/>
            <p:nvPr/>
          </p:nvGrpSpPr>
          <p:grpSpPr>
            <a:xfrm>
              <a:off x="2620415" y="4095274"/>
              <a:ext cx="330537" cy="267301"/>
              <a:chOff x="5791602" y="2823824"/>
              <a:chExt cx="564249" cy="456300"/>
            </a:xfrm>
          </p:grpSpPr>
          <p:sp>
            <p:nvSpPr>
              <p:cNvPr id="2138" name="Google Shape;2138;geee36baa95_0_397"/>
              <p:cNvSpPr/>
              <p:nvPr/>
            </p:nvSpPr>
            <p:spPr>
              <a:xfrm rot="-2700000">
                <a:off x="5877075" y="2972873"/>
                <a:ext cx="142553" cy="300803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9" name="Google Shape;2139;geee36baa95_0_397"/>
              <p:cNvSpPr/>
              <p:nvPr/>
            </p:nvSpPr>
            <p:spPr>
              <a:xfrm rot="2700000">
                <a:off x="6056424" y="2800598"/>
                <a:ext cx="142553" cy="502753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2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2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2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2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400"/>
                                        <p:tgtEl>
                                          <p:spTgt spid="2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400"/>
                                        <p:tgtEl>
                                          <p:spTgt spid="2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400"/>
                                        <p:tgtEl>
                                          <p:spTgt spid="2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400"/>
                                        <p:tgtEl>
                                          <p:spTgt spid="2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400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400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eee36baa95_0_378"/>
          <p:cNvSpPr/>
          <p:nvPr/>
        </p:nvSpPr>
        <p:spPr>
          <a:xfrm rot="-4483766">
            <a:off x="-102658" y="2450843"/>
            <a:ext cx="3074488" cy="6346079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5" name="Google Shape;2145;geee36baa95_0_378"/>
          <p:cNvSpPr/>
          <p:nvPr/>
        </p:nvSpPr>
        <p:spPr>
          <a:xfrm rot="-8701533">
            <a:off x="-62946" y="4423826"/>
            <a:ext cx="1389739" cy="1562185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46" name="Google Shape;2146;geee36baa95_0_378"/>
          <p:cNvGraphicFramePr/>
          <p:nvPr/>
        </p:nvGraphicFramePr>
        <p:xfrm>
          <a:off x="1140700" y="170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{F990C0EC-DE19-457A-8907-DFCFAC39E7E4}</a:tableStyleId>
              </a:tblPr>
              <a:tblGrid>
                <a:gridCol w="171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9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rgbClr val="223D58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Total number of subjects</a:t>
                      </a:r>
                      <a:endParaRPr sz="1800" b="1" u="none" strike="noStrike" cap="none">
                        <a:solidFill>
                          <a:srgbClr val="223D58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82</a:t>
                      </a:r>
                      <a:endParaRPr sz="1800" b="1" u="none" strike="noStrike" cap="non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rgbClr val="223D58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Sex (Male, Female)</a:t>
                      </a:r>
                      <a:endParaRPr sz="1800" b="1" u="none" strike="noStrike" cap="none">
                        <a:solidFill>
                          <a:srgbClr val="223D58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46M, 36F</a:t>
                      </a:r>
                      <a:endParaRPr sz="1800"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800"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rgbClr val="223D58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Age(years)</a:t>
                      </a:r>
                      <a:endParaRPr sz="1800" b="1" u="none" strike="noStrike" cap="none">
                        <a:solidFill>
                          <a:srgbClr val="223D58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27.8 ± 19.5</a:t>
                      </a:r>
                      <a:endParaRPr sz="1800" b="1" u="none" strike="noStrike" cap="non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rgbClr val="223D58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Age Range</a:t>
                      </a:r>
                      <a:endParaRPr sz="1800" b="1" u="none" strike="noStrike" cap="none">
                        <a:solidFill>
                          <a:srgbClr val="223D58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 day – 72 years</a:t>
                      </a:r>
                      <a:endParaRPr sz="1800"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800"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rgbClr val="223D58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Number of Normal (healthy)</a:t>
                      </a:r>
                      <a:endParaRPr sz="1800" b="1" u="none" strike="noStrike" cap="none">
                        <a:solidFill>
                          <a:srgbClr val="223D58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46</a:t>
                      </a:r>
                      <a:endParaRPr sz="1800" b="1" u="none" strike="noStrike" cap="non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rgbClr val="223D58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Number of subjects with ICH</a:t>
                      </a:r>
                      <a:endParaRPr sz="1800" b="1" u="none" strike="noStrike" cap="none">
                        <a:solidFill>
                          <a:srgbClr val="223D58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36</a:t>
                      </a:r>
                      <a:endParaRPr sz="1800" b="1" u="none" strike="noStrike" cap="non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47" name="Google Shape;2147;geee36baa95_0_378"/>
          <p:cNvSpPr/>
          <p:nvPr/>
        </p:nvSpPr>
        <p:spPr>
          <a:xfrm rot="7576729">
            <a:off x="7857943" y="-913095"/>
            <a:ext cx="1864692" cy="2095981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8" name="Google Shape;2148;geee36baa95_0_378"/>
          <p:cNvSpPr/>
          <p:nvPr/>
        </p:nvSpPr>
        <p:spPr>
          <a:xfrm rot="-10113237">
            <a:off x="8062284" y="-39535"/>
            <a:ext cx="433095" cy="445776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9" name="Google Shape;2149;geee36baa95_0_378"/>
          <p:cNvSpPr txBox="1"/>
          <p:nvPr/>
        </p:nvSpPr>
        <p:spPr>
          <a:xfrm>
            <a:off x="-380325" y="444775"/>
            <a:ext cx="542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600" b="1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Subject demographics</a:t>
            </a:r>
            <a:endParaRPr sz="2600" b="1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eef0979547_0_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Dataset Splitting</a:t>
            </a:r>
            <a:endParaRPr/>
          </a:p>
        </p:txBody>
      </p:sp>
      <p:sp>
        <p:nvSpPr>
          <p:cNvPr id="2155" name="Google Shape;2155;geef0979547_0_0"/>
          <p:cNvSpPr/>
          <p:nvPr/>
        </p:nvSpPr>
        <p:spPr>
          <a:xfrm rot="-4483766">
            <a:off x="23367" y="2771643"/>
            <a:ext cx="3074488" cy="6346079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6" name="Google Shape;2156;geef0979547_0_0"/>
          <p:cNvSpPr/>
          <p:nvPr/>
        </p:nvSpPr>
        <p:spPr>
          <a:xfrm>
            <a:off x="5880950" y="2231875"/>
            <a:ext cx="200100" cy="200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7" name="Google Shape;2157;geef0979547_0_0"/>
          <p:cNvSpPr/>
          <p:nvPr/>
        </p:nvSpPr>
        <p:spPr>
          <a:xfrm>
            <a:off x="1351425" y="1882542"/>
            <a:ext cx="200100" cy="20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8" name="Google Shape;2158;geef0979547_0_0"/>
          <p:cNvSpPr/>
          <p:nvPr/>
        </p:nvSpPr>
        <p:spPr>
          <a:xfrm>
            <a:off x="3618375" y="956475"/>
            <a:ext cx="200100" cy="200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9" name="Google Shape;2159;geef0979547_0_0"/>
          <p:cNvSpPr/>
          <p:nvPr/>
        </p:nvSpPr>
        <p:spPr>
          <a:xfrm rot="-8701533">
            <a:off x="-303596" y="4767526"/>
            <a:ext cx="1389739" cy="1562185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0" name="Google Shape;2160;geef0979547_0_0"/>
          <p:cNvSpPr txBox="1"/>
          <p:nvPr/>
        </p:nvSpPr>
        <p:spPr>
          <a:xfrm>
            <a:off x="6072225" y="3126300"/>
            <a:ext cx="684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25%</a:t>
            </a:r>
            <a:endParaRPr sz="1800" b="1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61" name="Google Shape;2161;geef0979547_0_0"/>
          <p:cNvSpPr txBox="1"/>
          <p:nvPr/>
        </p:nvSpPr>
        <p:spPr>
          <a:xfrm>
            <a:off x="4968700" y="2256438"/>
            <a:ext cx="7536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40%</a:t>
            </a:r>
            <a:endParaRPr sz="1800" b="1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162" name="Google Shape;2162;geef0979547_0_0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2563" y="1522075"/>
            <a:ext cx="3858876" cy="23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Google Shape;2163;geef0979547_0_0"/>
          <p:cNvSpPr txBox="1"/>
          <p:nvPr/>
        </p:nvSpPr>
        <p:spPr>
          <a:xfrm>
            <a:off x="5996025" y="2039250"/>
            <a:ext cx="3000000" cy="13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2"/>
                </a:solidFill>
                <a:highlight>
                  <a:srgbClr val="FFFFFF"/>
                </a:highlight>
                <a:latin typeface="Baloo 2"/>
                <a:ea typeface="Baloo 2"/>
                <a:cs typeface="Baloo 2"/>
                <a:sym typeface="Baloo 2"/>
              </a:rPr>
              <a:t>Train </a:t>
            </a:r>
            <a:endParaRPr sz="2200" b="1">
              <a:solidFill>
                <a:schemeClr val="dk2"/>
              </a:solidFill>
              <a:highlight>
                <a:srgbClr val="FFFFFF"/>
              </a:highlight>
              <a:latin typeface="Baloo 2"/>
              <a:ea typeface="Baloo 2"/>
              <a:cs typeface="Baloo 2"/>
              <a:sym typeface="Baloo 2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Total</a:t>
            </a:r>
            <a:r>
              <a:rPr lang="en" sz="1600" b="1">
                <a:solidFill>
                  <a:srgbClr val="2021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600" b="1">
                <a:solidFill>
                  <a:schemeClr val="dk2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images: 1801</a:t>
            </a:r>
            <a:endParaRPr sz="1600" b="1">
              <a:solidFill>
                <a:schemeClr val="dk2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geef0979547_0_0"/>
          <p:cNvSpPr txBox="1"/>
          <p:nvPr/>
        </p:nvSpPr>
        <p:spPr>
          <a:xfrm>
            <a:off x="3764200" y="763500"/>
            <a:ext cx="2034300" cy="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2"/>
                </a:solidFill>
                <a:highlight>
                  <a:srgbClr val="FFFFFF"/>
                </a:highlight>
                <a:latin typeface="Baloo 2"/>
                <a:ea typeface="Baloo 2"/>
                <a:cs typeface="Baloo 2"/>
                <a:sym typeface="Baloo 2"/>
              </a:rPr>
              <a:t>Test </a:t>
            </a:r>
            <a:endParaRPr sz="2200" b="1">
              <a:solidFill>
                <a:schemeClr val="dk2"/>
              </a:solidFill>
              <a:highlight>
                <a:srgbClr val="FFFFFF"/>
              </a:highlight>
              <a:latin typeface="Baloo 2"/>
              <a:ea typeface="Baloo 2"/>
              <a:cs typeface="Baloo 2"/>
              <a:sym typeface="Baloo 2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65" name="Google Shape;2165;geef0979547_0_0"/>
          <p:cNvSpPr txBox="1"/>
          <p:nvPr/>
        </p:nvSpPr>
        <p:spPr>
          <a:xfrm>
            <a:off x="3845500" y="11565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chemeClr val="dk2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Total</a:t>
            </a:r>
            <a:r>
              <a:rPr lang="en" sz="1600" b="1">
                <a:solidFill>
                  <a:srgbClr val="2021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600" b="1">
                <a:solidFill>
                  <a:schemeClr val="dk2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images: 250</a:t>
            </a:r>
            <a:endParaRPr sz="1600" b="1">
              <a:solidFill>
                <a:schemeClr val="dk2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66" name="Google Shape;2166;geef0979547_0_0"/>
          <p:cNvSpPr txBox="1"/>
          <p:nvPr/>
        </p:nvSpPr>
        <p:spPr>
          <a:xfrm>
            <a:off x="3934750" y="1650675"/>
            <a:ext cx="684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lang="en" sz="18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0%</a:t>
            </a:r>
            <a:endParaRPr sz="1800" b="1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67" name="Google Shape;2167;geef0979547_0_0"/>
          <p:cNvSpPr txBox="1"/>
          <p:nvPr/>
        </p:nvSpPr>
        <p:spPr>
          <a:xfrm>
            <a:off x="5114500" y="2316550"/>
            <a:ext cx="684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70</a:t>
            </a:r>
            <a:r>
              <a:rPr lang="en" sz="18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%</a:t>
            </a:r>
            <a:endParaRPr sz="1800" b="1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68" name="Google Shape;2168;geef0979547_0_0"/>
          <p:cNvSpPr txBox="1"/>
          <p:nvPr/>
        </p:nvSpPr>
        <p:spPr>
          <a:xfrm>
            <a:off x="1491475" y="1701000"/>
            <a:ext cx="2034300" cy="13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2"/>
                </a:solidFill>
                <a:highlight>
                  <a:srgbClr val="FFFFFF"/>
                </a:highlight>
                <a:latin typeface="Baloo 2"/>
                <a:ea typeface="Baloo 2"/>
                <a:cs typeface="Baloo 2"/>
                <a:sym typeface="Baloo 2"/>
              </a:rPr>
              <a:t>Validation</a:t>
            </a:r>
            <a:endParaRPr sz="2200" b="1">
              <a:solidFill>
                <a:schemeClr val="dk2"/>
              </a:solidFill>
              <a:highlight>
                <a:srgbClr val="FFFFFF"/>
              </a:highlight>
              <a:latin typeface="Baloo 2"/>
              <a:ea typeface="Baloo 2"/>
              <a:cs typeface="Baloo 2"/>
              <a:sym typeface="Baloo 2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Total</a:t>
            </a:r>
            <a:r>
              <a:rPr lang="en" sz="1600" b="1">
                <a:solidFill>
                  <a:srgbClr val="2021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600" b="1">
                <a:solidFill>
                  <a:schemeClr val="dk2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images: 450</a:t>
            </a:r>
            <a:endParaRPr sz="1600" b="1">
              <a:solidFill>
                <a:schemeClr val="dk2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geef0979547_0_0"/>
          <p:cNvSpPr txBox="1"/>
          <p:nvPr/>
        </p:nvSpPr>
        <p:spPr>
          <a:xfrm>
            <a:off x="3376425" y="2437200"/>
            <a:ext cx="684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" sz="18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0%</a:t>
            </a:r>
            <a:endParaRPr sz="1800" b="1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"/>
          <p:cNvSpPr txBox="1">
            <a:spLocks noGrp="1"/>
          </p:cNvSpPr>
          <p:nvPr>
            <p:ph type="title"/>
          </p:nvPr>
        </p:nvSpPr>
        <p:spPr>
          <a:xfrm>
            <a:off x="316419" y="533327"/>
            <a:ext cx="771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235" name="Google Shape;235;p2"/>
          <p:cNvSpPr txBox="1"/>
          <p:nvPr/>
        </p:nvSpPr>
        <p:spPr>
          <a:xfrm>
            <a:off x="1137499" y="2364376"/>
            <a:ext cx="21357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B5394"/>
                </a:solidFill>
                <a:latin typeface="Quicksand"/>
                <a:ea typeface="Quicksand"/>
                <a:cs typeface="Quicksand"/>
                <a:sym typeface="Quicksand"/>
              </a:rPr>
              <a:t>Afridi Ibn Rahman</a:t>
            </a:r>
            <a:endParaRPr sz="1400" b="1" i="0" u="none" strike="noStrike" cap="none">
              <a:solidFill>
                <a:srgbClr val="0B5394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0B5394"/>
                </a:solidFill>
                <a:latin typeface="Quicksand"/>
                <a:ea typeface="Quicksand"/>
                <a:cs typeface="Quicksand"/>
                <a:sym typeface="Quicksand"/>
              </a:rPr>
              <a:t>17201107</a:t>
            </a:r>
            <a:endParaRPr b="1">
              <a:solidFill>
                <a:srgbClr val="0B5394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6" name="Google Shape;236;p2"/>
          <p:cNvSpPr/>
          <p:nvPr/>
        </p:nvSpPr>
        <p:spPr>
          <a:xfrm>
            <a:off x="3433263" y="2160297"/>
            <a:ext cx="879000" cy="87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"/>
          <p:cNvSpPr txBox="1"/>
          <p:nvPr/>
        </p:nvSpPr>
        <p:spPr>
          <a:xfrm>
            <a:off x="2694957" y="3839098"/>
            <a:ext cx="21357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i="0" u="none" strike="noStrike" cap="none">
                <a:solidFill>
                  <a:srgbClr val="0B5394"/>
                </a:solidFill>
                <a:latin typeface="Quicksand"/>
                <a:ea typeface="Quicksand"/>
                <a:cs typeface="Quicksand"/>
                <a:sym typeface="Quicksand"/>
              </a:rPr>
              <a:t>Jasarat Zaheen</a:t>
            </a:r>
            <a:endParaRPr sz="1400" b="1" i="0" u="none" strike="noStrike" cap="none">
              <a:solidFill>
                <a:srgbClr val="0B5394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0B5394"/>
                </a:solidFill>
                <a:latin typeface="Quicksand"/>
                <a:ea typeface="Quicksand"/>
                <a:cs typeface="Quicksand"/>
                <a:sym typeface="Quicksand"/>
              </a:rPr>
              <a:t>17201100</a:t>
            </a:r>
            <a:endParaRPr b="1">
              <a:solidFill>
                <a:srgbClr val="0B5394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8" name="Google Shape;238;p2"/>
          <p:cNvSpPr txBox="1"/>
          <p:nvPr/>
        </p:nvSpPr>
        <p:spPr>
          <a:xfrm>
            <a:off x="4064891" y="2345038"/>
            <a:ext cx="21357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B5394"/>
                </a:solidFill>
                <a:latin typeface="Quicksand"/>
                <a:ea typeface="Quicksand"/>
                <a:cs typeface="Quicksand"/>
                <a:sym typeface="Quicksand"/>
              </a:rPr>
              <a:t>Subhi Bhuiyan</a:t>
            </a:r>
            <a:endParaRPr b="1">
              <a:solidFill>
                <a:srgbClr val="0B5394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B5394"/>
                </a:solidFill>
                <a:latin typeface="Quicksand"/>
                <a:ea typeface="Quicksand"/>
                <a:cs typeface="Quicksand"/>
                <a:sym typeface="Quicksand"/>
              </a:rPr>
              <a:t>17201116</a:t>
            </a:r>
            <a:endParaRPr sz="1400" b="1" i="0" u="none" strike="noStrike" cap="none">
              <a:solidFill>
                <a:srgbClr val="0B5394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9" name="Google Shape;239;p2"/>
          <p:cNvSpPr txBox="1"/>
          <p:nvPr/>
        </p:nvSpPr>
        <p:spPr>
          <a:xfrm>
            <a:off x="6901279" y="2351247"/>
            <a:ext cx="21357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B5394"/>
                </a:solidFill>
                <a:latin typeface="Quicksand"/>
                <a:ea typeface="Quicksand"/>
                <a:cs typeface="Quicksand"/>
                <a:sym typeface="Quicksand"/>
              </a:rPr>
              <a:t>Ziad Hasan Reza</a:t>
            </a:r>
            <a:endParaRPr sz="1400" b="1" i="0" u="none" strike="noStrike" cap="none">
              <a:solidFill>
                <a:srgbClr val="0B5394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0B5394"/>
                </a:solidFill>
                <a:latin typeface="Quicksand"/>
                <a:ea typeface="Quicksand"/>
                <a:cs typeface="Quicksand"/>
                <a:sym typeface="Quicksand"/>
              </a:rPr>
              <a:t>17201076</a:t>
            </a:r>
            <a:endParaRPr b="1">
              <a:solidFill>
                <a:srgbClr val="0B5394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0" name="Google Shape;240;p2"/>
          <p:cNvSpPr/>
          <p:nvPr/>
        </p:nvSpPr>
        <p:spPr>
          <a:xfrm rot="-4483766">
            <a:off x="-1537247" y="2647474"/>
            <a:ext cx="3074488" cy="6346079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"/>
          <p:cNvSpPr/>
          <p:nvPr/>
        </p:nvSpPr>
        <p:spPr>
          <a:xfrm rot="-8701533">
            <a:off x="18352" y="3965987"/>
            <a:ext cx="1389739" cy="1562197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"/>
          <p:cNvSpPr txBox="1"/>
          <p:nvPr/>
        </p:nvSpPr>
        <p:spPr>
          <a:xfrm>
            <a:off x="6454617" y="3807175"/>
            <a:ext cx="21357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B5394"/>
                </a:solidFill>
                <a:latin typeface="Quicksand"/>
                <a:ea typeface="Quicksand"/>
                <a:cs typeface="Quicksand"/>
                <a:sym typeface="Quicksand"/>
              </a:rPr>
              <a:t>Tasin Al Nahian Khan</a:t>
            </a:r>
            <a:endParaRPr sz="1400" b="1" i="0" u="none" strike="noStrike" cap="none">
              <a:solidFill>
                <a:srgbClr val="0B5394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0B5394"/>
                </a:solidFill>
                <a:latin typeface="Quicksand"/>
                <a:ea typeface="Quicksand"/>
                <a:cs typeface="Quicksand"/>
                <a:sym typeface="Quicksand"/>
              </a:rPr>
              <a:t>17201085</a:t>
            </a:r>
            <a:endParaRPr b="1">
              <a:solidFill>
                <a:srgbClr val="0B5394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3" name="Google Shape;243;p2"/>
          <p:cNvSpPr txBox="1"/>
          <p:nvPr/>
        </p:nvSpPr>
        <p:spPr>
          <a:xfrm>
            <a:off x="6795078" y="807372"/>
            <a:ext cx="21357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B5394"/>
                </a:solidFill>
                <a:latin typeface="Quicksand"/>
                <a:ea typeface="Quicksand"/>
                <a:cs typeface="Quicksand"/>
                <a:sym typeface="Quicksand"/>
              </a:rPr>
              <a:t>Dewan Ziaul Karim</a:t>
            </a:r>
            <a:endParaRPr b="1">
              <a:solidFill>
                <a:srgbClr val="0B5394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B5394"/>
                </a:solidFill>
                <a:latin typeface="Quicksand"/>
                <a:ea typeface="Quicksand"/>
                <a:cs typeface="Quicksand"/>
                <a:sym typeface="Quicksand"/>
              </a:rPr>
              <a:t>Co-supervisor</a:t>
            </a:r>
            <a:endParaRPr sz="1400" b="1" i="0" u="none" strike="noStrike" cap="none">
              <a:solidFill>
                <a:srgbClr val="0B5394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4" name="Google Shape;244;p2"/>
          <p:cNvSpPr txBox="1"/>
          <p:nvPr/>
        </p:nvSpPr>
        <p:spPr>
          <a:xfrm>
            <a:off x="2814001" y="889650"/>
            <a:ext cx="28779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0B5394"/>
                </a:solidFill>
                <a:latin typeface="Quicksand"/>
                <a:ea typeface="Quicksand"/>
                <a:cs typeface="Quicksand"/>
                <a:sym typeface="Quicksand"/>
              </a:rPr>
              <a:t> Dr </a:t>
            </a:r>
            <a:r>
              <a:rPr lang="en" sz="1400" b="1" i="0" u="none" strike="noStrike" cap="none">
                <a:solidFill>
                  <a:srgbClr val="0B5394"/>
                </a:solidFill>
                <a:latin typeface="Quicksand"/>
                <a:ea typeface="Quicksand"/>
                <a:cs typeface="Quicksand"/>
                <a:sym typeface="Quicksand"/>
              </a:rPr>
              <a:t>Mohammad Zavid Parvez</a:t>
            </a:r>
            <a:endParaRPr b="1">
              <a:solidFill>
                <a:srgbClr val="0B5394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B5394"/>
                </a:solidFill>
                <a:latin typeface="Quicksand"/>
                <a:ea typeface="Quicksand"/>
                <a:cs typeface="Quicksand"/>
                <a:sym typeface="Quicksand"/>
              </a:rPr>
              <a:t>Supervisor</a:t>
            </a:r>
            <a:endParaRPr sz="1400" b="1" i="0" u="none" strike="noStrike" cap="none">
              <a:solidFill>
                <a:srgbClr val="0B5394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5" name="Google Shape;245;p2"/>
          <p:cNvSpPr/>
          <p:nvPr/>
        </p:nvSpPr>
        <p:spPr>
          <a:xfrm>
            <a:off x="5456202" y="3648148"/>
            <a:ext cx="879000" cy="87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"/>
          <p:cNvSpPr/>
          <p:nvPr/>
        </p:nvSpPr>
        <p:spPr>
          <a:xfrm>
            <a:off x="1993033" y="3674424"/>
            <a:ext cx="879000" cy="87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"/>
          <p:cNvSpPr/>
          <p:nvPr/>
        </p:nvSpPr>
        <p:spPr>
          <a:xfrm>
            <a:off x="6200599" y="2117310"/>
            <a:ext cx="879000" cy="87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025" y="3557425"/>
            <a:ext cx="1113000" cy="11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487" y="2170588"/>
            <a:ext cx="1122587" cy="1122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200" y="2158550"/>
            <a:ext cx="1112999" cy="112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3550" y="428475"/>
            <a:ext cx="1122601" cy="111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71225" y="440875"/>
            <a:ext cx="1122600" cy="11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2725" y="3482663"/>
            <a:ext cx="1049026" cy="126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15588" y="2121213"/>
            <a:ext cx="1049025" cy="1103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Pre- Processing</a:t>
            </a:r>
            <a:endParaRPr/>
          </a:p>
        </p:txBody>
      </p:sp>
      <p:grpSp>
        <p:nvGrpSpPr>
          <p:cNvPr id="2175" name="Google Shape;2175;p20"/>
          <p:cNvGrpSpPr/>
          <p:nvPr/>
        </p:nvGrpSpPr>
        <p:grpSpPr>
          <a:xfrm>
            <a:off x="6561694" y="96474"/>
            <a:ext cx="819439" cy="735798"/>
            <a:chOff x="6561694" y="96474"/>
            <a:chExt cx="819439" cy="735798"/>
          </a:xfrm>
        </p:grpSpPr>
        <p:sp>
          <p:nvSpPr>
            <p:cNvPr id="2176" name="Google Shape;2176;p20"/>
            <p:cNvSpPr/>
            <p:nvPr/>
          </p:nvSpPr>
          <p:spPr>
            <a:xfrm>
              <a:off x="6994459" y="597294"/>
              <a:ext cx="90740" cy="45164"/>
            </a:xfrm>
            <a:custGeom>
              <a:avLst/>
              <a:gdLst/>
              <a:ahLst/>
              <a:cxnLst/>
              <a:rect l="l" t="t" r="r" b="b"/>
              <a:pathLst>
                <a:path w="1764" h="878" extrusionOk="0">
                  <a:moveTo>
                    <a:pt x="1444" y="0"/>
                  </a:moveTo>
                  <a:cubicBezTo>
                    <a:pt x="930" y="207"/>
                    <a:pt x="439" y="403"/>
                    <a:pt x="0" y="574"/>
                  </a:cubicBezTo>
                  <a:cubicBezTo>
                    <a:pt x="275" y="654"/>
                    <a:pt x="593" y="755"/>
                    <a:pt x="904" y="878"/>
                  </a:cubicBezTo>
                  <a:cubicBezTo>
                    <a:pt x="1280" y="748"/>
                    <a:pt x="1583" y="571"/>
                    <a:pt x="1764" y="450"/>
                  </a:cubicBezTo>
                  <a:cubicBezTo>
                    <a:pt x="1615" y="277"/>
                    <a:pt x="1512" y="117"/>
                    <a:pt x="1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20"/>
            <p:cNvSpPr/>
            <p:nvPr/>
          </p:nvSpPr>
          <p:spPr>
            <a:xfrm>
              <a:off x="6561694" y="96474"/>
              <a:ext cx="819439" cy="535953"/>
            </a:xfrm>
            <a:custGeom>
              <a:avLst/>
              <a:gdLst/>
              <a:ahLst/>
              <a:cxnLst/>
              <a:rect l="l" t="t" r="r" b="b"/>
              <a:pathLst>
                <a:path w="15930" h="10419" extrusionOk="0">
                  <a:moveTo>
                    <a:pt x="10194" y="2001"/>
                  </a:moveTo>
                  <a:cubicBezTo>
                    <a:pt x="10197" y="2001"/>
                    <a:pt x="10199" y="2001"/>
                    <a:pt x="10201" y="2001"/>
                  </a:cubicBezTo>
                  <a:cubicBezTo>
                    <a:pt x="10616" y="2020"/>
                    <a:pt x="10938" y="2152"/>
                    <a:pt x="11158" y="2395"/>
                  </a:cubicBezTo>
                  <a:cubicBezTo>
                    <a:pt x="11372" y="2630"/>
                    <a:pt x="11474" y="2954"/>
                    <a:pt x="11459" y="3357"/>
                  </a:cubicBezTo>
                  <a:cubicBezTo>
                    <a:pt x="11470" y="3357"/>
                    <a:pt x="11481" y="3357"/>
                    <a:pt x="11492" y="3357"/>
                  </a:cubicBezTo>
                  <a:cubicBezTo>
                    <a:pt x="11817" y="3357"/>
                    <a:pt x="12133" y="3191"/>
                    <a:pt x="12483" y="2670"/>
                  </a:cubicBezTo>
                  <a:cubicBezTo>
                    <a:pt x="12526" y="2607"/>
                    <a:pt x="12595" y="2572"/>
                    <a:pt x="12666" y="2572"/>
                  </a:cubicBezTo>
                  <a:cubicBezTo>
                    <a:pt x="12708" y="2572"/>
                    <a:pt x="12750" y="2584"/>
                    <a:pt x="12788" y="2609"/>
                  </a:cubicBezTo>
                  <a:cubicBezTo>
                    <a:pt x="12890" y="2677"/>
                    <a:pt x="12916" y="2815"/>
                    <a:pt x="12848" y="2916"/>
                  </a:cubicBezTo>
                  <a:cubicBezTo>
                    <a:pt x="12393" y="3594"/>
                    <a:pt x="11935" y="3799"/>
                    <a:pt x="11502" y="3799"/>
                  </a:cubicBezTo>
                  <a:cubicBezTo>
                    <a:pt x="11141" y="3799"/>
                    <a:pt x="10796" y="3656"/>
                    <a:pt x="10486" y="3528"/>
                  </a:cubicBezTo>
                  <a:cubicBezTo>
                    <a:pt x="10164" y="3395"/>
                    <a:pt x="9905" y="3296"/>
                    <a:pt x="9666" y="3296"/>
                  </a:cubicBezTo>
                  <a:cubicBezTo>
                    <a:pt x="9471" y="3296"/>
                    <a:pt x="9290" y="3362"/>
                    <a:pt x="9100" y="3530"/>
                  </a:cubicBezTo>
                  <a:cubicBezTo>
                    <a:pt x="9058" y="3567"/>
                    <a:pt x="9006" y="3585"/>
                    <a:pt x="8954" y="3585"/>
                  </a:cubicBezTo>
                  <a:cubicBezTo>
                    <a:pt x="8892" y="3585"/>
                    <a:pt x="8832" y="3560"/>
                    <a:pt x="8788" y="3511"/>
                  </a:cubicBezTo>
                  <a:cubicBezTo>
                    <a:pt x="8709" y="3421"/>
                    <a:pt x="8716" y="3280"/>
                    <a:pt x="8807" y="3201"/>
                  </a:cubicBezTo>
                  <a:cubicBezTo>
                    <a:pt x="9096" y="2944"/>
                    <a:pt x="9383" y="2854"/>
                    <a:pt x="9663" y="2854"/>
                  </a:cubicBezTo>
                  <a:cubicBezTo>
                    <a:pt x="10009" y="2854"/>
                    <a:pt x="10343" y="2992"/>
                    <a:pt x="10655" y="3121"/>
                  </a:cubicBezTo>
                  <a:cubicBezTo>
                    <a:pt x="10779" y="3172"/>
                    <a:pt x="10900" y="3223"/>
                    <a:pt x="11017" y="3263"/>
                  </a:cubicBezTo>
                  <a:cubicBezTo>
                    <a:pt x="11013" y="3020"/>
                    <a:pt x="10953" y="2826"/>
                    <a:pt x="10832" y="2692"/>
                  </a:cubicBezTo>
                  <a:cubicBezTo>
                    <a:pt x="10693" y="2540"/>
                    <a:pt x="10474" y="2457"/>
                    <a:pt x="10181" y="2444"/>
                  </a:cubicBezTo>
                  <a:cubicBezTo>
                    <a:pt x="10060" y="2438"/>
                    <a:pt x="9966" y="2335"/>
                    <a:pt x="9972" y="2212"/>
                  </a:cubicBezTo>
                  <a:cubicBezTo>
                    <a:pt x="9976" y="2094"/>
                    <a:pt x="10077" y="2001"/>
                    <a:pt x="10194" y="2001"/>
                  </a:cubicBezTo>
                  <a:close/>
                  <a:moveTo>
                    <a:pt x="13712" y="4001"/>
                  </a:moveTo>
                  <a:cubicBezTo>
                    <a:pt x="13759" y="4001"/>
                    <a:pt x="13807" y="4016"/>
                    <a:pt x="13848" y="4048"/>
                  </a:cubicBezTo>
                  <a:cubicBezTo>
                    <a:pt x="13944" y="4121"/>
                    <a:pt x="13961" y="4260"/>
                    <a:pt x="13887" y="4356"/>
                  </a:cubicBezTo>
                  <a:cubicBezTo>
                    <a:pt x="13599" y="4727"/>
                    <a:pt x="13488" y="5053"/>
                    <a:pt x="13554" y="5324"/>
                  </a:cubicBezTo>
                  <a:cubicBezTo>
                    <a:pt x="13614" y="5569"/>
                    <a:pt x="13821" y="5783"/>
                    <a:pt x="14168" y="5964"/>
                  </a:cubicBezTo>
                  <a:cubicBezTo>
                    <a:pt x="14424" y="5764"/>
                    <a:pt x="14635" y="5565"/>
                    <a:pt x="14744" y="5284"/>
                  </a:cubicBezTo>
                  <a:cubicBezTo>
                    <a:pt x="14777" y="5196"/>
                    <a:pt x="14861" y="5142"/>
                    <a:pt x="14950" y="5142"/>
                  </a:cubicBezTo>
                  <a:cubicBezTo>
                    <a:pt x="14976" y="5142"/>
                    <a:pt x="15002" y="5147"/>
                    <a:pt x="15028" y="5156"/>
                  </a:cubicBezTo>
                  <a:cubicBezTo>
                    <a:pt x="15143" y="5202"/>
                    <a:pt x="15199" y="5328"/>
                    <a:pt x="15156" y="5443"/>
                  </a:cubicBezTo>
                  <a:cubicBezTo>
                    <a:pt x="14973" y="5913"/>
                    <a:pt x="14599" y="6194"/>
                    <a:pt x="14236" y="6467"/>
                  </a:cubicBezTo>
                  <a:cubicBezTo>
                    <a:pt x="13808" y="6787"/>
                    <a:pt x="13405" y="7090"/>
                    <a:pt x="13260" y="7698"/>
                  </a:cubicBezTo>
                  <a:cubicBezTo>
                    <a:pt x="13236" y="7799"/>
                    <a:pt x="13146" y="7867"/>
                    <a:pt x="13046" y="7867"/>
                  </a:cubicBezTo>
                  <a:cubicBezTo>
                    <a:pt x="13029" y="7867"/>
                    <a:pt x="13012" y="7865"/>
                    <a:pt x="12995" y="7861"/>
                  </a:cubicBezTo>
                  <a:cubicBezTo>
                    <a:pt x="12876" y="7833"/>
                    <a:pt x="12803" y="7715"/>
                    <a:pt x="12831" y="7596"/>
                  </a:cubicBezTo>
                  <a:cubicBezTo>
                    <a:pt x="12989" y="6935"/>
                    <a:pt x="13392" y="6561"/>
                    <a:pt x="13789" y="6252"/>
                  </a:cubicBezTo>
                  <a:cubicBezTo>
                    <a:pt x="13428" y="6026"/>
                    <a:pt x="13204" y="5751"/>
                    <a:pt x="13125" y="5429"/>
                  </a:cubicBezTo>
                  <a:cubicBezTo>
                    <a:pt x="13025" y="5021"/>
                    <a:pt x="13164" y="4567"/>
                    <a:pt x="13537" y="4085"/>
                  </a:cubicBezTo>
                  <a:cubicBezTo>
                    <a:pt x="13581" y="4030"/>
                    <a:pt x="13646" y="4001"/>
                    <a:pt x="13712" y="4001"/>
                  </a:cubicBezTo>
                  <a:close/>
                  <a:moveTo>
                    <a:pt x="12000" y="4382"/>
                  </a:moveTo>
                  <a:cubicBezTo>
                    <a:pt x="12089" y="4382"/>
                    <a:pt x="12172" y="4437"/>
                    <a:pt x="12204" y="4526"/>
                  </a:cubicBezTo>
                  <a:cubicBezTo>
                    <a:pt x="12248" y="4639"/>
                    <a:pt x="12189" y="4767"/>
                    <a:pt x="12076" y="4808"/>
                  </a:cubicBezTo>
                  <a:cubicBezTo>
                    <a:pt x="11835" y="4899"/>
                    <a:pt x="11675" y="5030"/>
                    <a:pt x="11600" y="5202"/>
                  </a:cubicBezTo>
                  <a:cubicBezTo>
                    <a:pt x="11521" y="5379"/>
                    <a:pt x="11532" y="5599"/>
                    <a:pt x="11632" y="5853"/>
                  </a:cubicBezTo>
                  <a:cubicBezTo>
                    <a:pt x="11642" y="5875"/>
                    <a:pt x="11645" y="5900"/>
                    <a:pt x="11647" y="5923"/>
                  </a:cubicBezTo>
                  <a:cubicBezTo>
                    <a:pt x="11662" y="5924"/>
                    <a:pt x="11678" y="5925"/>
                    <a:pt x="11694" y="5925"/>
                  </a:cubicBezTo>
                  <a:cubicBezTo>
                    <a:pt x="11773" y="5925"/>
                    <a:pt x="11864" y="5905"/>
                    <a:pt x="11933" y="5830"/>
                  </a:cubicBezTo>
                  <a:cubicBezTo>
                    <a:pt x="11976" y="5784"/>
                    <a:pt x="12035" y="5761"/>
                    <a:pt x="12093" y="5761"/>
                  </a:cubicBezTo>
                  <a:cubicBezTo>
                    <a:pt x="12147" y="5761"/>
                    <a:pt x="12201" y="5781"/>
                    <a:pt x="12244" y="5821"/>
                  </a:cubicBezTo>
                  <a:cubicBezTo>
                    <a:pt x="12334" y="5904"/>
                    <a:pt x="12338" y="6043"/>
                    <a:pt x="12255" y="6131"/>
                  </a:cubicBezTo>
                  <a:cubicBezTo>
                    <a:pt x="12112" y="6286"/>
                    <a:pt x="11915" y="6365"/>
                    <a:pt x="11696" y="6365"/>
                  </a:cubicBezTo>
                  <a:cubicBezTo>
                    <a:pt x="11657" y="6365"/>
                    <a:pt x="11617" y="6363"/>
                    <a:pt x="11578" y="6357"/>
                  </a:cubicBezTo>
                  <a:cubicBezTo>
                    <a:pt x="11188" y="6632"/>
                    <a:pt x="11032" y="6999"/>
                    <a:pt x="11135" y="7387"/>
                  </a:cubicBezTo>
                  <a:cubicBezTo>
                    <a:pt x="11295" y="7302"/>
                    <a:pt x="11442" y="7206"/>
                    <a:pt x="11572" y="7097"/>
                  </a:cubicBezTo>
                  <a:cubicBezTo>
                    <a:pt x="11613" y="7062"/>
                    <a:pt x="11664" y="7045"/>
                    <a:pt x="11713" y="7045"/>
                  </a:cubicBezTo>
                  <a:cubicBezTo>
                    <a:pt x="11777" y="7045"/>
                    <a:pt x="11839" y="7073"/>
                    <a:pt x="11883" y="7125"/>
                  </a:cubicBezTo>
                  <a:cubicBezTo>
                    <a:pt x="11962" y="7218"/>
                    <a:pt x="11948" y="7357"/>
                    <a:pt x="11854" y="7436"/>
                  </a:cubicBezTo>
                  <a:cubicBezTo>
                    <a:pt x="11079" y="8082"/>
                    <a:pt x="9881" y="8308"/>
                    <a:pt x="8726" y="8524"/>
                  </a:cubicBezTo>
                  <a:cubicBezTo>
                    <a:pt x="7639" y="8727"/>
                    <a:pt x="6614" y="8919"/>
                    <a:pt x="6056" y="9428"/>
                  </a:cubicBezTo>
                  <a:cubicBezTo>
                    <a:pt x="6015" y="9467"/>
                    <a:pt x="5962" y="9486"/>
                    <a:pt x="5908" y="9486"/>
                  </a:cubicBezTo>
                  <a:cubicBezTo>
                    <a:pt x="5849" y="9486"/>
                    <a:pt x="5789" y="9462"/>
                    <a:pt x="5746" y="9414"/>
                  </a:cubicBezTo>
                  <a:cubicBezTo>
                    <a:pt x="5663" y="9324"/>
                    <a:pt x="5670" y="9185"/>
                    <a:pt x="5761" y="9102"/>
                  </a:cubicBezTo>
                  <a:cubicBezTo>
                    <a:pt x="6410" y="8509"/>
                    <a:pt x="7495" y="8306"/>
                    <a:pt x="8643" y="8091"/>
                  </a:cubicBezTo>
                  <a:cubicBezTo>
                    <a:pt x="9369" y="7956"/>
                    <a:pt x="10109" y="7814"/>
                    <a:pt x="10727" y="7573"/>
                  </a:cubicBezTo>
                  <a:cubicBezTo>
                    <a:pt x="10546" y="7012"/>
                    <a:pt x="10742" y="6448"/>
                    <a:pt x="11244" y="6052"/>
                  </a:cubicBezTo>
                  <a:cubicBezTo>
                    <a:pt x="11237" y="6041"/>
                    <a:pt x="11227" y="6030"/>
                    <a:pt x="11224" y="6015"/>
                  </a:cubicBezTo>
                  <a:cubicBezTo>
                    <a:pt x="11079" y="5651"/>
                    <a:pt x="11069" y="5309"/>
                    <a:pt x="11197" y="5023"/>
                  </a:cubicBezTo>
                  <a:cubicBezTo>
                    <a:pt x="11322" y="4742"/>
                    <a:pt x="11572" y="4526"/>
                    <a:pt x="11922" y="4396"/>
                  </a:cubicBezTo>
                  <a:cubicBezTo>
                    <a:pt x="11948" y="4386"/>
                    <a:pt x="11974" y="4382"/>
                    <a:pt x="12000" y="4382"/>
                  </a:cubicBezTo>
                  <a:close/>
                  <a:moveTo>
                    <a:pt x="7968" y="0"/>
                  </a:moveTo>
                  <a:cubicBezTo>
                    <a:pt x="7686" y="0"/>
                    <a:pt x="7412" y="11"/>
                    <a:pt x="7144" y="32"/>
                  </a:cubicBezTo>
                  <a:cubicBezTo>
                    <a:pt x="6973" y="618"/>
                    <a:pt x="6467" y="989"/>
                    <a:pt x="6002" y="1326"/>
                  </a:cubicBezTo>
                  <a:cubicBezTo>
                    <a:pt x="5618" y="1604"/>
                    <a:pt x="5256" y="1868"/>
                    <a:pt x="5053" y="2233"/>
                  </a:cubicBezTo>
                  <a:cubicBezTo>
                    <a:pt x="5013" y="2306"/>
                    <a:pt x="4938" y="2348"/>
                    <a:pt x="4861" y="2348"/>
                  </a:cubicBezTo>
                  <a:cubicBezTo>
                    <a:pt x="4825" y="2348"/>
                    <a:pt x="4788" y="2338"/>
                    <a:pt x="4754" y="2320"/>
                  </a:cubicBezTo>
                  <a:cubicBezTo>
                    <a:pt x="4648" y="2261"/>
                    <a:pt x="4609" y="2128"/>
                    <a:pt x="4667" y="2020"/>
                  </a:cubicBezTo>
                  <a:cubicBezTo>
                    <a:pt x="4917" y="1568"/>
                    <a:pt x="5337" y="1264"/>
                    <a:pt x="5744" y="968"/>
                  </a:cubicBezTo>
                  <a:cubicBezTo>
                    <a:pt x="6128" y="689"/>
                    <a:pt x="6480" y="433"/>
                    <a:pt x="6653" y="83"/>
                  </a:cubicBezTo>
                  <a:lnTo>
                    <a:pt x="6653" y="83"/>
                  </a:lnTo>
                  <a:cubicBezTo>
                    <a:pt x="5486" y="234"/>
                    <a:pt x="4481" y="586"/>
                    <a:pt x="3632" y="1049"/>
                  </a:cubicBezTo>
                  <a:cubicBezTo>
                    <a:pt x="3822" y="1657"/>
                    <a:pt x="3517" y="2116"/>
                    <a:pt x="3174" y="2500"/>
                  </a:cubicBezTo>
                  <a:cubicBezTo>
                    <a:pt x="3803" y="2820"/>
                    <a:pt x="4072" y="3338"/>
                    <a:pt x="3935" y="3982"/>
                  </a:cubicBezTo>
                  <a:cubicBezTo>
                    <a:pt x="3912" y="4085"/>
                    <a:pt x="3820" y="4155"/>
                    <a:pt x="3718" y="4155"/>
                  </a:cubicBezTo>
                  <a:cubicBezTo>
                    <a:pt x="3703" y="4155"/>
                    <a:pt x="3688" y="4155"/>
                    <a:pt x="3673" y="4151"/>
                  </a:cubicBezTo>
                  <a:cubicBezTo>
                    <a:pt x="3553" y="4125"/>
                    <a:pt x="3477" y="4008"/>
                    <a:pt x="3504" y="3890"/>
                  </a:cubicBezTo>
                  <a:cubicBezTo>
                    <a:pt x="3605" y="3410"/>
                    <a:pt x="3391" y="3067"/>
                    <a:pt x="2856" y="2841"/>
                  </a:cubicBezTo>
                  <a:cubicBezTo>
                    <a:pt x="2476" y="3250"/>
                    <a:pt x="2267" y="3551"/>
                    <a:pt x="2404" y="3959"/>
                  </a:cubicBezTo>
                  <a:cubicBezTo>
                    <a:pt x="2444" y="4076"/>
                    <a:pt x="2382" y="4200"/>
                    <a:pt x="2267" y="4240"/>
                  </a:cubicBezTo>
                  <a:cubicBezTo>
                    <a:pt x="2243" y="4247"/>
                    <a:pt x="2220" y="4251"/>
                    <a:pt x="2197" y="4251"/>
                  </a:cubicBezTo>
                  <a:cubicBezTo>
                    <a:pt x="2105" y="4251"/>
                    <a:pt x="2019" y="4193"/>
                    <a:pt x="1988" y="4100"/>
                  </a:cubicBezTo>
                  <a:cubicBezTo>
                    <a:pt x="1744" y="3370"/>
                    <a:pt x="2220" y="2869"/>
                    <a:pt x="2642" y="2427"/>
                  </a:cubicBezTo>
                  <a:cubicBezTo>
                    <a:pt x="3048" y="1998"/>
                    <a:pt x="3314" y="1685"/>
                    <a:pt x="3236" y="1279"/>
                  </a:cubicBezTo>
                  <a:lnTo>
                    <a:pt x="3236" y="1279"/>
                  </a:lnTo>
                  <a:cubicBezTo>
                    <a:pt x="2020" y="2037"/>
                    <a:pt x="1168" y="3022"/>
                    <a:pt x="669" y="3925"/>
                  </a:cubicBezTo>
                  <a:cubicBezTo>
                    <a:pt x="1068" y="4102"/>
                    <a:pt x="1422" y="4381"/>
                    <a:pt x="1706" y="4754"/>
                  </a:cubicBezTo>
                  <a:cubicBezTo>
                    <a:pt x="1779" y="4850"/>
                    <a:pt x="1761" y="4987"/>
                    <a:pt x="1665" y="5062"/>
                  </a:cubicBezTo>
                  <a:cubicBezTo>
                    <a:pt x="1625" y="5092"/>
                    <a:pt x="1578" y="5107"/>
                    <a:pt x="1531" y="5107"/>
                  </a:cubicBezTo>
                  <a:cubicBezTo>
                    <a:pt x="1465" y="5107"/>
                    <a:pt x="1399" y="5077"/>
                    <a:pt x="1356" y="5021"/>
                  </a:cubicBezTo>
                  <a:cubicBezTo>
                    <a:pt x="1109" y="4699"/>
                    <a:pt x="810" y="4462"/>
                    <a:pt x="471" y="4317"/>
                  </a:cubicBezTo>
                  <a:cubicBezTo>
                    <a:pt x="326" y="4635"/>
                    <a:pt x="226" y="4938"/>
                    <a:pt x="174" y="5207"/>
                  </a:cubicBezTo>
                  <a:cubicBezTo>
                    <a:pt x="1" y="6105"/>
                    <a:pt x="82" y="6952"/>
                    <a:pt x="588" y="7572"/>
                  </a:cubicBezTo>
                  <a:cubicBezTo>
                    <a:pt x="708" y="7434"/>
                    <a:pt x="797" y="7276"/>
                    <a:pt x="842" y="7112"/>
                  </a:cubicBezTo>
                  <a:cubicBezTo>
                    <a:pt x="869" y="7015"/>
                    <a:pt x="957" y="6950"/>
                    <a:pt x="1055" y="6950"/>
                  </a:cubicBezTo>
                  <a:cubicBezTo>
                    <a:pt x="1074" y="6950"/>
                    <a:pt x="1094" y="6953"/>
                    <a:pt x="1113" y="6958"/>
                  </a:cubicBezTo>
                  <a:cubicBezTo>
                    <a:pt x="1230" y="6990"/>
                    <a:pt x="1299" y="7110"/>
                    <a:pt x="1267" y="7229"/>
                  </a:cubicBezTo>
                  <a:cubicBezTo>
                    <a:pt x="1203" y="7466"/>
                    <a:pt x="1075" y="7692"/>
                    <a:pt x="904" y="7882"/>
                  </a:cubicBezTo>
                  <a:cubicBezTo>
                    <a:pt x="1237" y="8149"/>
                    <a:pt x="1689" y="8351"/>
                    <a:pt x="2276" y="8464"/>
                  </a:cubicBezTo>
                  <a:cubicBezTo>
                    <a:pt x="2137" y="8138"/>
                    <a:pt x="2096" y="7619"/>
                    <a:pt x="2474" y="6837"/>
                  </a:cubicBezTo>
                  <a:cubicBezTo>
                    <a:pt x="2574" y="6630"/>
                    <a:pt x="2668" y="6346"/>
                    <a:pt x="2551" y="6179"/>
                  </a:cubicBezTo>
                  <a:cubicBezTo>
                    <a:pt x="2417" y="5989"/>
                    <a:pt x="2047" y="5947"/>
                    <a:pt x="1807" y="5947"/>
                  </a:cubicBezTo>
                  <a:cubicBezTo>
                    <a:pt x="1742" y="5947"/>
                    <a:pt x="1686" y="5951"/>
                    <a:pt x="1648" y="5955"/>
                  </a:cubicBezTo>
                  <a:cubicBezTo>
                    <a:pt x="1641" y="5955"/>
                    <a:pt x="1634" y="5956"/>
                    <a:pt x="1627" y="5956"/>
                  </a:cubicBezTo>
                  <a:cubicBezTo>
                    <a:pt x="1513" y="5956"/>
                    <a:pt x="1417" y="5870"/>
                    <a:pt x="1407" y="5757"/>
                  </a:cubicBezTo>
                  <a:cubicBezTo>
                    <a:pt x="1394" y="5636"/>
                    <a:pt x="1482" y="5527"/>
                    <a:pt x="1603" y="5516"/>
                  </a:cubicBezTo>
                  <a:cubicBezTo>
                    <a:pt x="1629" y="5513"/>
                    <a:pt x="1710" y="5505"/>
                    <a:pt x="1822" y="5505"/>
                  </a:cubicBezTo>
                  <a:cubicBezTo>
                    <a:pt x="2126" y="5505"/>
                    <a:pt x="2656" y="5562"/>
                    <a:pt x="2911" y="5924"/>
                  </a:cubicBezTo>
                  <a:cubicBezTo>
                    <a:pt x="2988" y="6035"/>
                    <a:pt x="3031" y="6162"/>
                    <a:pt x="3043" y="6301"/>
                  </a:cubicBezTo>
                  <a:cubicBezTo>
                    <a:pt x="3149" y="6319"/>
                    <a:pt x="3249" y="6328"/>
                    <a:pt x="3340" y="6328"/>
                  </a:cubicBezTo>
                  <a:cubicBezTo>
                    <a:pt x="3591" y="6328"/>
                    <a:pt x="3779" y="6260"/>
                    <a:pt x="3882" y="6126"/>
                  </a:cubicBezTo>
                  <a:cubicBezTo>
                    <a:pt x="4035" y="5926"/>
                    <a:pt x="4008" y="5580"/>
                    <a:pt x="3807" y="5175"/>
                  </a:cubicBezTo>
                  <a:cubicBezTo>
                    <a:pt x="3752" y="5066"/>
                    <a:pt x="3797" y="4934"/>
                    <a:pt x="3907" y="4880"/>
                  </a:cubicBezTo>
                  <a:cubicBezTo>
                    <a:pt x="3938" y="4864"/>
                    <a:pt x="3971" y="4856"/>
                    <a:pt x="4004" y="4856"/>
                  </a:cubicBezTo>
                  <a:cubicBezTo>
                    <a:pt x="4085" y="4856"/>
                    <a:pt x="4163" y="4902"/>
                    <a:pt x="4202" y="4979"/>
                  </a:cubicBezTo>
                  <a:cubicBezTo>
                    <a:pt x="4481" y="5540"/>
                    <a:pt x="4492" y="6056"/>
                    <a:pt x="4232" y="6395"/>
                  </a:cubicBezTo>
                  <a:cubicBezTo>
                    <a:pt x="4114" y="6549"/>
                    <a:pt x="3852" y="6770"/>
                    <a:pt x="3334" y="6770"/>
                  </a:cubicBezTo>
                  <a:cubicBezTo>
                    <a:pt x="3229" y="6770"/>
                    <a:pt x="3112" y="6758"/>
                    <a:pt x="2986" y="6738"/>
                  </a:cubicBezTo>
                  <a:cubicBezTo>
                    <a:pt x="2956" y="6830"/>
                    <a:pt x="2920" y="6928"/>
                    <a:pt x="2871" y="7029"/>
                  </a:cubicBezTo>
                  <a:cubicBezTo>
                    <a:pt x="2312" y="8185"/>
                    <a:pt x="2854" y="8530"/>
                    <a:pt x="2877" y="8545"/>
                  </a:cubicBezTo>
                  <a:cubicBezTo>
                    <a:pt x="2879" y="8545"/>
                    <a:pt x="2879" y="8547"/>
                    <a:pt x="2881" y="8547"/>
                  </a:cubicBezTo>
                  <a:cubicBezTo>
                    <a:pt x="3065" y="8562"/>
                    <a:pt x="3261" y="8569"/>
                    <a:pt x="3469" y="8569"/>
                  </a:cubicBezTo>
                  <a:cubicBezTo>
                    <a:pt x="3625" y="8569"/>
                    <a:pt x="3788" y="8565"/>
                    <a:pt x="3957" y="8556"/>
                  </a:cubicBezTo>
                  <a:cubicBezTo>
                    <a:pt x="4249" y="8326"/>
                    <a:pt x="4844" y="7903"/>
                    <a:pt x="5595" y="7622"/>
                  </a:cubicBezTo>
                  <a:cubicBezTo>
                    <a:pt x="5428" y="7562"/>
                    <a:pt x="5247" y="7538"/>
                    <a:pt x="5055" y="7538"/>
                  </a:cubicBezTo>
                  <a:lnTo>
                    <a:pt x="5051" y="7538"/>
                  </a:lnTo>
                  <a:cubicBezTo>
                    <a:pt x="4931" y="7538"/>
                    <a:pt x="4833" y="7415"/>
                    <a:pt x="4831" y="7295"/>
                  </a:cubicBezTo>
                  <a:cubicBezTo>
                    <a:pt x="4829" y="7174"/>
                    <a:pt x="4925" y="7060"/>
                    <a:pt x="5047" y="7058"/>
                  </a:cubicBezTo>
                  <a:cubicBezTo>
                    <a:pt x="5054" y="7058"/>
                    <a:pt x="5060" y="7058"/>
                    <a:pt x="5067" y="7058"/>
                  </a:cubicBezTo>
                  <a:cubicBezTo>
                    <a:pt x="5265" y="7058"/>
                    <a:pt x="5456" y="7086"/>
                    <a:pt x="5637" y="7142"/>
                  </a:cubicBezTo>
                  <a:cubicBezTo>
                    <a:pt x="5501" y="6563"/>
                    <a:pt x="5699" y="6056"/>
                    <a:pt x="6237" y="5578"/>
                  </a:cubicBezTo>
                  <a:cubicBezTo>
                    <a:pt x="6280" y="5541"/>
                    <a:pt x="6332" y="5522"/>
                    <a:pt x="6385" y="5522"/>
                  </a:cubicBezTo>
                  <a:cubicBezTo>
                    <a:pt x="6446" y="5522"/>
                    <a:pt x="6506" y="5547"/>
                    <a:pt x="6550" y="5597"/>
                  </a:cubicBezTo>
                  <a:cubicBezTo>
                    <a:pt x="6629" y="5687"/>
                    <a:pt x="6621" y="5827"/>
                    <a:pt x="6531" y="5907"/>
                  </a:cubicBezTo>
                  <a:cubicBezTo>
                    <a:pt x="5990" y="6386"/>
                    <a:pt x="5900" y="6819"/>
                    <a:pt x="6216" y="7438"/>
                  </a:cubicBezTo>
                  <a:cubicBezTo>
                    <a:pt x="6224" y="7436"/>
                    <a:pt x="6233" y="7432"/>
                    <a:pt x="6243" y="7430"/>
                  </a:cubicBezTo>
                  <a:cubicBezTo>
                    <a:pt x="7015" y="7265"/>
                    <a:pt x="7722" y="7011"/>
                    <a:pt x="8323" y="6751"/>
                  </a:cubicBezTo>
                  <a:cubicBezTo>
                    <a:pt x="8274" y="6472"/>
                    <a:pt x="8278" y="6214"/>
                    <a:pt x="8328" y="5921"/>
                  </a:cubicBezTo>
                  <a:lnTo>
                    <a:pt x="8327" y="5921"/>
                  </a:lnTo>
                  <a:cubicBezTo>
                    <a:pt x="7683" y="5774"/>
                    <a:pt x="7374" y="5217"/>
                    <a:pt x="7498" y="4452"/>
                  </a:cubicBezTo>
                  <a:cubicBezTo>
                    <a:pt x="7515" y="4345"/>
                    <a:pt x="7607" y="4276"/>
                    <a:pt x="7712" y="4276"/>
                  </a:cubicBezTo>
                  <a:cubicBezTo>
                    <a:pt x="7725" y="4276"/>
                    <a:pt x="7738" y="4277"/>
                    <a:pt x="7751" y="4279"/>
                  </a:cubicBezTo>
                  <a:cubicBezTo>
                    <a:pt x="7871" y="4300"/>
                    <a:pt x="7954" y="4417"/>
                    <a:pt x="7933" y="4537"/>
                  </a:cubicBezTo>
                  <a:cubicBezTo>
                    <a:pt x="7873" y="4914"/>
                    <a:pt x="7911" y="5392"/>
                    <a:pt x="8438" y="5527"/>
                  </a:cubicBezTo>
                  <a:cubicBezTo>
                    <a:pt x="8445" y="5529"/>
                    <a:pt x="8453" y="5535"/>
                    <a:pt x="8460" y="5537"/>
                  </a:cubicBezTo>
                  <a:cubicBezTo>
                    <a:pt x="8562" y="5305"/>
                    <a:pt x="8709" y="5094"/>
                    <a:pt x="8897" y="4915"/>
                  </a:cubicBezTo>
                  <a:cubicBezTo>
                    <a:pt x="8939" y="4876"/>
                    <a:pt x="8994" y="4856"/>
                    <a:pt x="9048" y="4856"/>
                  </a:cubicBezTo>
                  <a:cubicBezTo>
                    <a:pt x="9107" y="4856"/>
                    <a:pt x="9165" y="4879"/>
                    <a:pt x="9209" y="4925"/>
                  </a:cubicBezTo>
                  <a:cubicBezTo>
                    <a:pt x="9292" y="5013"/>
                    <a:pt x="9288" y="5155"/>
                    <a:pt x="9200" y="5237"/>
                  </a:cubicBezTo>
                  <a:cubicBezTo>
                    <a:pt x="8846" y="5571"/>
                    <a:pt x="8684" y="6056"/>
                    <a:pt x="8743" y="6576"/>
                  </a:cubicBezTo>
                  <a:cubicBezTo>
                    <a:pt x="9641" y="6133"/>
                    <a:pt x="10220" y="5663"/>
                    <a:pt x="10297" y="5379"/>
                  </a:cubicBezTo>
                  <a:cubicBezTo>
                    <a:pt x="10324" y="5281"/>
                    <a:pt x="10413" y="5216"/>
                    <a:pt x="10510" y="5216"/>
                  </a:cubicBezTo>
                  <a:cubicBezTo>
                    <a:pt x="10529" y="5216"/>
                    <a:pt x="10549" y="5219"/>
                    <a:pt x="10569" y="5224"/>
                  </a:cubicBezTo>
                  <a:cubicBezTo>
                    <a:pt x="10685" y="5254"/>
                    <a:pt x="10755" y="5377"/>
                    <a:pt x="10723" y="5493"/>
                  </a:cubicBezTo>
                  <a:cubicBezTo>
                    <a:pt x="10412" y="6651"/>
                    <a:pt x="7397" y="7636"/>
                    <a:pt x="6335" y="7863"/>
                  </a:cubicBezTo>
                  <a:cubicBezTo>
                    <a:pt x="5441" y="8053"/>
                    <a:pt x="4673" y="8567"/>
                    <a:pt x="4300" y="8852"/>
                  </a:cubicBezTo>
                  <a:cubicBezTo>
                    <a:pt x="4165" y="9185"/>
                    <a:pt x="4087" y="9706"/>
                    <a:pt x="4622" y="10122"/>
                  </a:cubicBezTo>
                  <a:cubicBezTo>
                    <a:pt x="4907" y="10344"/>
                    <a:pt x="5341" y="10418"/>
                    <a:pt x="5792" y="10418"/>
                  </a:cubicBezTo>
                  <a:cubicBezTo>
                    <a:pt x="6695" y="10418"/>
                    <a:pt x="7668" y="10122"/>
                    <a:pt x="7668" y="10122"/>
                  </a:cubicBezTo>
                  <a:cubicBezTo>
                    <a:pt x="7668" y="10122"/>
                    <a:pt x="7671" y="10122"/>
                    <a:pt x="7679" y="10124"/>
                  </a:cubicBezTo>
                  <a:cubicBezTo>
                    <a:pt x="8280" y="9891"/>
                    <a:pt x="9055" y="9584"/>
                    <a:pt x="9878" y="9253"/>
                  </a:cubicBezTo>
                  <a:cubicBezTo>
                    <a:pt x="10111" y="9158"/>
                    <a:pt x="10346" y="9062"/>
                    <a:pt x="10584" y="8966"/>
                  </a:cubicBezTo>
                  <a:cubicBezTo>
                    <a:pt x="11827" y="8457"/>
                    <a:pt x="13215" y="8348"/>
                    <a:pt x="14173" y="8348"/>
                  </a:cubicBezTo>
                  <a:cubicBezTo>
                    <a:pt x="14552" y="8348"/>
                    <a:pt x="14864" y="8365"/>
                    <a:pt x="15073" y="8381"/>
                  </a:cubicBezTo>
                  <a:cubicBezTo>
                    <a:pt x="15497" y="8142"/>
                    <a:pt x="15930" y="7526"/>
                    <a:pt x="15853" y="5994"/>
                  </a:cubicBezTo>
                  <a:cubicBezTo>
                    <a:pt x="15819" y="5305"/>
                    <a:pt x="15645" y="4458"/>
                    <a:pt x="15218" y="3620"/>
                  </a:cubicBezTo>
                  <a:cubicBezTo>
                    <a:pt x="15150" y="3699"/>
                    <a:pt x="15079" y="3775"/>
                    <a:pt x="15007" y="3848"/>
                  </a:cubicBezTo>
                  <a:cubicBezTo>
                    <a:pt x="14772" y="4095"/>
                    <a:pt x="14525" y="4349"/>
                    <a:pt x="14399" y="4763"/>
                  </a:cubicBezTo>
                  <a:cubicBezTo>
                    <a:pt x="14369" y="4857"/>
                    <a:pt x="14283" y="4917"/>
                    <a:pt x="14188" y="4917"/>
                  </a:cubicBezTo>
                  <a:cubicBezTo>
                    <a:pt x="14166" y="4917"/>
                    <a:pt x="14145" y="4915"/>
                    <a:pt x="14123" y="4908"/>
                  </a:cubicBezTo>
                  <a:cubicBezTo>
                    <a:pt x="14008" y="4872"/>
                    <a:pt x="13942" y="4748"/>
                    <a:pt x="13978" y="4631"/>
                  </a:cubicBezTo>
                  <a:cubicBezTo>
                    <a:pt x="14136" y="4119"/>
                    <a:pt x="14429" y="3812"/>
                    <a:pt x="14689" y="3543"/>
                  </a:cubicBezTo>
                  <a:cubicBezTo>
                    <a:pt x="14800" y="3426"/>
                    <a:pt x="14904" y="3321"/>
                    <a:pt x="14987" y="3208"/>
                  </a:cubicBezTo>
                  <a:cubicBezTo>
                    <a:pt x="14497" y="2414"/>
                    <a:pt x="13761" y="1653"/>
                    <a:pt x="12677" y="1072"/>
                  </a:cubicBezTo>
                  <a:cubicBezTo>
                    <a:pt x="12370" y="1371"/>
                    <a:pt x="12097" y="1744"/>
                    <a:pt x="11913" y="2128"/>
                  </a:cubicBezTo>
                  <a:cubicBezTo>
                    <a:pt x="11875" y="2207"/>
                    <a:pt x="11796" y="2254"/>
                    <a:pt x="11713" y="2254"/>
                  </a:cubicBezTo>
                  <a:cubicBezTo>
                    <a:pt x="11681" y="2254"/>
                    <a:pt x="11649" y="2246"/>
                    <a:pt x="11619" y="2231"/>
                  </a:cubicBezTo>
                  <a:cubicBezTo>
                    <a:pt x="11508" y="2178"/>
                    <a:pt x="11463" y="2047"/>
                    <a:pt x="11515" y="1937"/>
                  </a:cubicBezTo>
                  <a:cubicBezTo>
                    <a:pt x="11700" y="1553"/>
                    <a:pt x="11962" y="1179"/>
                    <a:pt x="12261" y="864"/>
                  </a:cubicBezTo>
                  <a:cubicBezTo>
                    <a:pt x="12022" y="755"/>
                    <a:pt x="11766" y="654"/>
                    <a:pt x="11497" y="561"/>
                  </a:cubicBezTo>
                  <a:cubicBezTo>
                    <a:pt x="11483" y="576"/>
                    <a:pt x="11470" y="590"/>
                    <a:pt x="11453" y="599"/>
                  </a:cubicBezTo>
                  <a:cubicBezTo>
                    <a:pt x="11118" y="816"/>
                    <a:pt x="10740" y="927"/>
                    <a:pt x="10386" y="927"/>
                  </a:cubicBezTo>
                  <a:cubicBezTo>
                    <a:pt x="10089" y="927"/>
                    <a:pt x="9808" y="848"/>
                    <a:pt x="9586" y="689"/>
                  </a:cubicBezTo>
                  <a:cubicBezTo>
                    <a:pt x="9488" y="618"/>
                    <a:pt x="9465" y="480"/>
                    <a:pt x="9537" y="381"/>
                  </a:cubicBezTo>
                  <a:cubicBezTo>
                    <a:pt x="9579" y="320"/>
                    <a:pt x="9647" y="289"/>
                    <a:pt x="9715" y="289"/>
                  </a:cubicBezTo>
                  <a:cubicBezTo>
                    <a:pt x="9760" y="289"/>
                    <a:pt x="9805" y="302"/>
                    <a:pt x="9844" y="330"/>
                  </a:cubicBezTo>
                  <a:cubicBezTo>
                    <a:pt x="9987" y="433"/>
                    <a:pt x="10176" y="483"/>
                    <a:pt x="10381" y="483"/>
                  </a:cubicBezTo>
                  <a:cubicBezTo>
                    <a:pt x="10550" y="483"/>
                    <a:pt x="10730" y="449"/>
                    <a:pt x="10906" y="383"/>
                  </a:cubicBezTo>
                  <a:cubicBezTo>
                    <a:pt x="10309" y="223"/>
                    <a:pt x="9646" y="104"/>
                    <a:pt x="8906" y="40"/>
                  </a:cubicBezTo>
                  <a:cubicBezTo>
                    <a:pt x="8891" y="40"/>
                    <a:pt x="8878" y="38"/>
                    <a:pt x="8863" y="38"/>
                  </a:cubicBezTo>
                  <a:cubicBezTo>
                    <a:pt x="8771" y="791"/>
                    <a:pt x="8210" y="1450"/>
                    <a:pt x="7525" y="1879"/>
                  </a:cubicBezTo>
                  <a:cubicBezTo>
                    <a:pt x="7713" y="1958"/>
                    <a:pt x="7936" y="2023"/>
                    <a:pt x="8163" y="2023"/>
                  </a:cubicBezTo>
                  <a:cubicBezTo>
                    <a:pt x="8357" y="2023"/>
                    <a:pt x="8553" y="1976"/>
                    <a:pt x="8733" y="1851"/>
                  </a:cubicBezTo>
                  <a:cubicBezTo>
                    <a:pt x="8771" y="1824"/>
                    <a:pt x="8815" y="1811"/>
                    <a:pt x="8858" y="1811"/>
                  </a:cubicBezTo>
                  <a:cubicBezTo>
                    <a:pt x="8928" y="1811"/>
                    <a:pt x="8997" y="1844"/>
                    <a:pt x="9040" y="1905"/>
                  </a:cubicBezTo>
                  <a:cubicBezTo>
                    <a:pt x="9110" y="2005"/>
                    <a:pt x="9085" y="2143"/>
                    <a:pt x="8984" y="2212"/>
                  </a:cubicBezTo>
                  <a:cubicBezTo>
                    <a:pt x="8746" y="2380"/>
                    <a:pt x="8466" y="2463"/>
                    <a:pt x="8163" y="2463"/>
                  </a:cubicBezTo>
                  <a:cubicBezTo>
                    <a:pt x="7833" y="2463"/>
                    <a:pt x="7476" y="2363"/>
                    <a:pt x="7114" y="2171"/>
                  </a:cubicBezTo>
                  <a:cubicBezTo>
                    <a:pt x="6915" y="2416"/>
                    <a:pt x="6930" y="2724"/>
                    <a:pt x="6973" y="3167"/>
                  </a:cubicBezTo>
                  <a:cubicBezTo>
                    <a:pt x="7009" y="3530"/>
                    <a:pt x="7048" y="3942"/>
                    <a:pt x="6868" y="4317"/>
                  </a:cubicBezTo>
                  <a:cubicBezTo>
                    <a:pt x="6830" y="4396"/>
                    <a:pt x="6751" y="4441"/>
                    <a:pt x="6670" y="4441"/>
                  </a:cubicBezTo>
                  <a:cubicBezTo>
                    <a:pt x="6638" y="4441"/>
                    <a:pt x="6604" y="4435"/>
                    <a:pt x="6574" y="4420"/>
                  </a:cubicBezTo>
                  <a:cubicBezTo>
                    <a:pt x="6465" y="4368"/>
                    <a:pt x="6418" y="4236"/>
                    <a:pt x="6470" y="4125"/>
                  </a:cubicBezTo>
                  <a:cubicBezTo>
                    <a:pt x="6591" y="3874"/>
                    <a:pt x="6568" y="3577"/>
                    <a:pt x="6538" y="3261"/>
                  </a:cubicBezTo>
                  <a:cubicBezTo>
                    <a:pt x="6373" y="3176"/>
                    <a:pt x="6165" y="3097"/>
                    <a:pt x="5971" y="3097"/>
                  </a:cubicBezTo>
                  <a:cubicBezTo>
                    <a:pt x="5893" y="3097"/>
                    <a:pt x="5817" y="3109"/>
                    <a:pt x="5748" y="3140"/>
                  </a:cubicBezTo>
                  <a:cubicBezTo>
                    <a:pt x="5571" y="3219"/>
                    <a:pt x="5439" y="3410"/>
                    <a:pt x="5360" y="3707"/>
                  </a:cubicBezTo>
                  <a:cubicBezTo>
                    <a:pt x="5334" y="3805"/>
                    <a:pt x="5245" y="3871"/>
                    <a:pt x="5147" y="3871"/>
                  </a:cubicBezTo>
                  <a:cubicBezTo>
                    <a:pt x="5128" y="3871"/>
                    <a:pt x="5109" y="3869"/>
                    <a:pt x="5091" y="3863"/>
                  </a:cubicBezTo>
                  <a:cubicBezTo>
                    <a:pt x="4972" y="3831"/>
                    <a:pt x="4902" y="3711"/>
                    <a:pt x="4934" y="3594"/>
                  </a:cubicBezTo>
                  <a:cubicBezTo>
                    <a:pt x="5049" y="3159"/>
                    <a:pt x="5264" y="2871"/>
                    <a:pt x="5571" y="2737"/>
                  </a:cubicBezTo>
                  <a:cubicBezTo>
                    <a:pt x="5694" y="2683"/>
                    <a:pt x="5827" y="2656"/>
                    <a:pt x="5970" y="2656"/>
                  </a:cubicBezTo>
                  <a:cubicBezTo>
                    <a:pt x="6136" y="2656"/>
                    <a:pt x="6314" y="2692"/>
                    <a:pt x="6504" y="2764"/>
                  </a:cubicBezTo>
                  <a:cubicBezTo>
                    <a:pt x="6501" y="2374"/>
                    <a:pt x="6587" y="1981"/>
                    <a:pt x="7005" y="1672"/>
                  </a:cubicBezTo>
                  <a:lnTo>
                    <a:pt x="7009" y="1668"/>
                  </a:lnTo>
                  <a:cubicBezTo>
                    <a:pt x="7013" y="1666"/>
                    <a:pt x="7015" y="1664"/>
                    <a:pt x="7016" y="1663"/>
                  </a:cubicBezTo>
                  <a:cubicBezTo>
                    <a:pt x="7020" y="1661"/>
                    <a:pt x="7026" y="1657"/>
                    <a:pt x="7031" y="1655"/>
                  </a:cubicBezTo>
                  <a:cubicBezTo>
                    <a:pt x="7035" y="1651"/>
                    <a:pt x="7039" y="1648"/>
                    <a:pt x="7045" y="1646"/>
                  </a:cubicBezTo>
                  <a:cubicBezTo>
                    <a:pt x="7743" y="1288"/>
                    <a:pt x="8330" y="693"/>
                    <a:pt x="8421" y="10"/>
                  </a:cubicBezTo>
                  <a:cubicBezTo>
                    <a:pt x="8267" y="3"/>
                    <a:pt x="8116" y="0"/>
                    <a:pt x="7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20"/>
            <p:cNvSpPr/>
            <p:nvPr/>
          </p:nvSpPr>
          <p:spPr>
            <a:xfrm>
              <a:off x="7090034" y="548786"/>
              <a:ext cx="254885" cy="109361"/>
            </a:xfrm>
            <a:custGeom>
              <a:avLst/>
              <a:gdLst/>
              <a:ahLst/>
              <a:cxnLst/>
              <a:rect l="l" t="t" r="r" b="b"/>
              <a:pathLst>
                <a:path w="4955" h="2126" extrusionOk="0">
                  <a:moveTo>
                    <a:pt x="3921" y="0"/>
                  </a:moveTo>
                  <a:cubicBezTo>
                    <a:pt x="2999" y="0"/>
                    <a:pt x="1654" y="100"/>
                    <a:pt x="478" y="582"/>
                  </a:cubicBezTo>
                  <a:cubicBezTo>
                    <a:pt x="318" y="648"/>
                    <a:pt x="158" y="712"/>
                    <a:pt x="0" y="776"/>
                  </a:cubicBezTo>
                  <a:cubicBezTo>
                    <a:pt x="75" y="900"/>
                    <a:pt x="194" y="1068"/>
                    <a:pt x="369" y="1246"/>
                  </a:cubicBezTo>
                  <a:cubicBezTo>
                    <a:pt x="382" y="1256"/>
                    <a:pt x="397" y="1269"/>
                    <a:pt x="409" y="1282"/>
                  </a:cubicBezTo>
                  <a:cubicBezTo>
                    <a:pt x="411" y="1286"/>
                    <a:pt x="412" y="1290"/>
                    <a:pt x="414" y="1292"/>
                  </a:cubicBezTo>
                  <a:cubicBezTo>
                    <a:pt x="781" y="1647"/>
                    <a:pt x="1371" y="2022"/>
                    <a:pt x="2270" y="2126"/>
                  </a:cubicBezTo>
                  <a:cubicBezTo>
                    <a:pt x="2790" y="2067"/>
                    <a:pt x="3643" y="1896"/>
                    <a:pt x="4202" y="1410"/>
                  </a:cubicBezTo>
                  <a:cubicBezTo>
                    <a:pt x="4955" y="757"/>
                    <a:pt x="4778" y="290"/>
                    <a:pt x="4501" y="13"/>
                  </a:cubicBezTo>
                  <a:cubicBezTo>
                    <a:pt x="4337" y="6"/>
                    <a:pt x="4141" y="0"/>
                    <a:pt x="3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20"/>
            <p:cNvSpPr/>
            <p:nvPr/>
          </p:nvSpPr>
          <p:spPr>
            <a:xfrm>
              <a:off x="7069561" y="636903"/>
              <a:ext cx="136316" cy="195369"/>
            </a:xfrm>
            <a:custGeom>
              <a:avLst/>
              <a:gdLst/>
              <a:ahLst/>
              <a:cxnLst/>
              <a:rect l="l" t="t" r="r" b="b"/>
              <a:pathLst>
                <a:path w="2650" h="3798" extrusionOk="0">
                  <a:moveTo>
                    <a:pt x="620" y="0"/>
                  </a:moveTo>
                  <a:cubicBezTo>
                    <a:pt x="487" y="94"/>
                    <a:pt x="274" y="230"/>
                    <a:pt x="1" y="358"/>
                  </a:cubicBezTo>
                  <a:cubicBezTo>
                    <a:pt x="280" y="505"/>
                    <a:pt x="515" y="670"/>
                    <a:pt x="650" y="853"/>
                  </a:cubicBezTo>
                  <a:cubicBezTo>
                    <a:pt x="1223" y="1614"/>
                    <a:pt x="1223" y="3061"/>
                    <a:pt x="1697" y="3797"/>
                  </a:cubicBezTo>
                  <a:lnTo>
                    <a:pt x="2650" y="3797"/>
                  </a:lnTo>
                  <a:cubicBezTo>
                    <a:pt x="2650" y="3797"/>
                    <a:pt x="2185" y="1708"/>
                    <a:pt x="2185" y="780"/>
                  </a:cubicBezTo>
                  <a:cubicBezTo>
                    <a:pt x="1484" y="623"/>
                    <a:pt x="976" y="317"/>
                    <a:pt x="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0" name="Google Shape;2180;p20"/>
          <p:cNvSpPr txBox="1"/>
          <p:nvPr/>
        </p:nvSpPr>
        <p:spPr>
          <a:xfrm>
            <a:off x="1508925" y="2003850"/>
            <a:ext cx="17886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We resized</a:t>
            </a:r>
            <a:r>
              <a:rPr lang="en" sz="1400" b="0" i="0" u="none" strike="noStrike" cap="none">
                <a:solidFill>
                  <a:schemeClr val="dk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</a:t>
            </a:r>
            <a:r>
              <a:rPr lang="en">
                <a:solidFill>
                  <a:schemeClr val="dk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all the image to 224*224</a:t>
            </a:r>
            <a:endParaRPr>
              <a:solidFill>
                <a:schemeClr val="dk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Batch size: 32 </a:t>
            </a:r>
            <a:endParaRPr sz="1400" b="0" i="0" u="none" strike="noStrike" cap="none">
              <a:solidFill>
                <a:schemeClr val="dk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2181" name="Google Shape;2181;p20"/>
          <p:cNvSpPr txBox="1"/>
          <p:nvPr/>
        </p:nvSpPr>
        <p:spPr>
          <a:xfrm>
            <a:off x="999250" y="1680050"/>
            <a:ext cx="22983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Image resizing</a:t>
            </a:r>
            <a:endParaRPr sz="1400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182" name="Google Shape;2182;p20"/>
          <p:cNvCxnSpPr/>
          <p:nvPr/>
        </p:nvCxnSpPr>
        <p:spPr>
          <a:xfrm>
            <a:off x="3398263" y="1858775"/>
            <a:ext cx="0" cy="8607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83" name="Google Shape;2183;p20"/>
          <p:cNvSpPr txBox="1"/>
          <p:nvPr/>
        </p:nvSpPr>
        <p:spPr>
          <a:xfrm>
            <a:off x="999250" y="3470950"/>
            <a:ext cx="22983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We applied the following transformation to training dataset </a:t>
            </a:r>
            <a:endParaRPr sz="1400" b="0" i="0" u="none" strike="noStrike" cap="none">
              <a:solidFill>
                <a:schemeClr val="dk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2184" name="Google Shape;2184;p20"/>
          <p:cNvSpPr txBox="1"/>
          <p:nvPr/>
        </p:nvSpPr>
        <p:spPr>
          <a:xfrm>
            <a:off x="999250" y="3147150"/>
            <a:ext cx="22983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Data Augmentation</a:t>
            </a:r>
            <a:endParaRPr sz="1400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185" name="Google Shape;2185;p20"/>
          <p:cNvCxnSpPr/>
          <p:nvPr/>
        </p:nvCxnSpPr>
        <p:spPr>
          <a:xfrm>
            <a:off x="3398263" y="3325875"/>
            <a:ext cx="0" cy="8607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86" name="Google Shape;2186;p20"/>
          <p:cNvSpPr/>
          <p:nvPr/>
        </p:nvSpPr>
        <p:spPr>
          <a:xfrm rot="-1766248">
            <a:off x="-836878" y="2183097"/>
            <a:ext cx="3100186" cy="6667830"/>
          </a:xfrm>
          <a:custGeom>
            <a:avLst/>
            <a:gdLst/>
            <a:ahLst/>
            <a:cxnLst/>
            <a:rect l="l" t="t" r="r" b="b"/>
            <a:pathLst>
              <a:path w="16505" h="20499" extrusionOk="0">
                <a:moveTo>
                  <a:pt x="8134" y="0"/>
                </a:moveTo>
                <a:cubicBezTo>
                  <a:pt x="7095" y="0"/>
                  <a:pt x="6050" y="277"/>
                  <a:pt x="5070" y="650"/>
                </a:cubicBezTo>
                <a:cubicBezTo>
                  <a:pt x="4231" y="970"/>
                  <a:pt x="3410" y="1367"/>
                  <a:pt x="2719" y="1941"/>
                </a:cubicBezTo>
                <a:cubicBezTo>
                  <a:pt x="1644" y="2833"/>
                  <a:pt x="942" y="4113"/>
                  <a:pt x="552" y="5454"/>
                </a:cubicBezTo>
                <a:cubicBezTo>
                  <a:pt x="161" y="6794"/>
                  <a:pt x="63" y="8202"/>
                  <a:pt x="33" y="9597"/>
                </a:cubicBezTo>
                <a:cubicBezTo>
                  <a:pt x="1" y="11124"/>
                  <a:pt x="52" y="12663"/>
                  <a:pt x="392" y="14152"/>
                </a:cubicBezTo>
                <a:cubicBezTo>
                  <a:pt x="733" y="15639"/>
                  <a:pt x="1381" y="17083"/>
                  <a:pt x="2424" y="18198"/>
                </a:cubicBezTo>
                <a:cubicBezTo>
                  <a:pt x="3821" y="19690"/>
                  <a:pt x="5881" y="20499"/>
                  <a:pt x="7928" y="20499"/>
                </a:cubicBezTo>
                <a:cubicBezTo>
                  <a:pt x="7993" y="20499"/>
                  <a:pt x="8057" y="20498"/>
                  <a:pt x="8122" y="20496"/>
                </a:cubicBezTo>
                <a:cubicBezTo>
                  <a:pt x="10230" y="20443"/>
                  <a:pt x="12284" y="19562"/>
                  <a:pt x="13882" y="18185"/>
                </a:cubicBezTo>
                <a:cubicBezTo>
                  <a:pt x="15096" y="17138"/>
                  <a:pt x="16092" y="15737"/>
                  <a:pt x="16297" y="14147"/>
                </a:cubicBezTo>
                <a:cubicBezTo>
                  <a:pt x="16504" y="12554"/>
                  <a:pt x="15764" y="10787"/>
                  <a:pt x="14309" y="10111"/>
                </a:cubicBezTo>
                <a:cubicBezTo>
                  <a:pt x="13142" y="9569"/>
                  <a:pt x="11659" y="9746"/>
                  <a:pt x="10669" y="8921"/>
                </a:cubicBezTo>
                <a:cubicBezTo>
                  <a:pt x="9782" y="8183"/>
                  <a:pt x="9609" y="6850"/>
                  <a:pt x="9891" y="5730"/>
                </a:cubicBezTo>
                <a:cubicBezTo>
                  <a:pt x="10068" y="5028"/>
                  <a:pt x="10401" y="4369"/>
                  <a:pt x="10851" y="3803"/>
                </a:cubicBezTo>
                <a:cubicBezTo>
                  <a:pt x="11147" y="3430"/>
                  <a:pt x="12097" y="2879"/>
                  <a:pt x="12071" y="2434"/>
                </a:cubicBezTo>
                <a:cubicBezTo>
                  <a:pt x="12039" y="1864"/>
                  <a:pt x="11339" y="1205"/>
                  <a:pt x="10921" y="885"/>
                </a:cubicBezTo>
                <a:cubicBezTo>
                  <a:pt x="10392" y="480"/>
                  <a:pt x="9761" y="207"/>
                  <a:pt x="9106" y="87"/>
                </a:cubicBezTo>
                <a:cubicBezTo>
                  <a:pt x="8784" y="27"/>
                  <a:pt x="8460" y="0"/>
                  <a:pt x="81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p20"/>
          <p:cNvSpPr/>
          <p:nvPr/>
        </p:nvSpPr>
        <p:spPr>
          <a:xfrm rot="9509314">
            <a:off x="8489666" y="-465184"/>
            <a:ext cx="960170" cy="988349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8" name="Google Shape;2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675" y="1442123"/>
            <a:ext cx="4424801" cy="24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2529" y="2935438"/>
            <a:ext cx="846342" cy="79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0700" y="2935438"/>
            <a:ext cx="878400" cy="79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5956" y="2932233"/>
            <a:ext cx="844739" cy="803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2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2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2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2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2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1" dur="1000" fill="hold"/>
                                        <p:tgtEl>
                                          <p:spTgt spid="2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0"/>
          <p:cNvSpPr txBox="1">
            <a:spLocks noGrp="1"/>
          </p:cNvSpPr>
          <p:nvPr>
            <p:ph type="ctrTitle"/>
          </p:nvPr>
        </p:nvSpPr>
        <p:spPr>
          <a:xfrm>
            <a:off x="3924133" y="2349198"/>
            <a:ext cx="5219867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MODEL DEVELOPMENT</a:t>
            </a:r>
            <a:endParaRPr/>
          </a:p>
        </p:txBody>
      </p:sp>
      <p:sp>
        <p:nvSpPr>
          <p:cNvPr id="2197" name="Google Shape;2197;p10"/>
          <p:cNvSpPr txBox="1">
            <a:spLocks noGrp="1"/>
          </p:cNvSpPr>
          <p:nvPr>
            <p:ph type="subTitle" idx="1"/>
          </p:nvPr>
        </p:nvSpPr>
        <p:spPr>
          <a:xfrm>
            <a:off x="4657060" y="3941108"/>
            <a:ext cx="3858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>
                <a:latin typeface="Quicksand"/>
                <a:ea typeface="Quicksand"/>
                <a:cs typeface="Quicksand"/>
                <a:sym typeface="Quicksand"/>
              </a:rPr>
              <a:t>By Afridi Ibn Rahman</a:t>
            </a:r>
            <a:endParaRPr sz="1600"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98" name="Google Shape;2198;p10"/>
          <p:cNvSpPr txBox="1">
            <a:spLocks noGrp="1"/>
          </p:cNvSpPr>
          <p:nvPr>
            <p:ph type="title" idx="2"/>
          </p:nvPr>
        </p:nvSpPr>
        <p:spPr>
          <a:xfrm>
            <a:off x="4572025" y="539488"/>
            <a:ext cx="3858900" cy="15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ef48f7db95_0_22"/>
          <p:cNvSpPr txBox="1">
            <a:spLocks noGrp="1"/>
          </p:cNvSpPr>
          <p:nvPr>
            <p:ph type="title"/>
          </p:nvPr>
        </p:nvSpPr>
        <p:spPr>
          <a:xfrm>
            <a:off x="1222075" y="523750"/>
            <a:ext cx="7251900" cy="9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Convolutional Neural Network</a:t>
            </a:r>
            <a:endParaRPr sz="4000"/>
          </a:p>
        </p:txBody>
      </p:sp>
      <p:sp>
        <p:nvSpPr>
          <p:cNvPr id="2204" name="Google Shape;2204;gef48f7db95_0_22"/>
          <p:cNvSpPr txBox="1"/>
          <p:nvPr/>
        </p:nvSpPr>
        <p:spPr>
          <a:xfrm>
            <a:off x="723900" y="1504100"/>
            <a:ext cx="84201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Quicksand"/>
                <a:ea typeface="Quicksand"/>
                <a:cs typeface="Quicksand"/>
                <a:sym typeface="Quicksand"/>
              </a:rPr>
              <a:t>CNN is best known image classification and image recognition for its high accuracy</a:t>
            </a:r>
            <a:endParaRPr sz="2300"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05" name="Google Shape;2205;gef48f7db95_0_22"/>
          <p:cNvSpPr txBox="1"/>
          <p:nvPr/>
        </p:nvSpPr>
        <p:spPr>
          <a:xfrm>
            <a:off x="2177300" y="2954525"/>
            <a:ext cx="1830300" cy="89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E2A47"/>
                </a:solidFill>
                <a:latin typeface="Baloo 2"/>
                <a:ea typeface="Baloo 2"/>
                <a:cs typeface="Baloo 2"/>
                <a:sym typeface="Baloo 2"/>
              </a:rPr>
              <a:t>CNN</a:t>
            </a:r>
            <a:endParaRPr sz="2500" b="1">
              <a:solidFill>
                <a:srgbClr val="0E2A47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2206" name="Google Shape;2206;gef48f7db95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563" y="3093263"/>
            <a:ext cx="504875" cy="61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7" name="Google Shape;2207;gef48f7db95_0_22"/>
          <p:cNvSpPr txBox="1"/>
          <p:nvPr/>
        </p:nvSpPr>
        <p:spPr>
          <a:xfrm>
            <a:off x="5136400" y="2954525"/>
            <a:ext cx="1830300" cy="89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E2A47"/>
                </a:solidFill>
                <a:latin typeface="Baloo 2"/>
                <a:ea typeface="Baloo 2"/>
                <a:cs typeface="Baloo 2"/>
                <a:sym typeface="Baloo 2"/>
              </a:rPr>
              <a:t>ANN</a:t>
            </a:r>
            <a:endParaRPr sz="2500" b="1">
              <a:solidFill>
                <a:srgbClr val="0E2A47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2208" name="Google Shape;2208;gef48f7db95_0_22"/>
          <p:cNvSpPr txBox="1"/>
          <p:nvPr/>
        </p:nvSpPr>
        <p:spPr>
          <a:xfrm>
            <a:off x="5136400" y="2954538"/>
            <a:ext cx="1830300" cy="89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E2A47"/>
                </a:solidFill>
                <a:latin typeface="Baloo 2"/>
                <a:ea typeface="Baloo 2"/>
                <a:cs typeface="Baloo 2"/>
                <a:sym typeface="Baloo 2"/>
              </a:rPr>
              <a:t>RNN</a:t>
            </a:r>
            <a:endParaRPr sz="2500" b="1">
              <a:solidFill>
                <a:srgbClr val="0E2A47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2209" name="Google Shape;2209;gef48f7db95_0_22"/>
          <p:cNvSpPr txBox="1"/>
          <p:nvPr/>
        </p:nvSpPr>
        <p:spPr>
          <a:xfrm>
            <a:off x="5136400" y="2954550"/>
            <a:ext cx="1830300" cy="89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E2A47"/>
                </a:solidFill>
                <a:latin typeface="Baloo 2"/>
                <a:ea typeface="Baloo 2"/>
                <a:cs typeface="Baloo 2"/>
                <a:sym typeface="Baloo 2"/>
              </a:rPr>
              <a:t>LSTM</a:t>
            </a:r>
            <a:endParaRPr sz="2500" b="1">
              <a:solidFill>
                <a:srgbClr val="0E2A47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2210" name="Google Shape;2210;gef48f7db95_0_22"/>
          <p:cNvSpPr txBox="1"/>
          <p:nvPr/>
        </p:nvSpPr>
        <p:spPr>
          <a:xfrm>
            <a:off x="5136400" y="2954525"/>
            <a:ext cx="1830300" cy="89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E2A47"/>
                </a:solidFill>
                <a:latin typeface="Baloo 2"/>
                <a:ea typeface="Baloo 2"/>
                <a:cs typeface="Baloo 2"/>
                <a:sym typeface="Baloo 2"/>
              </a:rPr>
              <a:t>MLP</a:t>
            </a:r>
            <a:endParaRPr sz="2500" b="1">
              <a:solidFill>
                <a:srgbClr val="0E2A47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2211" name="Google Shape;2211;gef48f7db95_0_22"/>
          <p:cNvSpPr txBox="1"/>
          <p:nvPr/>
        </p:nvSpPr>
        <p:spPr>
          <a:xfrm>
            <a:off x="5136400" y="2954525"/>
            <a:ext cx="1830300" cy="89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E2A47"/>
                </a:solidFill>
                <a:latin typeface="Baloo 2"/>
                <a:ea typeface="Baloo 2"/>
                <a:cs typeface="Baloo 2"/>
                <a:sym typeface="Baloo 2"/>
              </a:rPr>
              <a:t>SVM</a:t>
            </a:r>
            <a:endParaRPr sz="2500" b="1">
              <a:solidFill>
                <a:srgbClr val="0E2A47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ec0e05d80d_6_22"/>
          <p:cNvSpPr/>
          <p:nvPr/>
        </p:nvSpPr>
        <p:spPr>
          <a:xfrm>
            <a:off x="4001923" y="1940338"/>
            <a:ext cx="631200" cy="24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gec0e05d80d_6_22"/>
          <p:cNvSpPr/>
          <p:nvPr/>
        </p:nvSpPr>
        <p:spPr>
          <a:xfrm>
            <a:off x="4167050" y="920070"/>
            <a:ext cx="3530400" cy="3286200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gec0e05d80d_6_22"/>
          <p:cNvSpPr txBox="1"/>
          <p:nvPr/>
        </p:nvSpPr>
        <p:spPr>
          <a:xfrm>
            <a:off x="4757688" y="1842114"/>
            <a:ext cx="2349300" cy="18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Deploy The Best Performing Model</a:t>
            </a:r>
            <a:endParaRPr sz="1700" b="1">
              <a:solidFill>
                <a:schemeClr val="dk2"/>
              </a:solidFill>
            </a:endParaRPr>
          </a:p>
        </p:txBody>
      </p:sp>
      <p:grpSp>
        <p:nvGrpSpPr>
          <p:cNvPr id="2219" name="Google Shape;2219;gec0e05d80d_6_22"/>
          <p:cNvGrpSpPr/>
          <p:nvPr/>
        </p:nvGrpSpPr>
        <p:grpSpPr>
          <a:xfrm>
            <a:off x="5522010" y="445000"/>
            <a:ext cx="2308862" cy="1363551"/>
            <a:chOff x="4306958" y="1082925"/>
            <a:chExt cx="1589359" cy="958358"/>
          </a:xfrm>
        </p:grpSpPr>
        <p:sp>
          <p:nvSpPr>
            <p:cNvPr id="2220" name="Google Shape;2220;gec0e05d80d_6_22"/>
            <p:cNvSpPr/>
            <p:nvPr/>
          </p:nvSpPr>
          <p:spPr>
            <a:xfrm>
              <a:off x="4306958" y="1082925"/>
              <a:ext cx="565200" cy="565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01</a:t>
              </a:r>
              <a:endParaRPr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21" name="Google Shape;2221;gec0e05d80d_6_22"/>
            <p:cNvSpPr/>
            <p:nvPr/>
          </p:nvSpPr>
          <p:spPr>
            <a:xfrm rot="2159678">
              <a:off x="4838902" y="1574444"/>
              <a:ext cx="1119431" cy="152476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2" name="Google Shape;2222;gec0e05d80d_6_22"/>
          <p:cNvGrpSpPr/>
          <p:nvPr/>
        </p:nvGrpSpPr>
        <p:grpSpPr>
          <a:xfrm>
            <a:off x="7365704" y="1773610"/>
            <a:ext cx="821066" cy="2371181"/>
            <a:chOff x="5576108" y="2016725"/>
            <a:chExt cx="565200" cy="1666560"/>
          </a:xfrm>
        </p:grpSpPr>
        <p:sp>
          <p:nvSpPr>
            <p:cNvPr id="2223" name="Google Shape;2223;gec0e05d80d_6_22"/>
            <p:cNvSpPr/>
            <p:nvPr/>
          </p:nvSpPr>
          <p:spPr>
            <a:xfrm>
              <a:off x="5576108" y="2016725"/>
              <a:ext cx="565200" cy="565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02</a:t>
              </a:r>
              <a:endParaRPr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24" name="Google Shape;2224;gec0e05d80d_6_22"/>
            <p:cNvSpPr/>
            <p:nvPr/>
          </p:nvSpPr>
          <p:spPr>
            <a:xfrm rot="6479001">
              <a:off x="5275897" y="3050667"/>
              <a:ext cx="1119386" cy="152834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5" name="Google Shape;2225;gec0e05d80d_6_22"/>
          <p:cNvGrpSpPr/>
          <p:nvPr/>
        </p:nvGrpSpPr>
        <p:grpSpPr>
          <a:xfrm>
            <a:off x="3662663" y="674802"/>
            <a:ext cx="1846348" cy="1903402"/>
            <a:chOff x="3027033" y="1244439"/>
            <a:chExt cx="1270977" cy="1337786"/>
          </a:xfrm>
        </p:grpSpPr>
        <p:sp>
          <p:nvSpPr>
            <p:cNvPr id="2226" name="Google Shape;2226;gec0e05d80d_6_22"/>
            <p:cNvSpPr/>
            <p:nvPr/>
          </p:nvSpPr>
          <p:spPr>
            <a:xfrm>
              <a:off x="3027033" y="2016725"/>
              <a:ext cx="565200" cy="565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05</a:t>
              </a:r>
              <a:endParaRPr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27" name="Google Shape;2227;gec0e05d80d_6_22"/>
            <p:cNvSpPr/>
            <p:nvPr/>
          </p:nvSpPr>
          <p:spPr>
            <a:xfrm rot="-2159137">
              <a:off x="3240473" y="1559002"/>
              <a:ext cx="1119673" cy="153273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8" name="Google Shape;2228;gec0e05d80d_6_22"/>
          <p:cNvSpPr txBox="1">
            <a:spLocks noGrp="1"/>
          </p:cNvSpPr>
          <p:nvPr>
            <p:ph type="title"/>
          </p:nvPr>
        </p:nvSpPr>
        <p:spPr>
          <a:xfrm>
            <a:off x="0" y="80575"/>
            <a:ext cx="3706500" cy="9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Methodology</a:t>
            </a:r>
            <a:endParaRPr sz="4000"/>
          </a:p>
        </p:txBody>
      </p:sp>
      <p:sp>
        <p:nvSpPr>
          <p:cNvPr id="2229" name="Google Shape;2229;gec0e05d80d_6_22"/>
          <p:cNvSpPr txBox="1"/>
          <p:nvPr/>
        </p:nvSpPr>
        <p:spPr>
          <a:xfrm rot="2111716">
            <a:off x="6534684" y="736085"/>
            <a:ext cx="1628135" cy="61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Build a 11 Layer CNN Model</a:t>
            </a:r>
            <a:endParaRPr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30" name="Google Shape;2230;gec0e05d80d_6_22"/>
          <p:cNvSpPr txBox="1"/>
          <p:nvPr/>
        </p:nvSpPr>
        <p:spPr>
          <a:xfrm rot="-4296405">
            <a:off x="7271773" y="2997480"/>
            <a:ext cx="1694254" cy="61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Load Pre-Trained Models</a:t>
            </a:r>
            <a:endParaRPr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231" name="Google Shape;2231;gec0e05d80d_6_22"/>
          <p:cNvGrpSpPr/>
          <p:nvPr/>
        </p:nvGrpSpPr>
        <p:grpSpPr>
          <a:xfrm>
            <a:off x="5231091" y="3815439"/>
            <a:ext cx="2204766" cy="804593"/>
            <a:chOff x="4029119" y="3451825"/>
            <a:chExt cx="1595114" cy="565500"/>
          </a:xfrm>
        </p:grpSpPr>
        <p:sp>
          <p:nvSpPr>
            <p:cNvPr id="2232" name="Google Shape;2232;gec0e05d80d_6_22"/>
            <p:cNvSpPr/>
            <p:nvPr/>
          </p:nvSpPr>
          <p:spPr>
            <a:xfrm>
              <a:off x="5059033" y="3451825"/>
              <a:ext cx="565200" cy="565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03</a:t>
              </a:r>
              <a:endParaRPr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33" name="Google Shape;2233;gec0e05d80d_6_22"/>
            <p:cNvSpPr/>
            <p:nvPr/>
          </p:nvSpPr>
          <p:spPr>
            <a:xfrm rot="10799079">
              <a:off x="4029569" y="3846249"/>
              <a:ext cx="1119600" cy="152703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4" name="Google Shape;2234;gec0e05d80d_6_22"/>
          <p:cNvSpPr txBox="1"/>
          <p:nvPr/>
        </p:nvSpPr>
        <p:spPr>
          <a:xfrm rot="4331435">
            <a:off x="2897092" y="3304033"/>
            <a:ext cx="1790082" cy="61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Add Hyperparameters</a:t>
            </a:r>
            <a:endParaRPr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235" name="Google Shape;2235;gec0e05d80d_6_22"/>
          <p:cNvGrpSpPr/>
          <p:nvPr/>
        </p:nvGrpSpPr>
        <p:grpSpPr>
          <a:xfrm>
            <a:off x="3724948" y="2603490"/>
            <a:ext cx="1505977" cy="2016574"/>
            <a:chOff x="3069908" y="2599997"/>
            <a:chExt cx="1036675" cy="1417328"/>
          </a:xfrm>
        </p:grpSpPr>
        <p:sp>
          <p:nvSpPr>
            <p:cNvPr id="2236" name="Google Shape;2236;gec0e05d80d_6_22"/>
            <p:cNvSpPr/>
            <p:nvPr/>
          </p:nvSpPr>
          <p:spPr>
            <a:xfrm>
              <a:off x="3541383" y="3451825"/>
              <a:ext cx="565200" cy="565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04</a:t>
              </a:r>
              <a:endParaRPr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37" name="Google Shape;2237;gec0e05d80d_6_22"/>
            <p:cNvSpPr/>
            <p:nvPr/>
          </p:nvSpPr>
          <p:spPr>
            <a:xfrm rot="-6478717">
              <a:off x="2755922" y="3079191"/>
              <a:ext cx="1119672" cy="153413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8" name="Google Shape;2238;gec0e05d80d_6_22"/>
          <p:cNvSpPr txBox="1"/>
          <p:nvPr/>
        </p:nvSpPr>
        <p:spPr>
          <a:xfrm>
            <a:off x="5116625" y="4558250"/>
            <a:ext cx="19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Add Optimizations</a:t>
            </a:r>
            <a:endParaRPr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39" name="Google Shape;2239;gec0e05d80d_6_22"/>
          <p:cNvSpPr txBox="1"/>
          <p:nvPr/>
        </p:nvSpPr>
        <p:spPr>
          <a:xfrm rot="-2103305">
            <a:off x="3578304" y="736090"/>
            <a:ext cx="1987417" cy="615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Evaluate Performances</a:t>
            </a:r>
            <a:endParaRPr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f06b5b9a85_7_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 New 11-Layered CNN Model</a:t>
            </a:r>
            <a:endParaRPr/>
          </a:p>
        </p:txBody>
      </p:sp>
      <p:sp>
        <p:nvSpPr>
          <p:cNvPr id="2245" name="Google Shape;2245;gf06b5b9a85_7_0"/>
          <p:cNvSpPr txBox="1">
            <a:spLocks noGrp="1"/>
          </p:cNvSpPr>
          <p:nvPr>
            <p:ph type="subTitle" idx="1"/>
          </p:nvPr>
        </p:nvSpPr>
        <p:spPr>
          <a:xfrm>
            <a:off x="713225" y="3023750"/>
            <a:ext cx="22983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Quicksand"/>
                <a:ea typeface="Quicksand"/>
                <a:cs typeface="Quicksand"/>
                <a:sym typeface="Quicksand"/>
              </a:rPr>
              <a:t>A Total of </a:t>
            </a:r>
            <a:r>
              <a:rPr lang="en" sz="1700" b="1">
                <a:latin typeface="Quicksand"/>
                <a:ea typeface="Quicksand"/>
                <a:cs typeface="Quicksand"/>
                <a:sym typeface="Quicksand"/>
              </a:rPr>
              <a:t>4 - Conv2d </a:t>
            </a:r>
            <a:r>
              <a:rPr lang="en" sz="1500" b="1">
                <a:latin typeface="Quicksand"/>
                <a:ea typeface="Quicksand"/>
                <a:cs typeface="Quicksand"/>
                <a:sym typeface="Quicksand"/>
              </a:rPr>
              <a:t>layers have selected here</a:t>
            </a:r>
            <a:r>
              <a:rPr lang="en" sz="1700" b="1"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700"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46" name="Google Shape;2246;gf06b5b9a85_7_0"/>
          <p:cNvSpPr txBox="1">
            <a:spLocks noGrp="1"/>
          </p:cNvSpPr>
          <p:nvPr>
            <p:ph type="subTitle" idx="2"/>
          </p:nvPr>
        </p:nvSpPr>
        <p:spPr>
          <a:xfrm>
            <a:off x="713225" y="1597063"/>
            <a:ext cx="2298300" cy="27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Convolutional Layer</a:t>
            </a:r>
            <a:endParaRPr sz="1600"/>
          </a:p>
        </p:txBody>
      </p:sp>
      <p:sp>
        <p:nvSpPr>
          <p:cNvPr id="2247" name="Google Shape;2247;gf06b5b9a85_7_0"/>
          <p:cNvSpPr txBox="1">
            <a:spLocks noGrp="1"/>
          </p:cNvSpPr>
          <p:nvPr>
            <p:ph type="subTitle" idx="3"/>
          </p:nvPr>
        </p:nvSpPr>
        <p:spPr>
          <a:xfrm>
            <a:off x="3422850" y="3023750"/>
            <a:ext cx="22983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Quicksand"/>
                <a:ea typeface="Quicksand"/>
                <a:cs typeface="Quicksand"/>
                <a:sym typeface="Quicksand"/>
              </a:rPr>
              <a:t>4 - Maxpooling2D</a:t>
            </a:r>
            <a:r>
              <a:rPr lang="en" sz="1500" b="1">
                <a:latin typeface="Quicksand"/>
                <a:ea typeface="Quicksand"/>
                <a:cs typeface="Quicksand"/>
                <a:sym typeface="Quicksand"/>
              </a:rPr>
              <a:t> layers have been used here</a:t>
            </a:r>
            <a:endParaRPr sz="1500"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48" name="Google Shape;2248;gf06b5b9a85_7_0"/>
          <p:cNvSpPr txBox="1">
            <a:spLocks noGrp="1"/>
          </p:cNvSpPr>
          <p:nvPr>
            <p:ph type="subTitle" idx="4"/>
          </p:nvPr>
        </p:nvSpPr>
        <p:spPr>
          <a:xfrm>
            <a:off x="3422850" y="1597063"/>
            <a:ext cx="2298300" cy="27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Pooling Layer</a:t>
            </a:r>
            <a:endParaRPr sz="1600"/>
          </a:p>
        </p:txBody>
      </p:sp>
      <p:sp>
        <p:nvSpPr>
          <p:cNvPr id="2249" name="Google Shape;2249;gf06b5b9a85_7_0"/>
          <p:cNvSpPr txBox="1">
            <a:spLocks noGrp="1"/>
          </p:cNvSpPr>
          <p:nvPr>
            <p:ph type="subTitle" idx="5"/>
          </p:nvPr>
        </p:nvSpPr>
        <p:spPr>
          <a:xfrm>
            <a:off x="6132475" y="3023750"/>
            <a:ext cx="25431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Quicksand"/>
                <a:ea typeface="Quicksand"/>
                <a:cs typeface="Quicksand"/>
                <a:sym typeface="Quicksand"/>
              </a:rPr>
              <a:t>Composed of</a:t>
            </a: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700" b="1">
                <a:latin typeface="Quicksand"/>
                <a:ea typeface="Quicksand"/>
                <a:cs typeface="Quicksand"/>
                <a:sym typeface="Quicksand"/>
              </a:rPr>
              <a:t>1 flatten layer</a:t>
            </a: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500" b="1">
                <a:latin typeface="Quicksand"/>
                <a:ea typeface="Quicksand"/>
                <a:cs typeface="Quicksand"/>
                <a:sym typeface="Quicksand"/>
              </a:rPr>
              <a:t>and</a:t>
            </a: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700" b="1">
                <a:latin typeface="Quicksand"/>
                <a:ea typeface="Quicksand"/>
                <a:cs typeface="Quicksand"/>
                <a:sym typeface="Quicksand"/>
              </a:rPr>
              <a:t>2 dense layer</a:t>
            </a: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500" b="1">
                <a:latin typeface="Quicksand"/>
                <a:ea typeface="Quicksand"/>
                <a:cs typeface="Quicksand"/>
                <a:sym typeface="Quicksand"/>
              </a:rPr>
              <a:t>with Sigmoid Activation</a:t>
            </a: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  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50" name="Google Shape;2250;gf06b5b9a85_7_0"/>
          <p:cNvSpPr txBox="1">
            <a:spLocks noGrp="1"/>
          </p:cNvSpPr>
          <p:nvPr>
            <p:ph type="subTitle" idx="6"/>
          </p:nvPr>
        </p:nvSpPr>
        <p:spPr>
          <a:xfrm>
            <a:off x="6132475" y="1597075"/>
            <a:ext cx="2543100" cy="27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Fully Connected Layer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f5aa8d7dd_0_12"/>
          <p:cNvSpPr/>
          <p:nvPr/>
        </p:nvSpPr>
        <p:spPr>
          <a:xfrm>
            <a:off x="698325" y="984425"/>
            <a:ext cx="456600" cy="16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gef5aa8d7dd_0_12"/>
          <p:cNvSpPr txBox="1">
            <a:spLocks noGrp="1"/>
          </p:cNvSpPr>
          <p:nvPr>
            <p:ph type="title"/>
          </p:nvPr>
        </p:nvSpPr>
        <p:spPr>
          <a:xfrm>
            <a:off x="624400" y="96475"/>
            <a:ext cx="771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Pre-Trained CNN Models</a:t>
            </a:r>
            <a:endParaRPr/>
          </a:p>
        </p:txBody>
      </p:sp>
      <p:sp>
        <p:nvSpPr>
          <p:cNvPr id="2257" name="Google Shape;2257;gef5aa8d7dd_0_12"/>
          <p:cNvSpPr/>
          <p:nvPr/>
        </p:nvSpPr>
        <p:spPr>
          <a:xfrm rot="-1766248">
            <a:off x="-836872" y="2183093"/>
            <a:ext cx="3100186" cy="6667830"/>
          </a:xfrm>
          <a:custGeom>
            <a:avLst/>
            <a:gdLst/>
            <a:ahLst/>
            <a:cxnLst/>
            <a:rect l="l" t="t" r="r" b="b"/>
            <a:pathLst>
              <a:path w="16505" h="20499" extrusionOk="0">
                <a:moveTo>
                  <a:pt x="8134" y="0"/>
                </a:moveTo>
                <a:cubicBezTo>
                  <a:pt x="7095" y="0"/>
                  <a:pt x="6050" y="277"/>
                  <a:pt x="5070" y="650"/>
                </a:cubicBezTo>
                <a:cubicBezTo>
                  <a:pt x="4231" y="970"/>
                  <a:pt x="3410" y="1367"/>
                  <a:pt x="2719" y="1941"/>
                </a:cubicBezTo>
                <a:cubicBezTo>
                  <a:pt x="1644" y="2833"/>
                  <a:pt x="942" y="4113"/>
                  <a:pt x="552" y="5454"/>
                </a:cubicBezTo>
                <a:cubicBezTo>
                  <a:pt x="161" y="6794"/>
                  <a:pt x="63" y="8202"/>
                  <a:pt x="33" y="9597"/>
                </a:cubicBezTo>
                <a:cubicBezTo>
                  <a:pt x="1" y="11124"/>
                  <a:pt x="52" y="12663"/>
                  <a:pt x="392" y="14152"/>
                </a:cubicBezTo>
                <a:cubicBezTo>
                  <a:pt x="733" y="15639"/>
                  <a:pt x="1381" y="17083"/>
                  <a:pt x="2424" y="18198"/>
                </a:cubicBezTo>
                <a:cubicBezTo>
                  <a:pt x="3821" y="19690"/>
                  <a:pt x="5881" y="20499"/>
                  <a:pt x="7928" y="20499"/>
                </a:cubicBezTo>
                <a:cubicBezTo>
                  <a:pt x="7993" y="20499"/>
                  <a:pt x="8057" y="20498"/>
                  <a:pt x="8122" y="20496"/>
                </a:cubicBezTo>
                <a:cubicBezTo>
                  <a:pt x="10230" y="20443"/>
                  <a:pt x="12284" y="19562"/>
                  <a:pt x="13882" y="18185"/>
                </a:cubicBezTo>
                <a:cubicBezTo>
                  <a:pt x="15096" y="17138"/>
                  <a:pt x="16092" y="15737"/>
                  <a:pt x="16297" y="14147"/>
                </a:cubicBezTo>
                <a:cubicBezTo>
                  <a:pt x="16504" y="12554"/>
                  <a:pt x="15764" y="10787"/>
                  <a:pt x="14309" y="10111"/>
                </a:cubicBezTo>
                <a:cubicBezTo>
                  <a:pt x="13142" y="9569"/>
                  <a:pt x="11659" y="9746"/>
                  <a:pt x="10669" y="8921"/>
                </a:cubicBezTo>
                <a:cubicBezTo>
                  <a:pt x="9782" y="8183"/>
                  <a:pt x="9609" y="6850"/>
                  <a:pt x="9891" y="5730"/>
                </a:cubicBezTo>
                <a:cubicBezTo>
                  <a:pt x="10068" y="5028"/>
                  <a:pt x="10401" y="4369"/>
                  <a:pt x="10851" y="3803"/>
                </a:cubicBezTo>
                <a:cubicBezTo>
                  <a:pt x="11147" y="3430"/>
                  <a:pt x="12097" y="2879"/>
                  <a:pt x="12071" y="2434"/>
                </a:cubicBezTo>
                <a:cubicBezTo>
                  <a:pt x="12039" y="1864"/>
                  <a:pt x="11339" y="1205"/>
                  <a:pt x="10921" y="885"/>
                </a:cubicBezTo>
                <a:cubicBezTo>
                  <a:pt x="10392" y="480"/>
                  <a:pt x="9761" y="207"/>
                  <a:pt x="9106" y="87"/>
                </a:cubicBezTo>
                <a:cubicBezTo>
                  <a:pt x="8784" y="27"/>
                  <a:pt x="8460" y="0"/>
                  <a:pt x="81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8" name="Google Shape;2258;gef5aa8d7dd_0_12"/>
          <p:cNvSpPr/>
          <p:nvPr/>
        </p:nvSpPr>
        <p:spPr>
          <a:xfrm rot="9509314">
            <a:off x="8489668" y="-465185"/>
            <a:ext cx="960170" cy="988349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59" name="Google Shape;2259;gef5aa8d7dd_0_12"/>
          <p:cNvGraphicFramePr/>
          <p:nvPr/>
        </p:nvGraphicFramePr>
        <p:xfrm>
          <a:off x="765475" y="6647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{70CDA4BF-D7F2-47F7-A06E-D34889A529F0}</a:tableStyleId>
              </a:tblPr>
              <a:tblGrid>
                <a:gridCol w="264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VGG</a:t>
                      </a: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Baloo 2"/>
                        <a:buChar char="●"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VGG16</a:t>
                      </a:r>
                      <a:endParaRPr sz="15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Baloo 2"/>
                        <a:buChar char="●"/>
                      </a:pPr>
                      <a:r>
                        <a:rPr lang="en" sz="1500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VGG19</a:t>
                      </a:r>
                      <a:endParaRPr sz="1500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DenseNet</a:t>
                      </a: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DenseNet121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DenseNet169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DenseNet201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ResNet</a:t>
                      </a: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85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</a:t>
                      </a:r>
                      <a:r>
                        <a:rPr lang="en" sz="1500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esNet50</a:t>
                      </a:r>
                      <a:endParaRPr sz="1500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85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Baloo 2"/>
                        <a:buChar char="●"/>
                      </a:pPr>
                      <a:r>
                        <a:rPr lang="en" sz="1500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ResNet101</a:t>
                      </a:r>
                      <a:endParaRPr sz="1500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260" name="Google Shape;2260;gef5aa8d7dd_0_12"/>
          <p:cNvGraphicFramePr/>
          <p:nvPr/>
        </p:nvGraphicFramePr>
        <p:xfrm>
          <a:off x="765475" y="6647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{70CDA4BF-D7F2-47F7-A06E-D34889A529F0}</a:tableStyleId>
              </a:tblPr>
              <a:tblGrid>
                <a:gridCol w="264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0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Baloo 2"/>
                        <a:buChar char="●"/>
                      </a:pPr>
                      <a:r>
                        <a:rPr lang="en" sz="1500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ResNet152</a:t>
                      </a:r>
                      <a:endParaRPr sz="1500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Inception</a:t>
                      </a: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Baloo 2"/>
                        <a:buChar char="●"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InceptionV1</a:t>
                      </a:r>
                      <a:endParaRPr sz="15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Baloo 2"/>
                        <a:buChar char="●"/>
                      </a:pPr>
                      <a:r>
                        <a:rPr lang="en" sz="1500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InceptionV2</a:t>
                      </a:r>
                      <a:endParaRPr sz="1500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Baloo 2"/>
                        <a:buChar char="●"/>
                      </a:pPr>
                      <a:r>
                        <a:rPr lang="en" sz="1500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InceptionV3</a:t>
                      </a:r>
                      <a:endParaRPr sz="1500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/>
                        <a:t>EfficientNet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EfficientNetB0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EfficientNetB1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Baloo 2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EfficientNetB2</a:t>
                      </a: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85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EfficientNetB3</a:t>
                      </a:r>
                      <a:endParaRPr sz="1500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261" name="Google Shape;2261;gef5aa8d7dd_0_12"/>
          <p:cNvGraphicFramePr/>
          <p:nvPr/>
        </p:nvGraphicFramePr>
        <p:xfrm>
          <a:off x="765475" y="6647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{70CDA4BF-D7F2-47F7-A06E-D34889A529F0}</a:tableStyleId>
              </a:tblPr>
              <a:tblGrid>
                <a:gridCol w="264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VGG</a:t>
                      </a: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Baloo 2"/>
                        <a:buChar char="●"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VGG16</a:t>
                      </a:r>
                      <a:endParaRPr sz="15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Baloo 2"/>
                        <a:buChar char="●"/>
                      </a:pPr>
                      <a:r>
                        <a:rPr lang="en" sz="1500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VGG19</a:t>
                      </a:r>
                      <a:endParaRPr sz="1500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DenseNet</a:t>
                      </a: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DenseNet121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DenseNet169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DenseNet201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ResNet</a:t>
                      </a: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85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</a:t>
                      </a:r>
                      <a:r>
                        <a:rPr lang="en" sz="1500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esNet50</a:t>
                      </a:r>
                      <a:endParaRPr sz="1500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85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Baloo 2"/>
                        <a:buChar char="●"/>
                      </a:pPr>
                      <a:r>
                        <a:rPr lang="en" sz="1500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ResNet101</a:t>
                      </a:r>
                      <a:endParaRPr sz="1500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262" name="Google Shape;2262;gef5aa8d7dd_0_12"/>
          <p:cNvGraphicFramePr/>
          <p:nvPr/>
        </p:nvGraphicFramePr>
        <p:xfrm>
          <a:off x="5493275" y="15692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{70CDA4BF-D7F2-47F7-A06E-D34889A529F0}</a:tableStyleId>
              </a:tblPr>
              <a:tblGrid>
                <a:gridCol w="264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000"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63" name="Google Shape;2263;gef5aa8d7dd_0_12"/>
          <p:cNvGraphicFramePr/>
          <p:nvPr/>
        </p:nvGraphicFramePr>
        <p:xfrm>
          <a:off x="5493275" y="15692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{70CDA4BF-D7F2-47F7-A06E-D34889A529F0}</a:tableStyleId>
              </a:tblPr>
              <a:tblGrid>
                <a:gridCol w="264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0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Baloo 2"/>
                        <a:buChar char="●"/>
                      </a:pPr>
                      <a:r>
                        <a:rPr lang="en" sz="1500" b="1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VGG16</a:t>
                      </a: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64" name="Google Shape;2264;gef5aa8d7dd_0_12"/>
          <p:cNvGraphicFramePr/>
          <p:nvPr/>
        </p:nvGraphicFramePr>
        <p:xfrm>
          <a:off x="5493275" y="15692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{70CDA4BF-D7F2-47F7-A06E-D34889A529F0}</a:tableStyleId>
              </a:tblPr>
              <a:tblGrid>
                <a:gridCol w="264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0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Baloo 2"/>
                        <a:buChar char="●"/>
                      </a:pPr>
                      <a:r>
                        <a:rPr lang="en" sz="1500" b="1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VGG16</a:t>
                      </a: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Baloo 2"/>
                        <a:buChar char="●"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DenseNet121</a:t>
                      </a:r>
                      <a:endParaRPr sz="1500" b="1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65" name="Google Shape;2265;gef5aa8d7dd_0_12"/>
          <p:cNvGraphicFramePr/>
          <p:nvPr/>
        </p:nvGraphicFramePr>
        <p:xfrm>
          <a:off x="5493275" y="15692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{70CDA4BF-D7F2-47F7-A06E-D34889A529F0}</a:tableStyleId>
              </a:tblPr>
              <a:tblGrid>
                <a:gridCol w="264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0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Baloo 2"/>
                        <a:buChar char="●"/>
                      </a:pPr>
                      <a:r>
                        <a:rPr lang="en" sz="1500" b="1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VGG16</a:t>
                      </a: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Baloo 2"/>
                        <a:buChar char="●"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DenseNet121</a:t>
                      </a:r>
                      <a:endParaRPr sz="1500" b="1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Baloo 2"/>
                        <a:buChar char="●"/>
                      </a:pPr>
                      <a:r>
                        <a:rPr lang="en" sz="1500" b="1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ResNet50</a:t>
                      </a: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266" name="Google Shape;2266;gef5aa8d7dd_0_12"/>
          <p:cNvCxnSpPr/>
          <p:nvPr/>
        </p:nvCxnSpPr>
        <p:spPr>
          <a:xfrm>
            <a:off x="3464800" y="1302650"/>
            <a:ext cx="1933800" cy="4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7" name="Google Shape;2267;gef5aa8d7dd_0_12"/>
          <p:cNvCxnSpPr/>
          <p:nvPr/>
        </p:nvCxnSpPr>
        <p:spPr>
          <a:xfrm rot="10800000" flipH="1">
            <a:off x="3531950" y="2175700"/>
            <a:ext cx="1812900" cy="3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8" name="Google Shape;2268;gef5aa8d7dd_0_12"/>
          <p:cNvCxnSpPr/>
          <p:nvPr/>
        </p:nvCxnSpPr>
        <p:spPr>
          <a:xfrm rot="10800000" flipH="1">
            <a:off x="3464800" y="2605225"/>
            <a:ext cx="1866600" cy="150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2269" name="Google Shape;2269;gef5aa8d7dd_0_12"/>
          <p:cNvGraphicFramePr/>
          <p:nvPr/>
        </p:nvGraphicFramePr>
        <p:xfrm>
          <a:off x="765475" y="6647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{70CDA4BF-D7F2-47F7-A06E-D34889A529F0}</a:tableStyleId>
              </a:tblPr>
              <a:tblGrid>
                <a:gridCol w="264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0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Baloo 2"/>
                        <a:buChar char="●"/>
                      </a:pPr>
                      <a:r>
                        <a:rPr lang="en" sz="1500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ResNet152</a:t>
                      </a:r>
                      <a:endParaRPr sz="1500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Inception</a:t>
                      </a: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Baloo 2"/>
                        <a:buChar char="●"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InceptionV1</a:t>
                      </a:r>
                      <a:endParaRPr sz="1500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Baloo 2"/>
                        <a:buChar char="●"/>
                      </a:pPr>
                      <a:r>
                        <a:rPr lang="en" sz="1500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InceptionV2</a:t>
                      </a:r>
                      <a:endParaRPr sz="1500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Baloo 2"/>
                        <a:buChar char="●"/>
                      </a:pPr>
                      <a:r>
                        <a:rPr lang="en" sz="1500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InceptionV3</a:t>
                      </a:r>
                      <a:endParaRPr sz="1500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/>
                        <a:t>EfficientNet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EfficientNetB0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EfficientNetB1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Baloo 2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EfficientNetB2</a:t>
                      </a: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85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EfficientNetB3</a:t>
                      </a:r>
                      <a:endParaRPr sz="1500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2270" name="Google Shape;2270;gef5aa8d7dd_0_12"/>
          <p:cNvCxnSpPr/>
          <p:nvPr/>
        </p:nvCxnSpPr>
        <p:spPr>
          <a:xfrm>
            <a:off x="3518525" y="2578475"/>
            <a:ext cx="1759200" cy="40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2271" name="Google Shape;2271;gef5aa8d7dd_0_12"/>
          <p:cNvGraphicFramePr/>
          <p:nvPr/>
        </p:nvGraphicFramePr>
        <p:xfrm>
          <a:off x="5493275" y="1560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{70CDA4BF-D7F2-47F7-A06E-D34889A529F0}</a:tableStyleId>
              </a:tblPr>
              <a:tblGrid>
                <a:gridCol w="264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0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Baloo 2"/>
                        <a:buChar char="●"/>
                      </a:pPr>
                      <a:r>
                        <a:rPr lang="en" sz="1500" b="1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VGG16</a:t>
                      </a: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Baloo 2"/>
                        <a:buChar char="●"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DenseNet121</a:t>
                      </a:r>
                      <a:endParaRPr sz="1500" b="1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Baloo 2"/>
                        <a:buChar char="●"/>
                      </a:pPr>
                      <a:r>
                        <a:rPr lang="en" sz="1500" b="1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ResNet50</a:t>
                      </a: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Baloo 2"/>
                        <a:buChar char="●"/>
                      </a:pPr>
                      <a:r>
                        <a:rPr lang="en" sz="1500" b="1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InceptionV3</a:t>
                      </a: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272" name="Google Shape;2272;gef5aa8d7dd_0_12"/>
          <p:cNvCxnSpPr/>
          <p:nvPr/>
        </p:nvCxnSpPr>
        <p:spPr>
          <a:xfrm rot="10800000" flipH="1">
            <a:off x="3370800" y="3773600"/>
            <a:ext cx="1974300" cy="10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3" name="Google Shape;2273;gef5aa8d7dd_0_12"/>
          <p:cNvCxnSpPr/>
          <p:nvPr/>
        </p:nvCxnSpPr>
        <p:spPr>
          <a:xfrm>
            <a:off x="4633175" y="3397675"/>
            <a:ext cx="684900" cy="1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2274" name="Google Shape;2274;gef5aa8d7dd_0_12"/>
          <p:cNvGraphicFramePr/>
          <p:nvPr/>
        </p:nvGraphicFramePr>
        <p:xfrm>
          <a:off x="5493275" y="15607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{70CDA4BF-D7F2-47F7-A06E-D34889A529F0}</a:tableStyleId>
              </a:tblPr>
              <a:tblGrid>
                <a:gridCol w="264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0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Baloo 2"/>
                        <a:buChar char="●"/>
                      </a:pPr>
                      <a:r>
                        <a:rPr lang="en" sz="1500" b="1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VGG16</a:t>
                      </a: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Baloo 2"/>
                        <a:buChar char="●"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DenseNet121</a:t>
                      </a:r>
                      <a:endParaRPr sz="1500" b="1">
                        <a:solidFill>
                          <a:schemeClr val="dk1"/>
                        </a:solidFill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Baloo 2"/>
                        <a:buChar char="●"/>
                      </a:pPr>
                      <a:r>
                        <a:rPr lang="en" sz="1500" b="1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ResNet50</a:t>
                      </a: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Baloo 2"/>
                        <a:buChar char="●"/>
                      </a:pPr>
                      <a:r>
                        <a:rPr lang="en" sz="1500" b="1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InceptionV3</a:t>
                      </a:r>
                      <a:endParaRPr sz="1500"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Baloo 2"/>
                        <a:buChar char="●"/>
                      </a:pPr>
                      <a:r>
                        <a:rPr lang="en" b="1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InceptionResNetv2</a:t>
                      </a:r>
                      <a:endParaRPr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Baloo 2"/>
                        <a:buChar char="●"/>
                      </a:pPr>
                      <a:r>
                        <a:rPr lang="en" b="1">
                          <a:latin typeface="Baloo 2"/>
                          <a:ea typeface="Baloo 2"/>
                          <a:cs typeface="Baloo 2"/>
                          <a:sym typeface="Baloo 2"/>
                        </a:rPr>
                        <a:t>EfficientNetB6</a:t>
                      </a:r>
                      <a:endParaRPr b="1">
                        <a:latin typeface="Baloo 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2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ecf012a5f9_0_0"/>
          <p:cNvSpPr txBox="1">
            <a:spLocks noGrp="1"/>
          </p:cNvSpPr>
          <p:nvPr>
            <p:ph type="title"/>
          </p:nvPr>
        </p:nvSpPr>
        <p:spPr>
          <a:xfrm>
            <a:off x="713225" y="1421575"/>
            <a:ext cx="366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Optimizations </a:t>
            </a:r>
            <a:endParaRPr/>
          </a:p>
        </p:txBody>
      </p:sp>
      <p:sp>
        <p:nvSpPr>
          <p:cNvPr id="2280" name="Google Shape;2280;gecf012a5f9_0_0"/>
          <p:cNvSpPr txBox="1">
            <a:spLocks noGrp="1"/>
          </p:cNvSpPr>
          <p:nvPr>
            <p:ph type="subTitle" idx="1"/>
          </p:nvPr>
        </p:nvSpPr>
        <p:spPr>
          <a:xfrm>
            <a:off x="713225" y="2284625"/>
            <a:ext cx="7035600" cy="1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Quicksand"/>
              <a:buChar char="●"/>
            </a:pPr>
            <a:r>
              <a:rPr lang="en" sz="1700" b="1">
                <a:latin typeface="Quicksand"/>
                <a:ea typeface="Quicksand"/>
                <a:cs typeface="Quicksand"/>
                <a:sym typeface="Quicksand"/>
              </a:rPr>
              <a:t>Dropout of 40%</a:t>
            </a:r>
            <a:endParaRPr sz="1700" b="1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Quicksand"/>
              <a:buChar char="●"/>
            </a:pPr>
            <a:r>
              <a:rPr lang="en" sz="1700" b="1">
                <a:latin typeface="Quicksand"/>
                <a:ea typeface="Quicksand"/>
                <a:cs typeface="Quicksand"/>
                <a:sym typeface="Quicksand"/>
              </a:rPr>
              <a:t>Regularization technique of type L1 and L2 </a:t>
            </a:r>
            <a:endParaRPr sz="1700" b="1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Quicksand"/>
              <a:buChar char="●"/>
            </a:pPr>
            <a:r>
              <a:rPr lang="en" sz="1700" b="1">
                <a:latin typeface="Quicksand"/>
                <a:ea typeface="Quicksand"/>
                <a:cs typeface="Quicksand"/>
                <a:sym typeface="Quicksand"/>
              </a:rPr>
              <a:t>Adam replacement optimization algorithm </a:t>
            </a:r>
            <a:endParaRPr sz="1700" b="1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1"/>
          <p:cNvSpPr txBox="1">
            <a:spLocks noGrp="1"/>
          </p:cNvSpPr>
          <p:nvPr>
            <p:ph type="ctrTitle"/>
          </p:nvPr>
        </p:nvSpPr>
        <p:spPr>
          <a:xfrm>
            <a:off x="3668233" y="2261052"/>
            <a:ext cx="52200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2286" name="Google Shape;2286;p11"/>
          <p:cNvSpPr txBox="1">
            <a:spLocks noGrp="1"/>
          </p:cNvSpPr>
          <p:nvPr>
            <p:ph type="subTitle" idx="1"/>
          </p:nvPr>
        </p:nvSpPr>
        <p:spPr>
          <a:xfrm>
            <a:off x="4558600" y="3764802"/>
            <a:ext cx="3858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>
                <a:solidFill>
                  <a:srgbClr val="0B5394"/>
                </a:solidFill>
                <a:latin typeface="Quicksand"/>
                <a:ea typeface="Quicksand"/>
                <a:cs typeface="Quicksand"/>
                <a:sym typeface="Quicksand"/>
              </a:rPr>
              <a:t>By Ziad Hasan Reza</a:t>
            </a:r>
            <a:endParaRPr sz="1600" b="1">
              <a:solidFill>
                <a:srgbClr val="0B5394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87" name="Google Shape;2287;p11"/>
          <p:cNvSpPr txBox="1">
            <a:spLocks noGrp="1"/>
          </p:cNvSpPr>
          <p:nvPr>
            <p:ph type="title" idx="2"/>
          </p:nvPr>
        </p:nvSpPr>
        <p:spPr>
          <a:xfrm>
            <a:off x="4348775" y="472338"/>
            <a:ext cx="3858900" cy="15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f2b40a01eb_3_9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200"/>
              <a:t>Performance Metrics</a:t>
            </a: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3200"/>
          </a:p>
        </p:txBody>
      </p:sp>
      <p:sp>
        <p:nvSpPr>
          <p:cNvPr id="2293" name="Google Shape;2293;gf2b40a01eb_3_917"/>
          <p:cNvSpPr txBox="1">
            <a:spLocks noGrp="1"/>
          </p:cNvSpPr>
          <p:nvPr>
            <p:ph type="subTitle" idx="1"/>
          </p:nvPr>
        </p:nvSpPr>
        <p:spPr>
          <a:xfrm>
            <a:off x="713225" y="2762037"/>
            <a:ext cx="2298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>
                <a:latin typeface="Quicksand"/>
                <a:ea typeface="Quicksand"/>
                <a:cs typeface="Quicksand"/>
                <a:sym typeface="Quicksand"/>
              </a:rPr>
              <a:t>Accuracy</a:t>
            </a:r>
            <a:endParaRPr sz="3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94" name="Google Shape;2294;gf2b40a01eb_3_917"/>
          <p:cNvSpPr txBox="1">
            <a:spLocks noGrp="1"/>
          </p:cNvSpPr>
          <p:nvPr>
            <p:ph type="subTitle" idx="2"/>
          </p:nvPr>
        </p:nvSpPr>
        <p:spPr>
          <a:xfrm>
            <a:off x="3422825" y="2860012"/>
            <a:ext cx="2298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3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>
                <a:latin typeface="Quicksand"/>
                <a:ea typeface="Quicksand"/>
                <a:cs typeface="Quicksand"/>
                <a:sym typeface="Quicksand"/>
              </a:rPr>
              <a:t>Precision</a:t>
            </a:r>
            <a:endParaRPr sz="3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3200" b="1"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295" name="Google Shape;2295;gf2b40a01eb_3_917"/>
          <p:cNvGrpSpPr/>
          <p:nvPr/>
        </p:nvGrpSpPr>
        <p:grpSpPr>
          <a:xfrm>
            <a:off x="4368456" y="1221758"/>
            <a:ext cx="407087" cy="598501"/>
            <a:chOff x="4368456" y="1221758"/>
            <a:chExt cx="407087" cy="598501"/>
          </a:xfrm>
        </p:grpSpPr>
        <p:sp>
          <p:nvSpPr>
            <p:cNvPr id="2296" name="Google Shape;2296;gf2b40a01eb_3_917"/>
            <p:cNvSpPr/>
            <p:nvPr/>
          </p:nvSpPr>
          <p:spPr>
            <a:xfrm>
              <a:off x="4450101" y="1234237"/>
              <a:ext cx="162855" cy="106568"/>
            </a:xfrm>
            <a:custGeom>
              <a:avLst/>
              <a:gdLst/>
              <a:ahLst/>
              <a:cxnLst/>
              <a:rect l="l" t="t" r="r" b="b"/>
              <a:pathLst>
                <a:path w="4881" h="3194" extrusionOk="0">
                  <a:moveTo>
                    <a:pt x="268" y="1"/>
                  </a:moveTo>
                  <a:cubicBezTo>
                    <a:pt x="121" y="1"/>
                    <a:pt x="1" y="119"/>
                    <a:pt x="1" y="268"/>
                  </a:cubicBezTo>
                  <a:cubicBezTo>
                    <a:pt x="1" y="946"/>
                    <a:pt x="488" y="1514"/>
                    <a:pt x="1132" y="1638"/>
                  </a:cubicBezTo>
                  <a:lnTo>
                    <a:pt x="1132" y="2928"/>
                  </a:lnTo>
                  <a:cubicBezTo>
                    <a:pt x="1132" y="3075"/>
                    <a:pt x="1251" y="3193"/>
                    <a:pt x="1400" y="3193"/>
                  </a:cubicBezTo>
                  <a:cubicBezTo>
                    <a:pt x="1546" y="3193"/>
                    <a:pt x="1665" y="3075"/>
                    <a:pt x="1665" y="2928"/>
                  </a:cubicBezTo>
                  <a:lnTo>
                    <a:pt x="1665" y="1638"/>
                  </a:lnTo>
                  <a:cubicBezTo>
                    <a:pt x="2222" y="1531"/>
                    <a:pt x="2663" y="1091"/>
                    <a:pt x="2772" y="533"/>
                  </a:cubicBezTo>
                  <a:lnTo>
                    <a:pt x="4613" y="533"/>
                  </a:lnTo>
                  <a:cubicBezTo>
                    <a:pt x="4760" y="533"/>
                    <a:pt x="4878" y="415"/>
                    <a:pt x="4878" y="268"/>
                  </a:cubicBezTo>
                  <a:cubicBezTo>
                    <a:pt x="4880" y="119"/>
                    <a:pt x="4760" y="1"/>
                    <a:pt x="4613" y="1"/>
                  </a:cubicBezTo>
                  <a:lnTo>
                    <a:pt x="2531" y="1"/>
                  </a:lnTo>
                  <a:cubicBezTo>
                    <a:pt x="2384" y="1"/>
                    <a:pt x="2264" y="119"/>
                    <a:pt x="2264" y="268"/>
                  </a:cubicBezTo>
                  <a:cubicBezTo>
                    <a:pt x="2264" y="744"/>
                    <a:pt x="1876" y="1132"/>
                    <a:pt x="1400" y="1132"/>
                  </a:cubicBezTo>
                  <a:cubicBezTo>
                    <a:pt x="921" y="1132"/>
                    <a:pt x="534" y="744"/>
                    <a:pt x="534" y="268"/>
                  </a:cubicBezTo>
                  <a:cubicBezTo>
                    <a:pt x="534" y="119"/>
                    <a:pt x="415" y="1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gf2b40a01eb_3_917"/>
            <p:cNvSpPr/>
            <p:nvPr/>
          </p:nvSpPr>
          <p:spPr>
            <a:xfrm>
              <a:off x="4487870" y="1740417"/>
              <a:ext cx="17784" cy="79842"/>
            </a:xfrm>
            <a:custGeom>
              <a:avLst/>
              <a:gdLst/>
              <a:ahLst/>
              <a:cxnLst/>
              <a:rect l="l" t="t" r="r" b="b"/>
              <a:pathLst>
                <a:path w="533" h="2393" extrusionOk="0">
                  <a:moveTo>
                    <a:pt x="268" y="0"/>
                  </a:moveTo>
                  <a:cubicBezTo>
                    <a:pt x="119" y="0"/>
                    <a:pt x="0" y="121"/>
                    <a:pt x="0" y="267"/>
                  </a:cubicBezTo>
                  <a:lnTo>
                    <a:pt x="0" y="2127"/>
                  </a:lnTo>
                  <a:cubicBezTo>
                    <a:pt x="0" y="2274"/>
                    <a:pt x="119" y="2393"/>
                    <a:pt x="268" y="2393"/>
                  </a:cubicBezTo>
                  <a:cubicBezTo>
                    <a:pt x="414" y="2393"/>
                    <a:pt x="533" y="2274"/>
                    <a:pt x="533" y="2127"/>
                  </a:cubicBezTo>
                  <a:lnTo>
                    <a:pt x="533" y="267"/>
                  </a:lnTo>
                  <a:cubicBezTo>
                    <a:pt x="533" y="121"/>
                    <a:pt x="414" y="0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gf2b40a01eb_3_917"/>
            <p:cNvSpPr/>
            <p:nvPr/>
          </p:nvSpPr>
          <p:spPr>
            <a:xfrm>
              <a:off x="4603980" y="1221758"/>
              <a:ext cx="171563" cy="584054"/>
            </a:xfrm>
            <a:custGeom>
              <a:avLst/>
              <a:gdLst/>
              <a:ahLst/>
              <a:cxnLst/>
              <a:rect l="l" t="t" r="r" b="b"/>
              <a:pathLst>
                <a:path w="5142" h="17505" extrusionOk="0">
                  <a:moveTo>
                    <a:pt x="5142" y="17311"/>
                  </a:moveTo>
                  <a:lnTo>
                    <a:pt x="5142" y="1527"/>
                  </a:lnTo>
                  <a:cubicBezTo>
                    <a:pt x="5142" y="687"/>
                    <a:pt x="4455" y="0"/>
                    <a:pt x="3615" y="0"/>
                  </a:cubicBezTo>
                  <a:lnTo>
                    <a:pt x="643" y="0"/>
                  </a:lnTo>
                  <a:cubicBezTo>
                    <a:pt x="289" y="0"/>
                    <a:pt x="1" y="288"/>
                    <a:pt x="1" y="642"/>
                  </a:cubicBezTo>
                  <a:cubicBezTo>
                    <a:pt x="1" y="992"/>
                    <a:pt x="289" y="1282"/>
                    <a:pt x="643" y="1282"/>
                  </a:cubicBezTo>
                  <a:lnTo>
                    <a:pt x="3145" y="1282"/>
                  </a:lnTo>
                  <a:cubicBezTo>
                    <a:pt x="3538" y="1282"/>
                    <a:pt x="3860" y="1604"/>
                    <a:pt x="3860" y="1997"/>
                  </a:cubicBezTo>
                  <a:lnTo>
                    <a:pt x="3860" y="17309"/>
                  </a:lnTo>
                  <a:cubicBezTo>
                    <a:pt x="3860" y="17416"/>
                    <a:pt x="3948" y="17505"/>
                    <a:pt x="4054" y="17505"/>
                  </a:cubicBezTo>
                  <a:lnTo>
                    <a:pt x="4948" y="17505"/>
                  </a:lnTo>
                  <a:cubicBezTo>
                    <a:pt x="5055" y="17505"/>
                    <a:pt x="5142" y="17416"/>
                    <a:pt x="5142" y="173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gf2b40a01eb_3_917"/>
            <p:cNvSpPr/>
            <p:nvPr/>
          </p:nvSpPr>
          <p:spPr>
            <a:xfrm>
              <a:off x="4463880" y="1331896"/>
              <a:ext cx="65796" cy="55686"/>
            </a:xfrm>
            <a:custGeom>
              <a:avLst/>
              <a:gdLst/>
              <a:ahLst/>
              <a:cxnLst/>
              <a:rect l="l" t="t" r="r" b="b"/>
              <a:pathLst>
                <a:path w="1972" h="1669" extrusionOk="0">
                  <a:moveTo>
                    <a:pt x="1971" y="985"/>
                  </a:moveTo>
                  <a:cubicBezTo>
                    <a:pt x="1971" y="441"/>
                    <a:pt x="1531" y="1"/>
                    <a:pt x="987" y="1"/>
                  </a:cubicBezTo>
                  <a:cubicBezTo>
                    <a:pt x="443" y="1"/>
                    <a:pt x="0" y="441"/>
                    <a:pt x="0" y="985"/>
                  </a:cubicBezTo>
                  <a:cubicBezTo>
                    <a:pt x="0" y="1113"/>
                    <a:pt x="25" y="1236"/>
                    <a:pt x="70" y="1349"/>
                  </a:cubicBezTo>
                  <a:lnTo>
                    <a:pt x="972" y="1669"/>
                  </a:lnTo>
                  <a:lnTo>
                    <a:pt x="1901" y="1349"/>
                  </a:lnTo>
                  <a:cubicBezTo>
                    <a:pt x="1947" y="1236"/>
                    <a:pt x="1971" y="1113"/>
                    <a:pt x="1971" y="9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gf2b40a01eb_3_917"/>
            <p:cNvSpPr/>
            <p:nvPr/>
          </p:nvSpPr>
          <p:spPr>
            <a:xfrm>
              <a:off x="4368456" y="1376872"/>
              <a:ext cx="256610" cy="142302"/>
            </a:xfrm>
            <a:custGeom>
              <a:avLst/>
              <a:gdLst/>
              <a:ahLst/>
              <a:cxnLst/>
              <a:rect l="l" t="t" r="r" b="b"/>
              <a:pathLst>
                <a:path w="7691" h="4265" extrusionOk="0">
                  <a:moveTo>
                    <a:pt x="7691" y="665"/>
                  </a:moveTo>
                  <a:lnTo>
                    <a:pt x="7691" y="4264"/>
                  </a:lnTo>
                  <a:lnTo>
                    <a:pt x="1" y="4264"/>
                  </a:lnTo>
                  <a:lnTo>
                    <a:pt x="1" y="665"/>
                  </a:lnTo>
                  <a:cubicBezTo>
                    <a:pt x="1" y="300"/>
                    <a:pt x="300" y="1"/>
                    <a:pt x="665" y="1"/>
                  </a:cubicBezTo>
                  <a:lnTo>
                    <a:pt x="7026" y="1"/>
                  </a:lnTo>
                  <a:cubicBezTo>
                    <a:pt x="7391" y="1"/>
                    <a:pt x="7691" y="300"/>
                    <a:pt x="7691" y="6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gf2b40a01eb_3_917"/>
            <p:cNvSpPr/>
            <p:nvPr/>
          </p:nvSpPr>
          <p:spPr>
            <a:xfrm>
              <a:off x="4368523" y="1507262"/>
              <a:ext cx="256543" cy="211834"/>
            </a:xfrm>
            <a:custGeom>
              <a:avLst/>
              <a:gdLst/>
              <a:ahLst/>
              <a:cxnLst/>
              <a:rect l="l" t="t" r="r" b="b"/>
              <a:pathLst>
                <a:path w="7689" h="6349" extrusionOk="0">
                  <a:moveTo>
                    <a:pt x="7689" y="1"/>
                  </a:moveTo>
                  <a:lnTo>
                    <a:pt x="7689" y="5279"/>
                  </a:lnTo>
                  <a:cubicBezTo>
                    <a:pt x="7689" y="5663"/>
                    <a:pt x="7374" y="5979"/>
                    <a:pt x="6990" y="5979"/>
                  </a:cubicBezTo>
                  <a:cubicBezTo>
                    <a:pt x="6604" y="5979"/>
                    <a:pt x="6290" y="5663"/>
                    <a:pt x="6290" y="5279"/>
                  </a:cubicBezTo>
                  <a:lnTo>
                    <a:pt x="6290" y="4965"/>
                  </a:lnTo>
                  <a:cubicBezTo>
                    <a:pt x="6290" y="4863"/>
                    <a:pt x="6205" y="4778"/>
                    <a:pt x="6103" y="4778"/>
                  </a:cubicBezTo>
                  <a:lnTo>
                    <a:pt x="4987" y="4778"/>
                  </a:lnTo>
                  <a:cubicBezTo>
                    <a:pt x="4886" y="4778"/>
                    <a:pt x="4801" y="4863"/>
                    <a:pt x="4801" y="4965"/>
                  </a:cubicBezTo>
                  <a:lnTo>
                    <a:pt x="4801" y="6348"/>
                  </a:lnTo>
                  <a:lnTo>
                    <a:pt x="2886" y="6348"/>
                  </a:lnTo>
                  <a:lnTo>
                    <a:pt x="2886" y="4965"/>
                  </a:lnTo>
                  <a:cubicBezTo>
                    <a:pt x="2886" y="4863"/>
                    <a:pt x="2804" y="4778"/>
                    <a:pt x="2700" y="4778"/>
                  </a:cubicBezTo>
                  <a:lnTo>
                    <a:pt x="1584" y="4778"/>
                  </a:lnTo>
                  <a:cubicBezTo>
                    <a:pt x="1482" y="4778"/>
                    <a:pt x="1399" y="4863"/>
                    <a:pt x="1399" y="4965"/>
                  </a:cubicBezTo>
                  <a:lnTo>
                    <a:pt x="1399" y="5279"/>
                  </a:lnTo>
                  <a:cubicBezTo>
                    <a:pt x="1399" y="5663"/>
                    <a:pt x="1083" y="5979"/>
                    <a:pt x="699" y="5979"/>
                  </a:cubicBezTo>
                  <a:cubicBezTo>
                    <a:pt x="315" y="5979"/>
                    <a:pt x="1" y="5663"/>
                    <a:pt x="1" y="527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gf2b40a01eb_3_917"/>
            <p:cNvSpPr/>
            <p:nvPr/>
          </p:nvSpPr>
          <p:spPr>
            <a:xfrm>
              <a:off x="4455706" y="1707186"/>
              <a:ext cx="82178" cy="42173"/>
            </a:xfrm>
            <a:custGeom>
              <a:avLst/>
              <a:gdLst/>
              <a:ahLst/>
              <a:cxnLst/>
              <a:rect l="l" t="t" r="r" b="b"/>
              <a:pathLst>
                <a:path w="2463" h="1264" extrusionOk="0">
                  <a:moveTo>
                    <a:pt x="2463" y="1079"/>
                  </a:moveTo>
                  <a:lnTo>
                    <a:pt x="2463" y="183"/>
                  </a:lnTo>
                  <a:cubicBezTo>
                    <a:pt x="2463" y="83"/>
                    <a:pt x="2380" y="0"/>
                    <a:pt x="2278" y="0"/>
                  </a:cubicBezTo>
                  <a:lnTo>
                    <a:pt x="2188" y="0"/>
                  </a:lnTo>
                  <a:lnTo>
                    <a:pt x="273" y="0"/>
                  </a:lnTo>
                  <a:lnTo>
                    <a:pt x="183" y="0"/>
                  </a:lnTo>
                  <a:cubicBezTo>
                    <a:pt x="83" y="0"/>
                    <a:pt x="0" y="83"/>
                    <a:pt x="0" y="183"/>
                  </a:cubicBezTo>
                  <a:lnTo>
                    <a:pt x="0" y="1079"/>
                  </a:lnTo>
                  <a:cubicBezTo>
                    <a:pt x="0" y="1181"/>
                    <a:pt x="83" y="1263"/>
                    <a:pt x="183" y="1263"/>
                  </a:cubicBezTo>
                  <a:lnTo>
                    <a:pt x="1232" y="1263"/>
                  </a:lnTo>
                  <a:lnTo>
                    <a:pt x="2278" y="1263"/>
                  </a:lnTo>
                  <a:cubicBezTo>
                    <a:pt x="2380" y="1263"/>
                    <a:pt x="2463" y="1181"/>
                    <a:pt x="2463" y="10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gf2b40a01eb_3_917"/>
            <p:cNvSpPr/>
            <p:nvPr/>
          </p:nvSpPr>
          <p:spPr>
            <a:xfrm>
              <a:off x="4368456" y="1415309"/>
              <a:ext cx="62426" cy="17817"/>
            </a:xfrm>
            <a:custGeom>
              <a:avLst/>
              <a:gdLst/>
              <a:ahLst/>
              <a:cxnLst/>
              <a:rect l="l" t="t" r="r" b="b"/>
              <a:pathLst>
                <a:path w="1871" h="534" extrusionOk="0">
                  <a:moveTo>
                    <a:pt x="1" y="1"/>
                  </a:moveTo>
                  <a:lnTo>
                    <a:pt x="1" y="533"/>
                  </a:lnTo>
                  <a:lnTo>
                    <a:pt x="1605" y="533"/>
                  </a:lnTo>
                  <a:cubicBezTo>
                    <a:pt x="1751" y="533"/>
                    <a:pt x="1870" y="415"/>
                    <a:pt x="1870" y="266"/>
                  </a:cubicBezTo>
                  <a:cubicBezTo>
                    <a:pt x="1870" y="119"/>
                    <a:pt x="1751" y="1"/>
                    <a:pt x="16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gf2b40a01eb_3_917"/>
            <p:cNvSpPr/>
            <p:nvPr/>
          </p:nvSpPr>
          <p:spPr>
            <a:xfrm>
              <a:off x="4368456" y="1456848"/>
              <a:ext cx="42440" cy="17784"/>
            </a:xfrm>
            <a:custGeom>
              <a:avLst/>
              <a:gdLst/>
              <a:ahLst/>
              <a:cxnLst/>
              <a:rect l="l" t="t" r="r" b="b"/>
              <a:pathLst>
                <a:path w="1272" h="533" extrusionOk="0">
                  <a:moveTo>
                    <a:pt x="1" y="0"/>
                  </a:moveTo>
                  <a:lnTo>
                    <a:pt x="1" y="533"/>
                  </a:lnTo>
                  <a:lnTo>
                    <a:pt x="1006" y="533"/>
                  </a:lnTo>
                  <a:cubicBezTo>
                    <a:pt x="1153" y="533"/>
                    <a:pt x="1271" y="414"/>
                    <a:pt x="1271" y="267"/>
                  </a:cubicBezTo>
                  <a:cubicBezTo>
                    <a:pt x="1271" y="119"/>
                    <a:pt x="1153" y="0"/>
                    <a:pt x="1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gf2b40a01eb_3_917"/>
            <p:cNvSpPr/>
            <p:nvPr/>
          </p:nvSpPr>
          <p:spPr>
            <a:xfrm>
              <a:off x="4368456" y="1539860"/>
              <a:ext cx="42440" cy="17884"/>
            </a:xfrm>
            <a:custGeom>
              <a:avLst/>
              <a:gdLst/>
              <a:ahLst/>
              <a:cxnLst/>
              <a:rect l="l" t="t" r="r" b="b"/>
              <a:pathLst>
                <a:path w="1272" h="536" extrusionOk="0">
                  <a:moveTo>
                    <a:pt x="1" y="1"/>
                  </a:moveTo>
                  <a:lnTo>
                    <a:pt x="1" y="535"/>
                  </a:lnTo>
                  <a:lnTo>
                    <a:pt x="1006" y="535"/>
                  </a:lnTo>
                  <a:cubicBezTo>
                    <a:pt x="1153" y="535"/>
                    <a:pt x="1271" y="415"/>
                    <a:pt x="1271" y="268"/>
                  </a:cubicBezTo>
                  <a:cubicBezTo>
                    <a:pt x="1271" y="121"/>
                    <a:pt x="1153" y="1"/>
                    <a:pt x="10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gf2b40a01eb_3_917"/>
            <p:cNvSpPr/>
            <p:nvPr/>
          </p:nvSpPr>
          <p:spPr>
            <a:xfrm>
              <a:off x="4368456" y="1581433"/>
              <a:ext cx="62426" cy="17817"/>
            </a:xfrm>
            <a:custGeom>
              <a:avLst/>
              <a:gdLst/>
              <a:ahLst/>
              <a:cxnLst/>
              <a:rect l="l" t="t" r="r" b="b"/>
              <a:pathLst>
                <a:path w="1871" h="534" extrusionOk="0">
                  <a:moveTo>
                    <a:pt x="1" y="1"/>
                  </a:moveTo>
                  <a:lnTo>
                    <a:pt x="1" y="533"/>
                  </a:lnTo>
                  <a:lnTo>
                    <a:pt x="1605" y="533"/>
                  </a:lnTo>
                  <a:cubicBezTo>
                    <a:pt x="1751" y="533"/>
                    <a:pt x="1870" y="415"/>
                    <a:pt x="1870" y="266"/>
                  </a:cubicBezTo>
                  <a:cubicBezTo>
                    <a:pt x="1870" y="119"/>
                    <a:pt x="1751" y="1"/>
                    <a:pt x="16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gf2b40a01eb_3_917"/>
            <p:cNvSpPr/>
            <p:nvPr/>
          </p:nvSpPr>
          <p:spPr>
            <a:xfrm>
              <a:off x="4368456" y="1622972"/>
              <a:ext cx="42440" cy="17784"/>
            </a:xfrm>
            <a:custGeom>
              <a:avLst/>
              <a:gdLst/>
              <a:ahLst/>
              <a:cxnLst/>
              <a:rect l="l" t="t" r="r" b="b"/>
              <a:pathLst>
                <a:path w="1272" h="533" extrusionOk="0">
                  <a:moveTo>
                    <a:pt x="1" y="0"/>
                  </a:moveTo>
                  <a:lnTo>
                    <a:pt x="1" y="533"/>
                  </a:lnTo>
                  <a:lnTo>
                    <a:pt x="1006" y="533"/>
                  </a:lnTo>
                  <a:cubicBezTo>
                    <a:pt x="1153" y="533"/>
                    <a:pt x="1271" y="414"/>
                    <a:pt x="1271" y="267"/>
                  </a:cubicBezTo>
                  <a:cubicBezTo>
                    <a:pt x="1271" y="119"/>
                    <a:pt x="1153" y="0"/>
                    <a:pt x="1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8" name="Google Shape;2308;gf2b40a01eb_3_917"/>
          <p:cNvGrpSpPr/>
          <p:nvPr/>
        </p:nvGrpSpPr>
        <p:grpSpPr>
          <a:xfrm>
            <a:off x="1608508" y="1294962"/>
            <a:ext cx="507749" cy="525299"/>
            <a:chOff x="1608508" y="1294962"/>
            <a:chExt cx="507749" cy="525299"/>
          </a:xfrm>
        </p:grpSpPr>
        <p:sp>
          <p:nvSpPr>
            <p:cNvPr id="2309" name="Google Shape;2309;gf2b40a01eb_3_917"/>
            <p:cNvSpPr/>
            <p:nvPr/>
          </p:nvSpPr>
          <p:spPr>
            <a:xfrm>
              <a:off x="1774356" y="1568062"/>
              <a:ext cx="41192" cy="15801"/>
            </a:xfrm>
            <a:custGeom>
              <a:avLst/>
              <a:gdLst/>
              <a:ahLst/>
              <a:cxnLst/>
              <a:rect l="l" t="t" r="r" b="b"/>
              <a:pathLst>
                <a:path w="1413" h="542" extrusionOk="0">
                  <a:moveTo>
                    <a:pt x="271" y="1"/>
                  </a:moveTo>
                  <a:cubicBezTo>
                    <a:pt x="121" y="1"/>
                    <a:pt x="0" y="121"/>
                    <a:pt x="0" y="272"/>
                  </a:cubicBezTo>
                  <a:cubicBezTo>
                    <a:pt x="0" y="421"/>
                    <a:pt x="121" y="541"/>
                    <a:pt x="271" y="541"/>
                  </a:cubicBezTo>
                  <a:lnTo>
                    <a:pt x="1143" y="541"/>
                  </a:lnTo>
                  <a:cubicBezTo>
                    <a:pt x="1292" y="541"/>
                    <a:pt x="1412" y="421"/>
                    <a:pt x="1412" y="272"/>
                  </a:cubicBezTo>
                  <a:cubicBezTo>
                    <a:pt x="1412" y="121"/>
                    <a:pt x="1292" y="1"/>
                    <a:pt x="1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gf2b40a01eb_3_917"/>
            <p:cNvSpPr/>
            <p:nvPr/>
          </p:nvSpPr>
          <p:spPr>
            <a:xfrm>
              <a:off x="1636990" y="1568062"/>
              <a:ext cx="41251" cy="15801"/>
            </a:xfrm>
            <a:custGeom>
              <a:avLst/>
              <a:gdLst/>
              <a:ahLst/>
              <a:cxnLst/>
              <a:rect l="l" t="t" r="r" b="b"/>
              <a:pathLst>
                <a:path w="1415" h="542" extrusionOk="0">
                  <a:moveTo>
                    <a:pt x="272" y="1"/>
                  </a:moveTo>
                  <a:cubicBezTo>
                    <a:pt x="121" y="1"/>
                    <a:pt x="1" y="121"/>
                    <a:pt x="1" y="272"/>
                  </a:cubicBezTo>
                  <a:cubicBezTo>
                    <a:pt x="1" y="421"/>
                    <a:pt x="121" y="541"/>
                    <a:pt x="272" y="541"/>
                  </a:cubicBezTo>
                  <a:lnTo>
                    <a:pt x="1145" y="541"/>
                  </a:lnTo>
                  <a:cubicBezTo>
                    <a:pt x="1294" y="541"/>
                    <a:pt x="1414" y="421"/>
                    <a:pt x="1414" y="272"/>
                  </a:cubicBezTo>
                  <a:cubicBezTo>
                    <a:pt x="1414" y="121"/>
                    <a:pt x="1294" y="1"/>
                    <a:pt x="1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gf2b40a01eb_3_917"/>
            <p:cNvSpPr/>
            <p:nvPr/>
          </p:nvSpPr>
          <p:spPr>
            <a:xfrm>
              <a:off x="1658067" y="1425186"/>
              <a:ext cx="136463" cy="15830"/>
            </a:xfrm>
            <a:custGeom>
              <a:avLst/>
              <a:gdLst/>
              <a:ahLst/>
              <a:cxnLst/>
              <a:rect l="l" t="t" r="r" b="b"/>
              <a:pathLst>
                <a:path w="4681" h="543" extrusionOk="0">
                  <a:moveTo>
                    <a:pt x="272" y="0"/>
                  </a:moveTo>
                  <a:cubicBezTo>
                    <a:pt x="121" y="0"/>
                    <a:pt x="1" y="121"/>
                    <a:pt x="1" y="271"/>
                  </a:cubicBezTo>
                  <a:cubicBezTo>
                    <a:pt x="1" y="420"/>
                    <a:pt x="121" y="542"/>
                    <a:pt x="272" y="542"/>
                  </a:cubicBezTo>
                  <a:lnTo>
                    <a:pt x="4409" y="542"/>
                  </a:lnTo>
                  <a:cubicBezTo>
                    <a:pt x="4558" y="542"/>
                    <a:pt x="4680" y="420"/>
                    <a:pt x="4680" y="271"/>
                  </a:cubicBezTo>
                  <a:cubicBezTo>
                    <a:pt x="4680" y="121"/>
                    <a:pt x="4558" y="0"/>
                    <a:pt x="4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gf2b40a01eb_3_917"/>
            <p:cNvSpPr/>
            <p:nvPr/>
          </p:nvSpPr>
          <p:spPr>
            <a:xfrm>
              <a:off x="2046495" y="1568062"/>
              <a:ext cx="41251" cy="15801"/>
            </a:xfrm>
            <a:custGeom>
              <a:avLst/>
              <a:gdLst/>
              <a:ahLst/>
              <a:cxnLst/>
              <a:rect l="l" t="t" r="r" b="b"/>
              <a:pathLst>
                <a:path w="1415" h="542" extrusionOk="0">
                  <a:moveTo>
                    <a:pt x="271" y="1"/>
                  </a:moveTo>
                  <a:cubicBezTo>
                    <a:pt x="123" y="1"/>
                    <a:pt x="0" y="121"/>
                    <a:pt x="0" y="272"/>
                  </a:cubicBezTo>
                  <a:cubicBezTo>
                    <a:pt x="0" y="421"/>
                    <a:pt x="123" y="541"/>
                    <a:pt x="271" y="541"/>
                  </a:cubicBezTo>
                  <a:lnTo>
                    <a:pt x="1143" y="541"/>
                  </a:lnTo>
                  <a:cubicBezTo>
                    <a:pt x="1292" y="541"/>
                    <a:pt x="1414" y="421"/>
                    <a:pt x="1414" y="272"/>
                  </a:cubicBezTo>
                  <a:cubicBezTo>
                    <a:pt x="1414" y="121"/>
                    <a:pt x="1292" y="1"/>
                    <a:pt x="1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gf2b40a01eb_3_917"/>
            <p:cNvSpPr/>
            <p:nvPr/>
          </p:nvSpPr>
          <p:spPr>
            <a:xfrm>
              <a:off x="1909187" y="1568062"/>
              <a:ext cx="41251" cy="15801"/>
            </a:xfrm>
            <a:custGeom>
              <a:avLst/>
              <a:gdLst/>
              <a:ahLst/>
              <a:cxnLst/>
              <a:rect l="l" t="t" r="r" b="b"/>
              <a:pathLst>
                <a:path w="1415" h="542" extrusionOk="0">
                  <a:moveTo>
                    <a:pt x="272" y="1"/>
                  </a:moveTo>
                  <a:cubicBezTo>
                    <a:pt x="121" y="1"/>
                    <a:pt x="1" y="121"/>
                    <a:pt x="1" y="272"/>
                  </a:cubicBezTo>
                  <a:cubicBezTo>
                    <a:pt x="1" y="421"/>
                    <a:pt x="121" y="541"/>
                    <a:pt x="272" y="541"/>
                  </a:cubicBezTo>
                  <a:lnTo>
                    <a:pt x="1143" y="541"/>
                  </a:lnTo>
                  <a:cubicBezTo>
                    <a:pt x="1292" y="541"/>
                    <a:pt x="1414" y="421"/>
                    <a:pt x="1414" y="272"/>
                  </a:cubicBezTo>
                  <a:cubicBezTo>
                    <a:pt x="1414" y="121"/>
                    <a:pt x="1292" y="1"/>
                    <a:pt x="1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gf2b40a01eb_3_917"/>
            <p:cNvSpPr/>
            <p:nvPr/>
          </p:nvSpPr>
          <p:spPr>
            <a:xfrm>
              <a:off x="1930264" y="1425186"/>
              <a:ext cx="136405" cy="15830"/>
            </a:xfrm>
            <a:custGeom>
              <a:avLst/>
              <a:gdLst/>
              <a:ahLst/>
              <a:cxnLst/>
              <a:rect l="l" t="t" r="r" b="b"/>
              <a:pathLst>
                <a:path w="4679" h="543" extrusionOk="0">
                  <a:moveTo>
                    <a:pt x="271" y="0"/>
                  </a:moveTo>
                  <a:cubicBezTo>
                    <a:pt x="121" y="0"/>
                    <a:pt x="0" y="121"/>
                    <a:pt x="0" y="271"/>
                  </a:cubicBezTo>
                  <a:cubicBezTo>
                    <a:pt x="0" y="420"/>
                    <a:pt x="121" y="542"/>
                    <a:pt x="271" y="542"/>
                  </a:cubicBezTo>
                  <a:lnTo>
                    <a:pt x="4407" y="542"/>
                  </a:lnTo>
                  <a:cubicBezTo>
                    <a:pt x="4558" y="542"/>
                    <a:pt x="4678" y="420"/>
                    <a:pt x="4678" y="271"/>
                  </a:cubicBezTo>
                  <a:cubicBezTo>
                    <a:pt x="4678" y="121"/>
                    <a:pt x="4558" y="0"/>
                    <a:pt x="4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gf2b40a01eb_3_917"/>
            <p:cNvSpPr/>
            <p:nvPr/>
          </p:nvSpPr>
          <p:spPr>
            <a:xfrm>
              <a:off x="1707685" y="1536898"/>
              <a:ext cx="37286" cy="264209"/>
            </a:xfrm>
            <a:custGeom>
              <a:avLst/>
              <a:gdLst/>
              <a:ahLst/>
              <a:cxnLst/>
              <a:rect l="l" t="t" r="r" b="b"/>
              <a:pathLst>
                <a:path w="1279" h="9063" extrusionOk="0">
                  <a:moveTo>
                    <a:pt x="638" y="1"/>
                  </a:moveTo>
                  <a:cubicBezTo>
                    <a:pt x="288" y="1"/>
                    <a:pt x="0" y="287"/>
                    <a:pt x="0" y="639"/>
                  </a:cubicBezTo>
                  <a:lnTo>
                    <a:pt x="0" y="8425"/>
                  </a:lnTo>
                  <a:cubicBezTo>
                    <a:pt x="0" y="8775"/>
                    <a:pt x="288" y="9063"/>
                    <a:pt x="638" y="9063"/>
                  </a:cubicBezTo>
                  <a:cubicBezTo>
                    <a:pt x="990" y="9063"/>
                    <a:pt x="1278" y="8775"/>
                    <a:pt x="1278" y="8425"/>
                  </a:cubicBezTo>
                  <a:lnTo>
                    <a:pt x="1278" y="639"/>
                  </a:lnTo>
                  <a:cubicBezTo>
                    <a:pt x="1278" y="287"/>
                    <a:pt x="990" y="1"/>
                    <a:pt x="6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gf2b40a01eb_3_917"/>
            <p:cNvSpPr/>
            <p:nvPr/>
          </p:nvSpPr>
          <p:spPr>
            <a:xfrm>
              <a:off x="1684917" y="1766795"/>
              <a:ext cx="82822" cy="53466"/>
            </a:xfrm>
            <a:custGeom>
              <a:avLst/>
              <a:gdLst/>
              <a:ahLst/>
              <a:cxnLst/>
              <a:rect l="l" t="t" r="r" b="b"/>
              <a:pathLst>
                <a:path w="2841" h="1834" extrusionOk="0">
                  <a:moveTo>
                    <a:pt x="665" y="0"/>
                  </a:moveTo>
                  <a:cubicBezTo>
                    <a:pt x="506" y="0"/>
                    <a:pt x="474" y="49"/>
                    <a:pt x="433" y="194"/>
                  </a:cubicBezTo>
                  <a:lnTo>
                    <a:pt x="45" y="1536"/>
                  </a:lnTo>
                  <a:cubicBezTo>
                    <a:pt x="0" y="1691"/>
                    <a:pt x="30" y="1834"/>
                    <a:pt x="233" y="1834"/>
                  </a:cubicBezTo>
                  <a:lnTo>
                    <a:pt x="2607" y="1834"/>
                  </a:lnTo>
                  <a:cubicBezTo>
                    <a:pt x="2811" y="1834"/>
                    <a:pt x="2841" y="1691"/>
                    <a:pt x="2795" y="1536"/>
                  </a:cubicBezTo>
                  <a:lnTo>
                    <a:pt x="2408" y="194"/>
                  </a:lnTo>
                  <a:cubicBezTo>
                    <a:pt x="2366" y="49"/>
                    <a:pt x="2334" y="0"/>
                    <a:pt x="2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gf2b40a01eb_3_917"/>
            <p:cNvSpPr/>
            <p:nvPr/>
          </p:nvSpPr>
          <p:spPr>
            <a:xfrm>
              <a:off x="1628477" y="1317934"/>
              <a:ext cx="79236" cy="331668"/>
            </a:xfrm>
            <a:custGeom>
              <a:avLst/>
              <a:gdLst/>
              <a:ahLst/>
              <a:cxnLst/>
              <a:rect l="l" t="t" r="r" b="b"/>
              <a:pathLst>
                <a:path w="2718" h="11377" extrusionOk="0">
                  <a:moveTo>
                    <a:pt x="1379" y="5179"/>
                  </a:moveTo>
                  <a:lnTo>
                    <a:pt x="2478" y="6185"/>
                  </a:lnTo>
                  <a:cubicBezTo>
                    <a:pt x="2650" y="6343"/>
                    <a:pt x="2715" y="6552"/>
                    <a:pt x="2715" y="6779"/>
                  </a:cubicBezTo>
                  <a:lnTo>
                    <a:pt x="2717" y="10734"/>
                  </a:lnTo>
                  <a:cubicBezTo>
                    <a:pt x="2717" y="11088"/>
                    <a:pt x="2429" y="11374"/>
                    <a:pt x="2079" y="11374"/>
                  </a:cubicBezTo>
                  <a:cubicBezTo>
                    <a:pt x="1725" y="11376"/>
                    <a:pt x="1437" y="11088"/>
                    <a:pt x="1437" y="10736"/>
                  </a:cubicBezTo>
                  <a:lnTo>
                    <a:pt x="1435" y="7160"/>
                  </a:lnTo>
                  <a:cubicBezTo>
                    <a:pt x="1435" y="7030"/>
                    <a:pt x="1454" y="6985"/>
                    <a:pt x="1343" y="6883"/>
                  </a:cubicBezTo>
                  <a:lnTo>
                    <a:pt x="274" y="5904"/>
                  </a:lnTo>
                  <a:cubicBezTo>
                    <a:pt x="69" y="5718"/>
                    <a:pt x="10" y="5531"/>
                    <a:pt x="8" y="5264"/>
                  </a:cubicBezTo>
                  <a:lnTo>
                    <a:pt x="3" y="643"/>
                  </a:lnTo>
                  <a:cubicBezTo>
                    <a:pt x="1" y="291"/>
                    <a:pt x="287" y="3"/>
                    <a:pt x="641" y="1"/>
                  </a:cubicBezTo>
                  <a:cubicBezTo>
                    <a:pt x="993" y="1"/>
                    <a:pt x="1281" y="287"/>
                    <a:pt x="1283" y="639"/>
                  </a:cubicBezTo>
                  <a:lnTo>
                    <a:pt x="1288" y="4933"/>
                  </a:lnTo>
                  <a:cubicBezTo>
                    <a:pt x="1288" y="5091"/>
                    <a:pt x="1298" y="5106"/>
                    <a:pt x="1379" y="51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gf2b40a01eb_3_917"/>
            <p:cNvSpPr/>
            <p:nvPr/>
          </p:nvSpPr>
          <p:spPr>
            <a:xfrm>
              <a:off x="1744883" y="1317934"/>
              <a:ext cx="79207" cy="331668"/>
            </a:xfrm>
            <a:custGeom>
              <a:avLst/>
              <a:gdLst/>
              <a:ahLst/>
              <a:cxnLst/>
              <a:rect l="l" t="t" r="r" b="b"/>
              <a:pathLst>
                <a:path w="2717" h="11377" extrusionOk="0">
                  <a:moveTo>
                    <a:pt x="1339" y="5179"/>
                  </a:moveTo>
                  <a:lnTo>
                    <a:pt x="240" y="6185"/>
                  </a:lnTo>
                  <a:cubicBezTo>
                    <a:pt x="68" y="6343"/>
                    <a:pt x="2" y="6552"/>
                    <a:pt x="2" y="6779"/>
                  </a:cubicBezTo>
                  <a:lnTo>
                    <a:pt x="1" y="10734"/>
                  </a:lnTo>
                  <a:cubicBezTo>
                    <a:pt x="1" y="11088"/>
                    <a:pt x="287" y="11374"/>
                    <a:pt x="639" y="11374"/>
                  </a:cubicBezTo>
                  <a:cubicBezTo>
                    <a:pt x="993" y="11376"/>
                    <a:pt x="1281" y="11088"/>
                    <a:pt x="1281" y="10736"/>
                  </a:cubicBezTo>
                  <a:lnTo>
                    <a:pt x="1282" y="7160"/>
                  </a:lnTo>
                  <a:cubicBezTo>
                    <a:pt x="1282" y="7030"/>
                    <a:pt x="1262" y="6985"/>
                    <a:pt x="1375" y="6883"/>
                  </a:cubicBezTo>
                  <a:lnTo>
                    <a:pt x="2444" y="5904"/>
                  </a:lnTo>
                  <a:cubicBezTo>
                    <a:pt x="2649" y="5718"/>
                    <a:pt x="2709" y="5531"/>
                    <a:pt x="2709" y="5264"/>
                  </a:cubicBezTo>
                  <a:lnTo>
                    <a:pt x="2715" y="643"/>
                  </a:lnTo>
                  <a:cubicBezTo>
                    <a:pt x="2717" y="291"/>
                    <a:pt x="2429" y="3"/>
                    <a:pt x="2077" y="1"/>
                  </a:cubicBezTo>
                  <a:cubicBezTo>
                    <a:pt x="1725" y="1"/>
                    <a:pt x="1437" y="287"/>
                    <a:pt x="1435" y="639"/>
                  </a:cubicBezTo>
                  <a:lnTo>
                    <a:pt x="1429" y="4933"/>
                  </a:lnTo>
                  <a:cubicBezTo>
                    <a:pt x="1431" y="5091"/>
                    <a:pt x="1420" y="5106"/>
                    <a:pt x="1339" y="51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gf2b40a01eb_3_917"/>
            <p:cNvSpPr/>
            <p:nvPr/>
          </p:nvSpPr>
          <p:spPr>
            <a:xfrm>
              <a:off x="1670369" y="1621353"/>
              <a:ext cx="111858" cy="41018"/>
            </a:xfrm>
            <a:custGeom>
              <a:avLst/>
              <a:gdLst/>
              <a:ahLst/>
              <a:cxnLst/>
              <a:rect l="l" t="t" r="r" b="b"/>
              <a:pathLst>
                <a:path w="3837" h="1407" extrusionOk="0">
                  <a:moveTo>
                    <a:pt x="3837" y="1"/>
                  </a:moveTo>
                  <a:lnTo>
                    <a:pt x="0" y="1"/>
                  </a:lnTo>
                  <a:lnTo>
                    <a:pt x="0" y="645"/>
                  </a:lnTo>
                  <a:cubicBezTo>
                    <a:pt x="0" y="1064"/>
                    <a:pt x="343" y="1407"/>
                    <a:pt x="763" y="1407"/>
                  </a:cubicBezTo>
                  <a:lnTo>
                    <a:pt x="3074" y="1407"/>
                  </a:lnTo>
                  <a:cubicBezTo>
                    <a:pt x="3494" y="1407"/>
                    <a:pt x="3837" y="1064"/>
                    <a:pt x="3837" y="6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gf2b40a01eb_3_917"/>
            <p:cNvSpPr/>
            <p:nvPr/>
          </p:nvSpPr>
          <p:spPr>
            <a:xfrm>
              <a:off x="1979823" y="1536898"/>
              <a:ext cx="37286" cy="264209"/>
            </a:xfrm>
            <a:custGeom>
              <a:avLst/>
              <a:gdLst/>
              <a:ahLst/>
              <a:cxnLst/>
              <a:rect l="l" t="t" r="r" b="b"/>
              <a:pathLst>
                <a:path w="1279" h="9063" extrusionOk="0">
                  <a:moveTo>
                    <a:pt x="640" y="1"/>
                  </a:moveTo>
                  <a:cubicBezTo>
                    <a:pt x="288" y="1"/>
                    <a:pt x="0" y="287"/>
                    <a:pt x="0" y="639"/>
                  </a:cubicBezTo>
                  <a:lnTo>
                    <a:pt x="0" y="8425"/>
                  </a:lnTo>
                  <a:cubicBezTo>
                    <a:pt x="0" y="8775"/>
                    <a:pt x="288" y="9063"/>
                    <a:pt x="640" y="9063"/>
                  </a:cubicBezTo>
                  <a:cubicBezTo>
                    <a:pt x="990" y="9063"/>
                    <a:pt x="1278" y="8775"/>
                    <a:pt x="1278" y="8425"/>
                  </a:cubicBezTo>
                  <a:lnTo>
                    <a:pt x="1278" y="639"/>
                  </a:lnTo>
                  <a:cubicBezTo>
                    <a:pt x="1278" y="287"/>
                    <a:pt x="990" y="1"/>
                    <a:pt x="6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gf2b40a01eb_3_917"/>
            <p:cNvSpPr/>
            <p:nvPr/>
          </p:nvSpPr>
          <p:spPr>
            <a:xfrm>
              <a:off x="1957084" y="1766795"/>
              <a:ext cx="82793" cy="53466"/>
            </a:xfrm>
            <a:custGeom>
              <a:avLst/>
              <a:gdLst/>
              <a:ahLst/>
              <a:cxnLst/>
              <a:rect l="l" t="t" r="r" b="b"/>
              <a:pathLst>
                <a:path w="2840" h="1834" extrusionOk="0">
                  <a:moveTo>
                    <a:pt x="664" y="0"/>
                  </a:moveTo>
                  <a:cubicBezTo>
                    <a:pt x="505" y="0"/>
                    <a:pt x="473" y="49"/>
                    <a:pt x="432" y="194"/>
                  </a:cubicBezTo>
                  <a:lnTo>
                    <a:pt x="44" y="1536"/>
                  </a:lnTo>
                  <a:cubicBezTo>
                    <a:pt x="1" y="1691"/>
                    <a:pt x="29" y="1834"/>
                    <a:pt x="232" y="1834"/>
                  </a:cubicBezTo>
                  <a:lnTo>
                    <a:pt x="2606" y="1834"/>
                  </a:lnTo>
                  <a:cubicBezTo>
                    <a:pt x="2810" y="1834"/>
                    <a:pt x="2840" y="1691"/>
                    <a:pt x="2794" y="1536"/>
                  </a:cubicBezTo>
                  <a:lnTo>
                    <a:pt x="2407" y="194"/>
                  </a:lnTo>
                  <a:cubicBezTo>
                    <a:pt x="2365" y="49"/>
                    <a:pt x="2333" y="0"/>
                    <a:pt x="2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gf2b40a01eb_3_917"/>
            <p:cNvSpPr/>
            <p:nvPr/>
          </p:nvSpPr>
          <p:spPr>
            <a:xfrm>
              <a:off x="1900616" y="1317934"/>
              <a:ext cx="79295" cy="331668"/>
            </a:xfrm>
            <a:custGeom>
              <a:avLst/>
              <a:gdLst/>
              <a:ahLst/>
              <a:cxnLst/>
              <a:rect l="l" t="t" r="r" b="b"/>
              <a:pathLst>
                <a:path w="2720" h="11377" extrusionOk="0">
                  <a:moveTo>
                    <a:pt x="1379" y="5179"/>
                  </a:moveTo>
                  <a:lnTo>
                    <a:pt x="2478" y="6185"/>
                  </a:lnTo>
                  <a:cubicBezTo>
                    <a:pt x="2651" y="6343"/>
                    <a:pt x="2715" y="6552"/>
                    <a:pt x="2715" y="6779"/>
                  </a:cubicBezTo>
                  <a:lnTo>
                    <a:pt x="2717" y="10734"/>
                  </a:lnTo>
                  <a:cubicBezTo>
                    <a:pt x="2719" y="11088"/>
                    <a:pt x="2431" y="11374"/>
                    <a:pt x="2079" y="11374"/>
                  </a:cubicBezTo>
                  <a:cubicBezTo>
                    <a:pt x="1725" y="11376"/>
                    <a:pt x="1437" y="11088"/>
                    <a:pt x="1437" y="10736"/>
                  </a:cubicBezTo>
                  <a:lnTo>
                    <a:pt x="1435" y="7160"/>
                  </a:lnTo>
                  <a:cubicBezTo>
                    <a:pt x="1435" y="7030"/>
                    <a:pt x="1456" y="6985"/>
                    <a:pt x="1345" y="6883"/>
                  </a:cubicBezTo>
                  <a:lnTo>
                    <a:pt x="274" y="5904"/>
                  </a:lnTo>
                  <a:cubicBezTo>
                    <a:pt x="71" y="5718"/>
                    <a:pt x="10" y="5531"/>
                    <a:pt x="8" y="5264"/>
                  </a:cubicBezTo>
                  <a:lnTo>
                    <a:pt x="3" y="643"/>
                  </a:lnTo>
                  <a:cubicBezTo>
                    <a:pt x="1" y="291"/>
                    <a:pt x="289" y="3"/>
                    <a:pt x="641" y="1"/>
                  </a:cubicBezTo>
                  <a:cubicBezTo>
                    <a:pt x="995" y="1"/>
                    <a:pt x="1281" y="287"/>
                    <a:pt x="1283" y="639"/>
                  </a:cubicBezTo>
                  <a:lnTo>
                    <a:pt x="1288" y="4933"/>
                  </a:lnTo>
                  <a:cubicBezTo>
                    <a:pt x="1288" y="5091"/>
                    <a:pt x="1298" y="5106"/>
                    <a:pt x="1379" y="51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gf2b40a01eb_3_917"/>
            <p:cNvSpPr/>
            <p:nvPr/>
          </p:nvSpPr>
          <p:spPr>
            <a:xfrm>
              <a:off x="2017022" y="1317934"/>
              <a:ext cx="79207" cy="331668"/>
            </a:xfrm>
            <a:custGeom>
              <a:avLst/>
              <a:gdLst/>
              <a:ahLst/>
              <a:cxnLst/>
              <a:rect l="l" t="t" r="r" b="b"/>
              <a:pathLst>
                <a:path w="2717" h="11377" extrusionOk="0">
                  <a:moveTo>
                    <a:pt x="1339" y="5179"/>
                  </a:moveTo>
                  <a:lnTo>
                    <a:pt x="242" y="6185"/>
                  </a:lnTo>
                  <a:cubicBezTo>
                    <a:pt x="68" y="6343"/>
                    <a:pt x="2" y="6552"/>
                    <a:pt x="2" y="6779"/>
                  </a:cubicBezTo>
                  <a:lnTo>
                    <a:pt x="1" y="10734"/>
                  </a:lnTo>
                  <a:cubicBezTo>
                    <a:pt x="1" y="11088"/>
                    <a:pt x="287" y="11374"/>
                    <a:pt x="641" y="11374"/>
                  </a:cubicBezTo>
                  <a:cubicBezTo>
                    <a:pt x="993" y="11376"/>
                    <a:pt x="1281" y="11088"/>
                    <a:pt x="1281" y="10736"/>
                  </a:cubicBezTo>
                  <a:lnTo>
                    <a:pt x="1282" y="7160"/>
                  </a:lnTo>
                  <a:cubicBezTo>
                    <a:pt x="1282" y="7030"/>
                    <a:pt x="1262" y="6985"/>
                    <a:pt x="1375" y="6883"/>
                  </a:cubicBezTo>
                  <a:lnTo>
                    <a:pt x="2444" y="5904"/>
                  </a:lnTo>
                  <a:cubicBezTo>
                    <a:pt x="2649" y="5718"/>
                    <a:pt x="2709" y="5531"/>
                    <a:pt x="2709" y="5264"/>
                  </a:cubicBezTo>
                  <a:lnTo>
                    <a:pt x="2717" y="643"/>
                  </a:lnTo>
                  <a:cubicBezTo>
                    <a:pt x="2717" y="291"/>
                    <a:pt x="2431" y="3"/>
                    <a:pt x="2079" y="1"/>
                  </a:cubicBezTo>
                  <a:cubicBezTo>
                    <a:pt x="1725" y="1"/>
                    <a:pt x="1437" y="287"/>
                    <a:pt x="1435" y="639"/>
                  </a:cubicBezTo>
                  <a:lnTo>
                    <a:pt x="1431" y="4933"/>
                  </a:lnTo>
                  <a:cubicBezTo>
                    <a:pt x="1431" y="5091"/>
                    <a:pt x="1420" y="5106"/>
                    <a:pt x="1339" y="51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gf2b40a01eb_3_917"/>
            <p:cNvSpPr/>
            <p:nvPr/>
          </p:nvSpPr>
          <p:spPr>
            <a:xfrm>
              <a:off x="1942508" y="1621353"/>
              <a:ext cx="111858" cy="41018"/>
            </a:xfrm>
            <a:custGeom>
              <a:avLst/>
              <a:gdLst/>
              <a:ahLst/>
              <a:cxnLst/>
              <a:rect l="l" t="t" r="r" b="b"/>
              <a:pathLst>
                <a:path w="3837" h="1407" extrusionOk="0">
                  <a:moveTo>
                    <a:pt x="3837" y="1"/>
                  </a:moveTo>
                  <a:lnTo>
                    <a:pt x="0" y="1"/>
                  </a:lnTo>
                  <a:lnTo>
                    <a:pt x="0" y="645"/>
                  </a:lnTo>
                  <a:cubicBezTo>
                    <a:pt x="0" y="1064"/>
                    <a:pt x="343" y="1407"/>
                    <a:pt x="763" y="1407"/>
                  </a:cubicBezTo>
                  <a:lnTo>
                    <a:pt x="3074" y="1407"/>
                  </a:lnTo>
                  <a:cubicBezTo>
                    <a:pt x="3494" y="1407"/>
                    <a:pt x="3837" y="1064"/>
                    <a:pt x="3837" y="6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gf2b40a01eb_3_917"/>
            <p:cNvSpPr/>
            <p:nvPr/>
          </p:nvSpPr>
          <p:spPr>
            <a:xfrm>
              <a:off x="1608508" y="1294962"/>
              <a:ext cx="235611" cy="63786"/>
            </a:xfrm>
            <a:custGeom>
              <a:avLst/>
              <a:gdLst/>
              <a:ahLst/>
              <a:cxnLst/>
              <a:rect l="l" t="t" r="r" b="b"/>
              <a:pathLst>
                <a:path w="8082" h="2188" extrusionOk="0">
                  <a:moveTo>
                    <a:pt x="7024" y="102"/>
                  </a:moveTo>
                  <a:cubicBezTo>
                    <a:pt x="5008" y="589"/>
                    <a:pt x="3075" y="589"/>
                    <a:pt x="1059" y="102"/>
                  </a:cubicBezTo>
                  <a:cubicBezTo>
                    <a:pt x="635" y="0"/>
                    <a:pt x="206" y="262"/>
                    <a:pt x="102" y="685"/>
                  </a:cubicBezTo>
                  <a:cubicBezTo>
                    <a:pt x="1" y="1109"/>
                    <a:pt x="262" y="1538"/>
                    <a:pt x="686" y="1640"/>
                  </a:cubicBezTo>
                  <a:cubicBezTo>
                    <a:pt x="2947" y="2187"/>
                    <a:pt x="5136" y="2187"/>
                    <a:pt x="7397" y="1640"/>
                  </a:cubicBezTo>
                  <a:cubicBezTo>
                    <a:pt x="7820" y="1538"/>
                    <a:pt x="8082" y="1109"/>
                    <a:pt x="7978" y="685"/>
                  </a:cubicBezTo>
                  <a:cubicBezTo>
                    <a:pt x="7877" y="262"/>
                    <a:pt x="7448" y="0"/>
                    <a:pt x="702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gf2b40a01eb_3_917"/>
            <p:cNvSpPr/>
            <p:nvPr/>
          </p:nvSpPr>
          <p:spPr>
            <a:xfrm>
              <a:off x="1880646" y="1294962"/>
              <a:ext cx="235611" cy="63786"/>
            </a:xfrm>
            <a:custGeom>
              <a:avLst/>
              <a:gdLst/>
              <a:ahLst/>
              <a:cxnLst/>
              <a:rect l="l" t="t" r="r" b="b"/>
              <a:pathLst>
                <a:path w="8082" h="2188" extrusionOk="0">
                  <a:moveTo>
                    <a:pt x="7024" y="102"/>
                  </a:moveTo>
                  <a:cubicBezTo>
                    <a:pt x="5008" y="589"/>
                    <a:pt x="3075" y="589"/>
                    <a:pt x="1061" y="102"/>
                  </a:cubicBezTo>
                  <a:cubicBezTo>
                    <a:pt x="635" y="0"/>
                    <a:pt x="206" y="262"/>
                    <a:pt x="104" y="685"/>
                  </a:cubicBezTo>
                  <a:cubicBezTo>
                    <a:pt x="1" y="1109"/>
                    <a:pt x="262" y="1538"/>
                    <a:pt x="688" y="1640"/>
                  </a:cubicBezTo>
                  <a:cubicBezTo>
                    <a:pt x="2947" y="2187"/>
                    <a:pt x="5136" y="2187"/>
                    <a:pt x="7397" y="1640"/>
                  </a:cubicBezTo>
                  <a:cubicBezTo>
                    <a:pt x="7820" y="1538"/>
                    <a:pt x="8082" y="1109"/>
                    <a:pt x="7980" y="685"/>
                  </a:cubicBezTo>
                  <a:cubicBezTo>
                    <a:pt x="7877" y="262"/>
                    <a:pt x="7448" y="0"/>
                    <a:pt x="702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7" name="Google Shape;2327;gf2b40a01eb_3_917"/>
          <p:cNvGrpSpPr/>
          <p:nvPr/>
        </p:nvGrpSpPr>
        <p:grpSpPr>
          <a:xfrm>
            <a:off x="1562075" y="3147083"/>
            <a:ext cx="600603" cy="547019"/>
            <a:chOff x="1562075" y="3196558"/>
            <a:chExt cx="600603" cy="547019"/>
          </a:xfrm>
        </p:grpSpPr>
        <p:sp>
          <p:nvSpPr>
            <p:cNvPr id="2328" name="Google Shape;2328;gf2b40a01eb_3_917"/>
            <p:cNvSpPr/>
            <p:nvPr/>
          </p:nvSpPr>
          <p:spPr>
            <a:xfrm>
              <a:off x="1961354" y="3196558"/>
              <a:ext cx="112974" cy="111272"/>
            </a:xfrm>
            <a:custGeom>
              <a:avLst/>
              <a:gdLst/>
              <a:ahLst/>
              <a:cxnLst/>
              <a:rect l="l" t="t" r="r" b="b"/>
              <a:pathLst>
                <a:path w="3386" h="3335" extrusionOk="0">
                  <a:moveTo>
                    <a:pt x="3089" y="0"/>
                  </a:moveTo>
                  <a:cubicBezTo>
                    <a:pt x="3020" y="0"/>
                    <a:pt x="2950" y="27"/>
                    <a:pt x="2898" y="80"/>
                  </a:cubicBezTo>
                  <a:lnTo>
                    <a:pt x="106" y="2871"/>
                  </a:lnTo>
                  <a:cubicBezTo>
                    <a:pt x="1" y="2977"/>
                    <a:pt x="1" y="3148"/>
                    <a:pt x="106" y="3255"/>
                  </a:cubicBezTo>
                  <a:cubicBezTo>
                    <a:pt x="159" y="3308"/>
                    <a:pt x="228" y="3334"/>
                    <a:pt x="296" y="3334"/>
                  </a:cubicBezTo>
                  <a:cubicBezTo>
                    <a:pt x="366" y="3334"/>
                    <a:pt x="435" y="3308"/>
                    <a:pt x="488" y="3255"/>
                  </a:cubicBezTo>
                  <a:lnTo>
                    <a:pt x="3280" y="464"/>
                  </a:lnTo>
                  <a:cubicBezTo>
                    <a:pt x="3385" y="358"/>
                    <a:pt x="3385" y="187"/>
                    <a:pt x="3280" y="80"/>
                  </a:cubicBezTo>
                  <a:cubicBezTo>
                    <a:pt x="3227" y="27"/>
                    <a:pt x="3158" y="0"/>
                    <a:pt x="30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gf2b40a01eb_3_917"/>
            <p:cNvSpPr/>
            <p:nvPr/>
          </p:nvSpPr>
          <p:spPr>
            <a:xfrm>
              <a:off x="1675350" y="3417134"/>
              <a:ext cx="111139" cy="111139"/>
            </a:xfrm>
            <a:custGeom>
              <a:avLst/>
              <a:gdLst/>
              <a:ahLst/>
              <a:cxnLst/>
              <a:rect l="l" t="t" r="r" b="b"/>
              <a:pathLst>
                <a:path w="3331" h="3331" extrusionOk="0">
                  <a:moveTo>
                    <a:pt x="2342" y="1"/>
                  </a:moveTo>
                  <a:lnTo>
                    <a:pt x="0" y="2340"/>
                  </a:lnTo>
                  <a:lnTo>
                    <a:pt x="235" y="2578"/>
                  </a:lnTo>
                  <a:lnTo>
                    <a:pt x="988" y="3331"/>
                  </a:lnTo>
                  <a:lnTo>
                    <a:pt x="2116" y="2664"/>
                  </a:lnTo>
                  <a:lnTo>
                    <a:pt x="3330" y="98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gf2b40a01eb_3_917"/>
            <p:cNvSpPr/>
            <p:nvPr/>
          </p:nvSpPr>
          <p:spPr>
            <a:xfrm>
              <a:off x="1751322" y="3493139"/>
              <a:ext cx="95824" cy="95791"/>
            </a:xfrm>
            <a:custGeom>
              <a:avLst/>
              <a:gdLst/>
              <a:ahLst/>
              <a:cxnLst/>
              <a:rect l="l" t="t" r="r" b="b"/>
              <a:pathLst>
                <a:path w="2872" h="2871" extrusionOk="0">
                  <a:moveTo>
                    <a:pt x="1883" y="0"/>
                  </a:moveTo>
                  <a:lnTo>
                    <a:pt x="646" y="789"/>
                  </a:lnTo>
                  <a:lnTo>
                    <a:pt x="1" y="1883"/>
                  </a:lnTo>
                  <a:lnTo>
                    <a:pt x="306" y="2626"/>
                  </a:lnTo>
                  <a:lnTo>
                    <a:pt x="991" y="2871"/>
                  </a:lnTo>
                  <a:lnTo>
                    <a:pt x="2871" y="989"/>
                  </a:lnTo>
                  <a:lnTo>
                    <a:pt x="2612" y="2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gf2b40a01eb_3_917"/>
            <p:cNvSpPr/>
            <p:nvPr/>
          </p:nvSpPr>
          <p:spPr>
            <a:xfrm>
              <a:off x="1617428" y="3541685"/>
              <a:ext cx="112774" cy="112707"/>
            </a:xfrm>
            <a:custGeom>
              <a:avLst/>
              <a:gdLst/>
              <a:ahLst/>
              <a:cxnLst/>
              <a:rect l="l" t="t" r="r" b="b"/>
              <a:pathLst>
                <a:path w="3380" h="3378" extrusionOk="0">
                  <a:moveTo>
                    <a:pt x="0" y="2318"/>
                  </a:moveTo>
                  <a:lnTo>
                    <a:pt x="2320" y="0"/>
                  </a:lnTo>
                  <a:lnTo>
                    <a:pt x="3379" y="1060"/>
                  </a:lnTo>
                  <a:lnTo>
                    <a:pt x="1060" y="33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gf2b40a01eb_3_917"/>
            <p:cNvSpPr/>
            <p:nvPr/>
          </p:nvSpPr>
          <p:spPr>
            <a:xfrm>
              <a:off x="1562075" y="3578687"/>
              <a:ext cx="131258" cy="131158"/>
            </a:xfrm>
            <a:custGeom>
              <a:avLst/>
              <a:gdLst/>
              <a:ahLst/>
              <a:cxnLst/>
              <a:rect l="l" t="t" r="r" b="b"/>
              <a:pathLst>
                <a:path w="3934" h="3931" extrusionOk="0">
                  <a:moveTo>
                    <a:pt x="3683" y="2777"/>
                  </a:moveTo>
                  <a:lnTo>
                    <a:pt x="2949" y="2043"/>
                  </a:lnTo>
                  <a:lnTo>
                    <a:pt x="1889" y="983"/>
                  </a:lnTo>
                  <a:lnTo>
                    <a:pt x="1155" y="249"/>
                  </a:lnTo>
                  <a:cubicBezTo>
                    <a:pt x="906" y="0"/>
                    <a:pt x="498" y="0"/>
                    <a:pt x="249" y="249"/>
                  </a:cubicBezTo>
                  <a:cubicBezTo>
                    <a:pt x="1" y="497"/>
                    <a:pt x="1" y="906"/>
                    <a:pt x="249" y="1154"/>
                  </a:cubicBezTo>
                  <a:lnTo>
                    <a:pt x="2778" y="3682"/>
                  </a:lnTo>
                  <a:cubicBezTo>
                    <a:pt x="3026" y="3931"/>
                    <a:pt x="3435" y="3931"/>
                    <a:pt x="3683" y="3682"/>
                  </a:cubicBezTo>
                  <a:cubicBezTo>
                    <a:pt x="3933" y="3434"/>
                    <a:pt x="3933" y="3027"/>
                    <a:pt x="3683" y="27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gf2b40a01eb_3_917"/>
            <p:cNvSpPr/>
            <p:nvPr/>
          </p:nvSpPr>
          <p:spPr>
            <a:xfrm>
              <a:off x="1918447" y="3288679"/>
              <a:ext cx="64795" cy="64795"/>
            </a:xfrm>
            <a:custGeom>
              <a:avLst/>
              <a:gdLst/>
              <a:ahLst/>
              <a:cxnLst/>
              <a:rect l="l" t="t" r="r" b="b"/>
              <a:pathLst>
                <a:path w="1942" h="1942" extrusionOk="0">
                  <a:moveTo>
                    <a:pt x="1654" y="1417"/>
                  </a:moveTo>
                  <a:cubicBezTo>
                    <a:pt x="1942" y="1129"/>
                    <a:pt x="1942" y="656"/>
                    <a:pt x="1654" y="368"/>
                  </a:cubicBezTo>
                  <a:lnTo>
                    <a:pt x="1575" y="289"/>
                  </a:lnTo>
                  <a:cubicBezTo>
                    <a:pt x="1287" y="1"/>
                    <a:pt x="814" y="1"/>
                    <a:pt x="526" y="289"/>
                  </a:cubicBezTo>
                  <a:lnTo>
                    <a:pt x="1" y="814"/>
                  </a:lnTo>
                  <a:lnTo>
                    <a:pt x="54" y="865"/>
                  </a:lnTo>
                  <a:cubicBezTo>
                    <a:pt x="54" y="867"/>
                    <a:pt x="57" y="867"/>
                    <a:pt x="57" y="869"/>
                  </a:cubicBezTo>
                  <a:lnTo>
                    <a:pt x="240" y="1693"/>
                  </a:lnTo>
                  <a:lnTo>
                    <a:pt x="1074" y="1887"/>
                  </a:lnTo>
                  <a:lnTo>
                    <a:pt x="1130" y="19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gf2b40a01eb_3_917"/>
            <p:cNvSpPr/>
            <p:nvPr/>
          </p:nvSpPr>
          <p:spPr>
            <a:xfrm>
              <a:off x="2019276" y="3480561"/>
              <a:ext cx="114409" cy="79542"/>
            </a:xfrm>
            <a:custGeom>
              <a:avLst/>
              <a:gdLst/>
              <a:ahLst/>
              <a:cxnLst/>
              <a:rect l="l" t="t" r="r" b="b"/>
              <a:pathLst>
                <a:path w="3429" h="2384" extrusionOk="0">
                  <a:moveTo>
                    <a:pt x="3428" y="1857"/>
                  </a:moveTo>
                  <a:lnTo>
                    <a:pt x="3428" y="492"/>
                  </a:lnTo>
                  <a:lnTo>
                    <a:pt x="1715" y="1"/>
                  </a:lnTo>
                  <a:lnTo>
                    <a:pt x="0" y="492"/>
                  </a:lnTo>
                  <a:lnTo>
                    <a:pt x="0" y="1857"/>
                  </a:lnTo>
                  <a:lnTo>
                    <a:pt x="1715" y="238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gf2b40a01eb_3_917"/>
            <p:cNvSpPr/>
            <p:nvPr/>
          </p:nvSpPr>
          <p:spPr>
            <a:xfrm>
              <a:off x="1990248" y="3542486"/>
              <a:ext cx="172430" cy="201091"/>
            </a:xfrm>
            <a:custGeom>
              <a:avLst/>
              <a:gdLst/>
              <a:ahLst/>
              <a:cxnLst/>
              <a:rect l="l" t="t" r="r" b="b"/>
              <a:pathLst>
                <a:path w="5168" h="6027" extrusionOk="0">
                  <a:moveTo>
                    <a:pt x="5168" y="5836"/>
                  </a:moveTo>
                  <a:lnTo>
                    <a:pt x="5168" y="189"/>
                  </a:lnTo>
                  <a:cubicBezTo>
                    <a:pt x="5168" y="86"/>
                    <a:pt x="5083" y="1"/>
                    <a:pt x="4980" y="1"/>
                  </a:cubicBezTo>
                  <a:lnTo>
                    <a:pt x="4298" y="1"/>
                  </a:lnTo>
                  <a:lnTo>
                    <a:pt x="870" y="1"/>
                  </a:lnTo>
                  <a:lnTo>
                    <a:pt x="189" y="1"/>
                  </a:lnTo>
                  <a:cubicBezTo>
                    <a:pt x="85" y="1"/>
                    <a:pt x="1" y="86"/>
                    <a:pt x="1" y="189"/>
                  </a:cubicBezTo>
                  <a:lnTo>
                    <a:pt x="1" y="1629"/>
                  </a:lnTo>
                  <a:cubicBezTo>
                    <a:pt x="1" y="1629"/>
                    <a:pt x="2615" y="2917"/>
                    <a:pt x="2615" y="3013"/>
                  </a:cubicBezTo>
                  <a:lnTo>
                    <a:pt x="1" y="4396"/>
                  </a:lnTo>
                  <a:lnTo>
                    <a:pt x="1" y="5836"/>
                  </a:lnTo>
                  <a:cubicBezTo>
                    <a:pt x="1" y="5942"/>
                    <a:pt x="85" y="6027"/>
                    <a:pt x="189" y="6027"/>
                  </a:cubicBezTo>
                  <a:lnTo>
                    <a:pt x="4980" y="6027"/>
                  </a:lnTo>
                  <a:cubicBezTo>
                    <a:pt x="5083" y="6027"/>
                    <a:pt x="5168" y="5942"/>
                    <a:pt x="516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gf2b40a01eb_3_917"/>
            <p:cNvSpPr/>
            <p:nvPr/>
          </p:nvSpPr>
          <p:spPr>
            <a:xfrm>
              <a:off x="1990248" y="3596905"/>
              <a:ext cx="86282" cy="92288"/>
            </a:xfrm>
            <a:custGeom>
              <a:avLst/>
              <a:gdLst/>
              <a:ahLst/>
              <a:cxnLst/>
              <a:rect l="l" t="t" r="r" b="b"/>
              <a:pathLst>
                <a:path w="2586" h="2766" extrusionOk="0">
                  <a:moveTo>
                    <a:pt x="2585" y="2588"/>
                  </a:moveTo>
                  <a:lnTo>
                    <a:pt x="2585" y="177"/>
                  </a:lnTo>
                  <a:cubicBezTo>
                    <a:pt x="2585" y="79"/>
                    <a:pt x="2504" y="0"/>
                    <a:pt x="2408" y="0"/>
                  </a:cubicBezTo>
                  <a:lnTo>
                    <a:pt x="1" y="0"/>
                  </a:lnTo>
                  <a:lnTo>
                    <a:pt x="1" y="2765"/>
                  </a:lnTo>
                  <a:lnTo>
                    <a:pt x="2408" y="2765"/>
                  </a:lnTo>
                  <a:cubicBezTo>
                    <a:pt x="2504" y="2765"/>
                    <a:pt x="2585" y="2686"/>
                    <a:pt x="2585" y="25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gf2b40a01eb_3_917"/>
            <p:cNvSpPr/>
            <p:nvPr/>
          </p:nvSpPr>
          <p:spPr>
            <a:xfrm>
              <a:off x="1716022" y="3457772"/>
              <a:ext cx="98160" cy="98193"/>
            </a:xfrm>
            <a:custGeom>
              <a:avLst/>
              <a:gdLst/>
              <a:ahLst/>
              <a:cxnLst/>
              <a:rect l="l" t="t" r="r" b="b"/>
              <a:pathLst>
                <a:path w="2942" h="2943" extrusionOk="0">
                  <a:moveTo>
                    <a:pt x="1881" y="0"/>
                  </a:moveTo>
                  <a:lnTo>
                    <a:pt x="1" y="1883"/>
                  </a:lnTo>
                  <a:lnTo>
                    <a:pt x="204" y="2651"/>
                  </a:lnTo>
                  <a:lnTo>
                    <a:pt x="1059" y="2943"/>
                  </a:lnTo>
                  <a:lnTo>
                    <a:pt x="2941" y="1060"/>
                  </a:lnTo>
                  <a:lnTo>
                    <a:pt x="2648" y="3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gf2b40a01eb_3_917"/>
            <p:cNvSpPr/>
            <p:nvPr/>
          </p:nvSpPr>
          <p:spPr>
            <a:xfrm>
              <a:off x="1635946" y="3470718"/>
              <a:ext cx="165290" cy="165324"/>
            </a:xfrm>
            <a:custGeom>
              <a:avLst/>
              <a:gdLst/>
              <a:ahLst/>
              <a:cxnLst/>
              <a:rect l="l" t="t" r="r" b="b"/>
              <a:pathLst>
                <a:path w="4954" h="4955" extrusionOk="0">
                  <a:moveTo>
                    <a:pt x="4449" y="3543"/>
                  </a:moveTo>
                  <a:lnTo>
                    <a:pt x="3459" y="2555"/>
                  </a:lnTo>
                  <a:lnTo>
                    <a:pt x="2401" y="1495"/>
                  </a:lnTo>
                  <a:lnTo>
                    <a:pt x="1646" y="742"/>
                  </a:lnTo>
                  <a:lnTo>
                    <a:pt x="1411" y="507"/>
                  </a:lnTo>
                  <a:lnTo>
                    <a:pt x="970" y="64"/>
                  </a:lnTo>
                  <a:cubicBezTo>
                    <a:pt x="906" y="0"/>
                    <a:pt x="801" y="0"/>
                    <a:pt x="735" y="64"/>
                  </a:cubicBezTo>
                  <a:lnTo>
                    <a:pt x="65" y="736"/>
                  </a:lnTo>
                  <a:cubicBezTo>
                    <a:pt x="1" y="800"/>
                    <a:pt x="1" y="906"/>
                    <a:pt x="65" y="970"/>
                  </a:cubicBezTo>
                  <a:lnTo>
                    <a:pt x="1494" y="2400"/>
                  </a:lnTo>
                  <a:lnTo>
                    <a:pt x="2553" y="3460"/>
                  </a:lnTo>
                  <a:lnTo>
                    <a:pt x="3982" y="4889"/>
                  </a:lnTo>
                  <a:cubicBezTo>
                    <a:pt x="4048" y="4955"/>
                    <a:pt x="4153" y="4955"/>
                    <a:pt x="4217" y="4889"/>
                  </a:cubicBezTo>
                  <a:lnTo>
                    <a:pt x="4888" y="4219"/>
                  </a:lnTo>
                  <a:cubicBezTo>
                    <a:pt x="4953" y="4155"/>
                    <a:pt x="4953" y="4047"/>
                    <a:pt x="4888" y="39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gf2b40a01eb_3_917"/>
            <p:cNvSpPr/>
            <p:nvPr/>
          </p:nvSpPr>
          <p:spPr>
            <a:xfrm>
              <a:off x="1745816" y="3313235"/>
              <a:ext cx="212869" cy="212902"/>
            </a:xfrm>
            <a:custGeom>
              <a:avLst/>
              <a:gdLst/>
              <a:ahLst/>
              <a:cxnLst/>
              <a:rect l="l" t="t" r="r" b="b"/>
              <a:pathLst>
                <a:path w="6380" h="6381" extrusionOk="0">
                  <a:moveTo>
                    <a:pt x="6363" y="1469"/>
                  </a:moveTo>
                  <a:lnTo>
                    <a:pt x="6336" y="2877"/>
                  </a:lnTo>
                  <a:cubicBezTo>
                    <a:pt x="6331" y="3122"/>
                    <a:pt x="6327" y="3092"/>
                    <a:pt x="6154" y="3263"/>
                  </a:cubicBezTo>
                  <a:lnTo>
                    <a:pt x="3036" y="6381"/>
                  </a:lnTo>
                  <a:lnTo>
                    <a:pt x="2048" y="5392"/>
                  </a:lnTo>
                  <a:lnTo>
                    <a:pt x="988" y="4332"/>
                  </a:lnTo>
                  <a:lnTo>
                    <a:pt x="0" y="3342"/>
                  </a:lnTo>
                  <a:lnTo>
                    <a:pt x="749" y="2595"/>
                  </a:lnTo>
                  <a:lnTo>
                    <a:pt x="1045" y="2571"/>
                  </a:lnTo>
                  <a:lnTo>
                    <a:pt x="1133" y="2211"/>
                  </a:lnTo>
                  <a:lnTo>
                    <a:pt x="1691" y="1654"/>
                  </a:lnTo>
                  <a:lnTo>
                    <a:pt x="2048" y="1624"/>
                  </a:lnTo>
                  <a:lnTo>
                    <a:pt x="2073" y="1270"/>
                  </a:lnTo>
                  <a:lnTo>
                    <a:pt x="2632" y="713"/>
                  </a:lnTo>
                  <a:lnTo>
                    <a:pt x="2993" y="656"/>
                  </a:lnTo>
                  <a:lnTo>
                    <a:pt x="3014" y="329"/>
                  </a:lnTo>
                  <a:lnTo>
                    <a:pt x="3117" y="227"/>
                  </a:lnTo>
                  <a:cubicBezTo>
                    <a:pt x="3291" y="54"/>
                    <a:pt x="3259" y="50"/>
                    <a:pt x="3503" y="46"/>
                  </a:cubicBezTo>
                  <a:lnTo>
                    <a:pt x="4913" y="16"/>
                  </a:lnTo>
                  <a:cubicBezTo>
                    <a:pt x="5071" y="14"/>
                    <a:pt x="5098" y="1"/>
                    <a:pt x="5228" y="129"/>
                  </a:cubicBezTo>
                  <a:lnTo>
                    <a:pt x="5230" y="133"/>
                  </a:lnTo>
                  <a:lnTo>
                    <a:pt x="6248" y="1151"/>
                  </a:lnTo>
                  <a:cubicBezTo>
                    <a:pt x="6380" y="1283"/>
                    <a:pt x="6367" y="1309"/>
                    <a:pt x="6363" y="14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gf2b40a01eb_3_917"/>
            <p:cNvSpPr/>
            <p:nvPr/>
          </p:nvSpPr>
          <p:spPr>
            <a:xfrm>
              <a:off x="2040129" y="3291081"/>
              <a:ext cx="68031" cy="97559"/>
            </a:xfrm>
            <a:custGeom>
              <a:avLst/>
              <a:gdLst/>
              <a:ahLst/>
              <a:cxnLst/>
              <a:rect l="l" t="t" r="r" b="b"/>
              <a:pathLst>
                <a:path w="2039" h="2924" extrusionOk="0">
                  <a:moveTo>
                    <a:pt x="2039" y="1922"/>
                  </a:moveTo>
                  <a:cubicBezTo>
                    <a:pt x="2039" y="1410"/>
                    <a:pt x="1378" y="513"/>
                    <a:pt x="1103" y="98"/>
                  </a:cubicBezTo>
                  <a:cubicBezTo>
                    <a:pt x="1036" y="1"/>
                    <a:pt x="1002" y="1"/>
                    <a:pt x="936" y="98"/>
                  </a:cubicBezTo>
                  <a:cubicBezTo>
                    <a:pt x="659" y="513"/>
                    <a:pt x="0" y="1410"/>
                    <a:pt x="0" y="1922"/>
                  </a:cubicBezTo>
                  <a:cubicBezTo>
                    <a:pt x="0" y="2591"/>
                    <a:pt x="508" y="2922"/>
                    <a:pt x="1019" y="2922"/>
                  </a:cubicBezTo>
                  <a:cubicBezTo>
                    <a:pt x="1529" y="2924"/>
                    <a:pt x="2039" y="2591"/>
                    <a:pt x="2039" y="19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gf2b40a01eb_3_917"/>
            <p:cNvSpPr/>
            <p:nvPr/>
          </p:nvSpPr>
          <p:spPr>
            <a:xfrm>
              <a:off x="1770807" y="3386972"/>
              <a:ext cx="41873" cy="41006"/>
            </a:xfrm>
            <a:custGeom>
              <a:avLst/>
              <a:gdLst/>
              <a:ahLst/>
              <a:cxnLst/>
              <a:rect l="l" t="t" r="r" b="b"/>
              <a:pathLst>
                <a:path w="1255" h="1229" extrusionOk="0">
                  <a:moveTo>
                    <a:pt x="384" y="1"/>
                  </a:moveTo>
                  <a:lnTo>
                    <a:pt x="192" y="193"/>
                  </a:lnTo>
                  <a:lnTo>
                    <a:pt x="0" y="385"/>
                  </a:lnTo>
                  <a:lnTo>
                    <a:pt x="766" y="1149"/>
                  </a:lnTo>
                  <a:cubicBezTo>
                    <a:pt x="819" y="1202"/>
                    <a:pt x="887" y="1228"/>
                    <a:pt x="957" y="1228"/>
                  </a:cubicBezTo>
                  <a:cubicBezTo>
                    <a:pt x="1026" y="1228"/>
                    <a:pt x="1096" y="1202"/>
                    <a:pt x="1149" y="1149"/>
                  </a:cubicBezTo>
                  <a:cubicBezTo>
                    <a:pt x="1254" y="1044"/>
                    <a:pt x="1254" y="873"/>
                    <a:pt x="1149" y="767"/>
                  </a:cubicBezTo>
                  <a:lnTo>
                    <a:pt x="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gf2b40a01eb_3_917"/>
            <p:cNvSpPr/>
            <p:nvPr/>
          </p:nvSpPr>
          <p:spPr>
            <a:xfrm>
              <a:off x="1802203" y="3355575"/>
              <a:ext cx="41873" cy="41006"/>
            </a:xfrm>
            <a:custGeom>
              <a:avLst/>
              <a:gdLst/>
              <a:ahLst/>
              <a:cxnLst/>
              <a:rect l="l" t="t" r="r" b="b"/>
              <a:pathLst>
                <a:path w="1255" h="1229" extrusionOk="0">
                  <a:moveTo>
                    <a:pt x="383" y="1"/>
                  </a:moveTo>
                  <a:lnTo>
                    <a:pt x="193" y="193"/>
                  </a:lnTo>
                  <a:lnTo>
                    <a:pt x="1" y="385"/>
                  </a:lnTo>
                  <a:lnTo>
                    <a:pt x="767" y="1149"/>
                  </a:lnTo>
                  <a:cubicBezTo>
                    <a:pt x="819" y="1202"/>
                    <a:pt x="887" y="1228"/>
                    <a:pt x="957" y="1228"/>
                  </a:cubicBezTo>
                  <a:cubicBezTo>
                    <a:pt x="1026" y="1228"/>
                    <a:pt x="1096" y="1202"/>
                    <a:pt x="1149" y="1149"/>
                  </a:cubicBezTo>
                  <a:cubicBezTo>
                    <a:pt x="1254" y="1044"/>
                    <a:pt x="1254" y="870"/>
                    <a:pt x="1149" y="765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gf2b40a01eb_3_917"/>
            <p:cNvSpPr/>
            <p:nvPr/>
          </p:nvSpPr>
          <p:spPr>
            <a:xfrm>
              <a:off x="1833600" y="3324179"/>
              <a:ext cx="41873" cy="40972"/>
            </a:xfrm>
            <a:custGeom>
              <a:avLst/>
              <a:gdLst/>
              <a:ahLst/>
              <a:cxnLst/>
              <a:rect l="l" t="t" r="r" b="b"/>
              <a:pathLst>
                <a:path w="1255" h="1228" extrusionOk="0">
                  <a:moveTo>
                    <a:pt x="383" y="1"/>
                  </a:moveTo>
                  <a:lnTo>
                    <a:pt x="193" y="193"/>
                  </a:lnTo>
                  <a:lnTo>
                    <a:pt x="1" y="385"/>
                  </a:lnTo>
                  <a:lnTo>
                    <a:pt x="767" y="1149"/>
                  </a:lnTo>
                  <a:cubicBezTo>
                    <a:pt x="820" y="1202"/>
                    <a:pt x="887" y="1228"/>
                    <a:pt x="957" y="1228"/>
                  </a:cubicBezTo>
                  <a:cubicBezTo>
                    <a:pt x="1027" y="1228"/>
                    <a:pt x="1096" y="1202"/>
                    <a:pt x="1149" y="1149"/>
                  </a:cubicBezTo>
                  <a:cubicBezTo>
                    <a:pt x="1254" y="1043"/>
                    <a:pt x="1254" y="872"/>
                    <a:pt x="1149" y="767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gf2b40a01eb_3_917"/>
            <p:cNvSpPr/>
            <p:nvPr/>
          </p:nvSpPr>
          <p:spPr>
            <a:xfrm>
              <a:off x="2000058" y="3445261"/>
              <a:ext cx="152845" cy="51749"/>
            </a:xfrm>
            <a:custGeom>
              <a:avLst/>
              <a:gdLst/>
              <a:ahLst/>
              <a:cxnLst/>
              <a:rect l="l" t="t" r="r" b="b"/>
              <a:pathLst>
                <a:path w="4581" h="1551" extrusionOk="0">
                  <a:moveTo>
                    <a:pt x="4580" y="1366"/>
                  </a:moveTo>
                  <a:lnTo>
                    <a:pt x="4580" y="185"/>
                  </a:lnTo>
                  <a:cubicBezTo>
                    <a:pt x="4580" y="84"/>
                    <a:pt x="4497" y="1"/>
                    <a:pt x="4396" y="1"/>
                  </a:cubicBezTo>
                  <a:lnTo>
                    <a:pt x="185" y="1"/>
                  </a:lnTo>
                  <a:cubicBezTo>
                    <a:pt x="83" y="1"/>
                    <a:pt x="0" y="84"/>
                    <a:pt x="0" y="185"/>
                  </a:cubicBezTo>
                  <a:lnTo>
                    <a:pt x="0" y="1366"/>
                  </a:lnTo>
                  <a:cubicBezTo>
                    <a:pt x="0" y="1467"/>
                    <a:pt x="83" y="1550"/>
                    <a:pt x="185" y="1550"/>
                  </a:cubicBezTo>
                  <a:lnTo>
                    <a:pt x="576" y="1550"/>
                  </a:lnTo>
                  <a:lnTo>
                    <a:pt x="4006" y="1550"/>
                  </a:lnTo>
                  <a:lnTo>
                    <a:pt x="4396" y="1550"/>
                  </a:lnTo>
                  <a:cubicBezTo>
                    <a:pt x="4497" y="1550"/>
                    <a:pt x="4580" y="1467"/>
                    <a:pt x="4580" y="13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5" name="Google Shape;2345;gf2b40a01eb_3_917"/>
          <p:cNvSpPr txBox="1">
            <a:spLocks noGrp="1"/>
          </p:cNvSpPr>
          <p:nvPr>
            <p:ph type="subTitle" idx="5"/>
          </p:nvPr>
        </p:nvSpPr>
        <p:spPr>
          <a:xfrm>
            <a:off x="713225" y="4794674"/>
            <a:ext cx="22983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3200" b="1">
                <a:latin typeface="Quicksand"/>
                <a:ea typeface="Quicksand"/>
                <a:cs typeface="Quicksand"/>
                <a:sym typeface="Quicksand"/>
              </a:rPr>
              <a:t>Recall</a:t>
            </a:r>
            <a:endParaRPr sz="32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3200"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46" name="Google Shape;2346;gf2b40a01eb_3_917"/>
          <p:cNvSpPr txBox="1">
            <a:spLocks noGrp="1"/>
          </p:cNvSpPr>
          <p:nvPr>
            <p:ph type="subTitle" idx="4"/>
          </p:nvPr>
        </p:nvSpPr>
        <p:spPr>
          <a:xfrm>
            <a:off x="3422825" y="4127849"/>
            <a:ext cx="2298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200" b="1">
                <a:latin typeface="Quicksand"/>
                <a:ea typeface="Quicksand"/>
                <a:cs typeface="Quicksand"/>
                <a:sym typeface="Quicksand"/>
              </a:rPr>
              <a:t>F1-Score </a:t>
            </a:r>
            <a:endParaRPr sz="3200"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47" name="Google Shape;2347;gf2b40a01eb_3_917"/>
          <p:cNvSpPr/>
          <p:nvPr/>
        </p:nvSpPr>
        <p:spPr>
          <a:xfrm>
            <a:off x="6629400" y="1578000"/>
            <a:ext cx="1224600" cy="300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8" name="Google Shape;2348;gf2b40a01eb_3_917"/>
          <p:cNvGrpSpPr/>
          <p:nvPr/>
        </p:nvGrpSpPr>
        <p:grpSpPr>
          <a:xfrm>
            <a:off x="4266811" y="3043407"/>
            <a:ext cx="610314" cy="754374"/>
            <a:chOff x="1133876" y="1837257"/>
            <a:chExt cx="610314" cy="754374"/>
          </a:xfrm>
        </p:grpSpPr>
        <p:sp>
          <p:nvSpPr>
            <p:cNvPr id="2349" name="Google Shape;2349;gf2b40a01eb_3_917"/>
            <p:cNvSpPr/>
            <p:nvPr/>
          </p:nvSpPr>
          <p:spPr>
            <a:xfrm>
              <a:off x="1133876" y="1898409"/>
              <a:ext cx="323482" cy="626746"/>
            </a:xfrm>
            <a:custGeom>
              <a:avLst/>
              <a:gdLst/>
              <a:ahLst/>
              <a:cxnLst/>
              <a:rect l="l" t="t" r="r" b="b"/>
              <a:pathLst>
                <a:path w="7776" h="15066" extrusionOk="0">
                  <a:moveTo>
                    <a:pt x="3434" y="0"/>
                  </a:moveTo>
                  <a:lnTo>
                    <a:pt x="189" y="0"/>
                  </a:lnTo>
                  <a:cubicBezTo>
                    <a:pt x="86" y="0"/>
                    <a:pt x="1" y="87"/>
                    <a:pt x="1" y="189"/>
                  </a:cubicBezTo>
                  <a:lnTo>
                    <a:pt x="1" y="14879"/>
                  </a:lnTo>
                  <a:cubicBezTo>
                    <a:pt x="1" y="14983"/>
                    <a:pt x="86" y="15065"/>
                    <a:pt x="189" y="15065"/>
                  </a:cubicBezTo>
                  <a:lnTo>
                    <a:pt x="7775" y="15065"/>
                  </a:lnTo>
                  <a:cubicBezTo>
                    <a:pt x="7457" y="14713"/>
                    <a:pt x="7261" y="14256"/>
                    <a:pt x="7235" y="137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gf2b40a01eb_3_917"/>
            <p:cNvSpPr/>
            <p:nvPr/>
          </p:nvSpPr>
          <p:spPr>
            <a:xfrm>
              <a:off x="1261713" y="1837257"/>
              <a:ext cx="226096" cy="115149"/>
            </a:xfrm>
            <a:custGeom>
              <a:avLst/>
              <a:gdLst/>
              <a:ahLst/>
              <a:cxnLst/>
              <a:rect l="l" t="t" r="r" b="b"/>
              <a:pathLst>
                <a:path w="5435" h="2768" extrusionOk="0">
                  <a:moveTo>
                    <a:pt x="5435" y="2767"/>
                  </a:moveTo>
                  <a:lnTo>
                    <a:pt x="5435" y="1470"/>
                  </a:lnTo>
                  <a:lnTo>
                    <a:pt x="5435" y="1318"/>
                  </a:lnTo>
                  <a:cubicBezTo>
                    <a:pt x="5435" y="1141"/>
                    <a:pt x="5290" y="998"/>
                    <a:pt x="5115" y="998"/>
                  </a:cubicBezTo>
                  <a:lnTo>
                    <a:pt x="4363" y="998"/>
                  </a:lnTo>
                  <a:lnTo>
                    <a:pt x="4363" y="674"/>
                  </a:lnTo>
                  <a:cubicBezTo>
                    <a:pt x="4363" y="303"/>
                    <a:pt x="4060" y="0"/>
                    <a:pt x="3690" y="0"/>
                  </a:cubicBezTo>
                  <a:lnTo>
                    <a:pt x="1745" y="0"/>
                  </a:lnTo>
                  <a:cubicBezTo>
                    <a:pt x="1376" y="0"/>
                    <a:pt x="1071" y="303"/>
                    <a:pt x="1071" y="674"/>
                  </a:cubicBezTo>
                  <a:lnTo>
                    <a:pt x="1071" y="998"/>
                  </a:lnTo>
                  <a:lnTo>
                    <a:pt x="322" y="998"/>
                  </a:lnTo>
                  <a:cubicBezTo>
                    <a:pt x="147" y="998"/>
                    <a:pt x="0" y="1141"/>
                    <a:pt x="0" y="1318"/>
                  </a:cubicBezTo>
                  <a:lnTo>
                    <a:pt x="0" y="1470"/>
                  </a:lnTo>
                  <a:lnTo>
                    <a:pt x="0" y="276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gf2b40a01eb_3_917"/>
            <p:cNvSpPr/>
            <p:nvPr/>
          </p:nvSpPr>
          <p:spPr>
            <a:xfrm>
              <a:off x="1472833" y="1898409"/>
              <a:ext cx="142854" cy="543754"/>
            </a:xfrm>
            <a:custGeom>
              <a:avLst/>
              <a:gdLst/>
              <a:ahLst/>
              <a:cxnLst/>
              <a:rect l="l" t="t" r="r" b="b"/>
              <a:pathLst>
                <a:path w="3434" h="13071" extrusionOk="0">
                  <a:moveTo>
                    <a:pt x="3434" y="12163"/>
                  </a:moveTo>
                  <a:lnTo>
                    <a:pt x="3434" y="189"/>
                  </a:lnTo>
                  <a:cubicBezTo>
                    <a:pt x="3434" y="87"/>
                    <a:pt x="3349" y="0"/>
                    <a:pt x="3245" y="0"/>
                  </a:cubicBezTo>
                  <a:lnTo>
                    <a:pt x="0" y="0"/>
                  </a:lnTo>
                  <a:lnTo>
                    <a:pt x="0" y="1297"/>
                  </a:lnTo>
                  <a:lnTo>
                    <a:pt x="2137" y="12507"/>
                  </a:lnTo>
                  <a:cubicBezTo>
                    <a:pt x="2410" y="12645"/>
                    <a:pt x="2645" y="12838"/>
                    <a:pt x="2829" y="13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gf2b40a01eb_3_917"/>
            <p:cNvSpPr/>
            <p:nvPr/>
          </p:nvSpPr>
          <p:spPr>
            <a:xfrm>
              <a:off x="1187831" y="1952281"/>
              <a:ext cx="373901" cy="527530"/>
            </a:xfrm>
            <a:custGeom>
              <a:avLst/>
              <a:gdLst/>
              <a:ahLst/>
              <a:cxnLst/>
              <a:rect l="l" t="t" r="r" b="b"/>
              <a:pathLst>
                <a:path w="8988" h="12681" extrusionOk="0">
                  <a:moveTo>
                    <a:pt x="8988" y="10489"/>
                  </a:moveTo>
                  <a:lnTo>
                    <a:pt x="8988" y="176"/>
                  </a:lnTo>
                  <a:cubicBezTo>
                    <a:pt x="8988" y="80"/>
                    <a:pt x="8909" y="0"/>
                    <a:pt x="8813" y="0"/>
                  </a:cubicBezTo>
                  <a:lnTo>
                    <a:pt x="7211" y="0"/>
                  </a:lnTo>
                  <a:lnTo>
                    <a:pt x="1776" y="0"/>
                  </a:lnTo>
                  <a:lnTo>
                    <a:pt x="176" y="0"/>
                  </a:lnTo>
                  <a:cubicBezTo>
                    <a:pt x="80" y="0"/>
                    <a:pt x="1" y="80"/>
                    <a:pt x="1" y="176"/>
                  </a:cubicBezTo>
                  <a:lnTo>
                    <a:pt x="1" y="12300"/>
                  </a:lnTo>
                  <a:cubicBezTo>
                    <a:pt x="1" y="12396"/>
                    <a:pt x="80" y="12475"/>
                    <a:pt x="176" y="12475"/>
                  </a:cubicBezTo>
                  <a:lnTo>
                    <a:pt x="5938" y="12475"/>
                  </a:lnTo>
                  <a:cubicBezTo>
                    <a:pt x="7222" y="12680"/>
                    <a:pt x="8978" y="11656"/>
                    <a:pt x="8988" y="104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gf2b40a01eb_3_917"/>
            <p:cNvSpPr/>
            <p:nvPr/>
          </p:nvSpPr>
          <p:spPr>
            <a:xfrm>
              <a:off x="1247610" y="2315408"/>
              <a:ext cx="76003" cy="76086"/>
            </a:xfrm>
            <a:custGeom>
              <a:avLst/>
              <a:gdLst/>
              <a:ahLst/>
              <a:cxnLst/>
              <a:rect l="l" t="t" r="r" b="b"/>
              <a:pathLst>
                <a:path w="1827" h="1829" extrusionOk="0">
                  <a:moveTo>
                    <a:pt x="1826" y="1659"/>
                  </a:moveTo>
                  <a:lnTo>
                    <a:pt x="1826" y="170"/>
                  </a:lnTo>
                  <a:cubicBezTo>
                    <a:pt x="1826" y="77"/>
                    <a:pt x="1751" y="0"/>
                    <a:pt x="1659" y="0"/>
                  </a:cubicBezTo>
                  <a:lnTo>
                    <a:pt x="170" y="0"/>
                  </a:lnTo>
                  <a:cubicBezTo>
                    <a:pt x="75" y="0"/>
                    <a:pt x="0" y="77"/>
                    <a:pt x="0" y="170"/>
                  </a:cubicBezTo>
                  <a:lnTo>
                    <a:pt x="0" y="1659"/>
                  </a:lnTo>
                  <a:cubicBezTo>
                    <a:pt x="0" y="1751"/>
                    <a:pt x="75" y="1828"/>
                    <a:pt x="170" y="1828"/>
                  </a:cubicBezTo>
                  <a:lnTo>
                    <a:pt x="1659" y="1828"/>
                  </a:lnTo>
                  <a:cubicBezTo>
                    <a:pt x="1751" y="1826"/>
                    <a:pt x="1826" y="1751"/>
                    <a:pt x="1826" y="16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gf2b40a01eb_3_917"/>
            <p:cNvSpPr/>
            <p:nvPr/>
          </p:nvSpPr>
          <p:spPr>
            <a:xfrm>
              <a:off x="1247610" y="2162611"/>
              <a:ext cx="76003" cy="76003"/>
            </a:xfrm>
            <a:custGeom>
              <a:avLst/>
              <a:gdLst/>
              <a:ahLst/>
              <a:cxnLst/>
              <a:rect l="l" t="t" r="r" b="b"/>
              <a:pathLst>
                <a:path w="1827" h="1827" extrusionOk="0">
                  <a:moveTo>
                    <a:pt x="1826" y="1657"/>
                  </a:moveTo>
                  <a:lnTo>
                    <a:pt x="1826" y="168"/>
                  </a:lnTo>
                  <a:cubicBezTo>
                    <a:pt x="1826" y="76"/>
                    <a:pt x="1751" y="1"/>
                    <a:pt x="1659" y="1"/>
                  </a:cubicBezTo>
                  <a:lnTo>
                    <a:pt x="170" y="1"/>
                  </a:lnTo>
                  <a:cubicBezTo>
                    <a:pt x="75" y="1"/>
                    <a:pt x="0" y="76"/>
                    <a:pt x="0" y="168"/>
                  </a:cubicBezTo>
                  <a:lnTo>
                    <a:pt x="0" y="1657"/>
                  </a:lnTo>
                  <a:cubicBezTo>
                    <a:pt x="0" y="1749"/>
                    <a:pt x="75" y="1827"/>
                    <a:pt x="170" y="1827"/>
                  </a:cubicBezTo>
                  <a:lnTo>
                    <a:pt x="1659" y="1827"/>
                  </a:lnTo>
                  <a:cubicBezTo>
                    <a:pt x="1751" y="1827"/>
                    <a:pt x="1826" y="1749"/>
                    <a:pt x="1826" y="16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gf2b40a01eb_3_917"/>
            <p:cNvSpPr/>
            <p:nvPr/>
          </p:nvSpPr>
          <p:spPr>
            <a:xfrm>
              <a:off x="1247610" y="2012019"/>
              <a:ext cx="76003" cy="76003"/>
            </a:xfrm>
            <a:custGeom>
              <a:avLst/>
              <a:gdLst/>
              <a:ahLst/>
              <a:cxnLst/>
              <a:rect l="l" t="t" r="r" b="b"/>
              <a:pathLst>
                <a:path w="1827" h="1827" extrusionOk="0">
                  <a:moveTo>
                    <a:pt x="1826" y="1657"/>
                  </a:moveTo>
                  <a:lnTo>
                    <a:pt x="1826" y="168"/>
                  </a:lnTo>
                  <a:cubicBezTo>
                    <a:pt x="1826" y="76"/>
                    <a:pt x="1751" y="1"/>
                    <a:pt x="1659" y="1"/>
                  </a:cubicBezTo>
                  <a:lnTo>
                    <a:pt x="170" y="1"/>
                  </a:lnTo>
                  <a:cubicBezTo>
                    <a:pt x="75" y="1"/>
                    <a:pt x="0" y="76"/>
                    <a:pt x="0" y="168"/>
                  </a:cubicBezTo>
                  <a:lnTo>
                    <a:pt x="0" y="1657"/>
                  </a:lnTo>
                  <a:cubicBezTo>
                    <a:pt x="0" y="1751"/>
                    <a:pt x="75" y="1827"/>
                    <a:pt x="170" y="1827"/>
                  </a:cubicBezTo>
                  <a:lnTo>
                    <a:pt x="1659" y="1827"/>
                  </a:lnTo>
                  <a:cubicBezTo>
                    <a:pt x="1751" y="1827"/>
                    <a:pt x="1826" y="1750"/>
                    <a:pt x="1826" y="16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gf2b40a01eb_3_917"/>
            <p:cNvSpPr/>
            <p:nvPr/>
          </p:nvSpPr>
          <p:spPr>
            <a:xfrm>
              <a:off x="1434436" y="2370694"/>
              <a:ext cx="196310" cy="183830"/>
            </a:xfrm>
            <a:custGeom>
              <a:avLst/>
              <a:gdLst/>
              <a:ahLst/>
              <a:cxnLst/>
              <a:rect l="l" t="t" r="r" b="b"/>
              <a:pathLst>
                <a:path w="4719" h="4419" extrusionOk="0">
                  <a:moveTo>
                    <a:pt x="3752" y="996"/>
                  </a:moveTo>
                  <a:cubicBezTo>
                    <a:pt x="3568" y="765"/>
                    <a:pt x="3333" y="571"/>
                    <a:pt x="3060" y="431"/>
                  </a:cubicBezTo>
                  <a:cubicBezTo>
                    <a:pt x="2909" y="356"/>
                    <a:pt x="2747" y="296"/>
                    <a:pt x="2578" y="258"/>
                  </a:cubicBezTo>
                  <a:cubicBezTo>
                    <a:pt x="1444" y="0"/>
                    <a:pt x="319" y="706"/>
                    <a:pt x="61" y="1836"/>
                  </a:cubicBezTo>
                  <a:cubicBezTo>
                    <a:pt x="16" y="2031"/>
                    <a:pt x="1" y="2227"/>
                    <a:pt x="10" y="2417"/>
                  </a:cubicBezTo>
                  <a:cubicBezTo>
                    <a:pt x="36" y="2903"/>
                    <a:pt x="232" y="3360"/>
                    <a:pt x="550" y="3712"/>
                  </a:cubicBezTo>
                  <a:cubicBezTo>
                    <a:pt x="831" y="4021"/>
                    <a:pt x="1204" y="4251"/>
                    <a:pt x="1640" y="4351"/>
                  </a:cubicBezTo>
                  <a:cubicBezTo>
                    <a:pt x="1900" y="4409"/>
                    <a:pt x="2158" y="4418"/>
                    <a:pt x="2405" y="4383"/>
                  </a:cubicBezTo>
                  <a:cubicBezTo>
                    <a:pt x="3856" y="4168"/>
                    <a:pt x="4718" y="2523"/>
                    <a:pt x="3752" y="9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gf2b40a01eb_3_917"/>
            <p:cNvSpPr/>
            <p:nvPr/>
          </p:nvSpPr>
          <p:spPr>
            <a:xfrm>
              <a:off x="1527162" y="2423692"/>
              <a:ext cx="153379" cy="167939"/>
            </a:xfrm>
            <a:custGeom>
              <a:avLst/>
              <a:gdLst/>
              <a:ahLst/>
              <a:cxnLst/>
              <a:rect l="l" t="t" r="r" b="b"/>
              <a:pathLst>
                <a:path w="3687" h="4037" extrusionOk="0">
                  <a:moveTo>
                    <a:pt x="2587" y="3214"/>
                  </a:moveTo>
                  <a:lnTo>
                    <a:pt x="3686" y="1563"/>
                  </a:lnTo>
                  <a:lnTo>
                    <a:pt x="2126" y="526"/>
                  </a:lnTo>
                  <a:lnTo>
                    <a:pt x="1868" y="355"/>
                  </a:lnTo>
                  <a:lnTo>
                    <a:pt x="1337" y="1"/>
                  </a:lnTo>
                  <a:lnTo>
                    <a:pt x="831" y="761"/>
                  </a:lnTo>
                  <a:lnTo>
                    <a:pt x="575" y="1143"/>
                  </a:lnTo>
                  <a:lnTo>
                    <a:pt x="238" y="1652"/>
                  </a:lnTo>
                  <a:cubicBezTo>
                    <a:pt x="76" y="1894"/>
                    <a:pt x="0" y="2167"/>
                    <a:pt x="0" y="2438"/>
                  </a:cubicBezTo>
                  <a:cubicBezTo>
                    <a:pt x="4" y="2672"/>
                    <a:pt x="63" y="2903"/>
                    <a:pt x="174" y="3109"/>
                  </a:cubicBezTo>
                  <a:cubicBezTo>
                    <a:pt x="279" y="3302"/>
                    <a:pt x="433" y="3476"/>
                    <a:pt x="631" y="3606"/>
                  </a:cubicBezTo>
                  <a:cubicBezTo>
                    <a:pt x="1277" y="4037"/>
                    <a:pt x="2158" y="3860"/>
                    <a:pt x="2587" y="32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gf2b40a01eb_3_917"/>
            <p:cNvSpPr/>
            <p:nvPr/>
          </p:nvSpPr>
          <p:spPr>
            <a:xfrm>
              <a:off x="1582740" y="2320816"/>
              <a:ext cx="161450" cy="167939"/>
            </a:xfrm>
            <a:custGeom>
              <a:avLst/>
              <a:gdLst/>
              <a:ahLst/>
              <a:cxnLst/>
              <a:rect l="l" t="t" r="r" b="b"/>
              <a:pathLst>
                <a:path w="3881" h="4037" extrusionOk="0">
                  <a:moveTo>
                    <a:pt x="3450" y="2385"/>
                  </a:moveTo>
                  <a:cubicBezTo>
                    <a:pt x="3881" y="1740"/>
                    <a:pt x="3704" y="859"/>
                    <a:pt x="3056" y="429"/>
                  </a:cubicBezTo>
                  <a:cubicBezTo>
                    <a:pt x="2411" y="0"/>
                    <a:pt x="1530" y="177"/>
                    <a:pt x="1100" y="823"/>
                  </a:cubicBezTo>
                  <a:lnTo>
                    <a:pt x="792" y="1288"/>
                  </a:lnTo>
                  <a:lnTo>
                    <a:pt x="187" y="2195"/>
                  </a:lnTo>
                  <a:lnTo>
                    <a:pt x="1" y="2474"/>
                  </a:lnTo>
                  <a:lnTo>
                    <a:pt x="532" y="2828"/>
                  </a:lnTo>
                  <a:lnTo>
                    <a:pt x="792" y="2999"/>
                  </a:lnTo>
                  <a:lnTo>
                    <a:pt x="2350" y="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gf2b40a01eb_3_917"/>
            <p:cNvSpPr/>
            <p:nvPr/>
          </p:nvSpPr>
          <p:spPr>
            <a:xfrm>
              <a:off x="1372036" y="2012185"/>
              <a:ext cx="141315" cy="22755"/>
            </a:xfrm>
            <a:custGeom>
              <a:avLst/>
              <a:gdLst/>
              <a:ahLst/>
              <a:cxnLst/>
              <a:rect l="l" t="t" r="r" b="b"/>
              <a:pathLst>
                <a:path w="3397" h="547" extrusionOk="0">
                  <a:moveTo>
                    <a:pt x="273" y="1"/>
                  </a:moveTo>
                  <a:cubicBezTo>
                    <a:pt x="123" y="1"/>
                    <a:pt x="0" y="123"/>
                    <a:pt x="0" y="273"/>
                  </a:cubicBezTo>
                  <a:cubicBezTo>
                    <a:pt x="0" y="424"/>
                    <a:pt x="123" y="546"/>
                    <a:pt x="273" y="546"/>
                  </a:cubicBezTo>
                  <a:lnTo>
                    <a:pt x="3123" y="546"/>
                  </a:lnTo>
                  <a:cubicBezTo>
                    <a:pt x="3274" y="546"/>
                    <a:pt x="3396" y="424"/>
                    <a:pt x="3396" y="273"/>
                  </a:cubicBezTo>
                  <a:cubicBezTo>
                    <a:pt x="3396" y="123"/>
                    <a:pt x="3274" y="1"/>
                    <a:pt x="3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gf2b40a01eb_3_917"/>
            <p:cNvSpPr/>
            <p:nvPr/>
          </p:nvSpPr>
          <p:spPr>
            <a:xfrm>
              <a:off x="1372036" y="2065142"/>
              <a:ext cx="141315" cy="22672"/>
            </a:xfrm>
            <a:custGeom>
              <a:avLst/>
              <a:gdLst/>
              <a:ahLst/>
              <a:cxnLst/>
              <a:rect l="l" t="t" r="r" b="b"/>
              <a:pathLst>
                <a:path w="3397" h="545" extrusionOk="0">
                  <a:moveTo>
                    <a:pt x="273" y="0"/>
                  </a:moveTo>
                  <a:cubicBezTo>
                    <a:pt x="123" y="0"/>
                    <a:pt x="0" y="120"/>
                    <a:pt x="0" y="271"/>
                  </a:cubicBezTo>
                  <a:cubicBezTo>
                    <a:pt x="0" y="422"/>
                    <a:pt x="123" y="544"/>
                    <a:pt x="273" y="544"/>
                  </a:cubicBezTo>
                  <a:lnTo>
                    <a:pt x="3123" y="544"/>
                  </a:lnTo>
                  <a:cubicBezTo>
                    <a:pt x="3274" y="544"/>
                    <a:pt x="3396" y="422"/>
                    <a:pt x="3396" y="271"/>
                  </a:cubicBezTo>
                  <a:cubicBezTo>
                    <a:pt x="3396" y="120"/>
                    <a:pt x="3274" y="0"/>
                    <a:pt x="3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gf2b40a01eb_3_917"/>
            <p:cNvSpPr/>
            <p:nvPr/>
          </p:nvSpPr>
          <p:spPr>
            <a:xfrm>
              <a:off x="1372036" y="2162777"/>
              <a:ext cx="141315" cy="22755"/>
            </a:xfrm>
            <a:custGeom>
              <a:avLst/>
              <a:gdLst/>
              <a:ahLst/>
              <a:cxnLst/>
              <a:rect l="l" t="t" r="r" b="b"/>
              <a:pathLst>
                <a:path w="3397" h="547" extrusionOk="0">
                  <a:moveTo>
                    <a:pt x="273" y="0"/>
                  </a:moveTo>
                  <a:cubicBezTo>
                    <a:pt x="123" y="0"/>
                    <a:pt x="0" y="123"/>
                    <a:pt x="0" y="273"/>
                  </a:cubicBezTo>
                  <a:cubicBezTo>
                    <a:pt x="0" y="424"/>
                    <a:pt x="123" y="546"/>
                    <a:pt x="273" y="546"/>
                  </a:cubicBezTo>
                  <a:lnTo>
                    <a:pt x="3123" y="546"/>
                  </a:lnTo>
                  <a:cubicBezTo>
                    <a:pt x="3274" y="546"/>
                    <a:pt x="3396" y="424"/>
                    <a:pt x="3396" y="273"/>
                  </a:cubicBezTo>
                  <a:cubicBezTo>
                    <a:pt x="3396" y="123"/>
                    <a:pt x="3274" y="0"/>
                    <a:pt x="3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gf2b40a01eb_3_917"/>
            <p:cNvSpPr/>
            <p:nvPr/>
          </p:nvSpPr>
          <p:spPr>
            <a:xfrm>
              <a:off x="1372036" y="2215651"/>
              <a:ext cx="141315" cy="22714"/>
            </a:xfrm>
            <a:custGeom>
              <a:avLst/>
              <a:gdLst/>
              <a:ahLst/>
              <a:cxnLst/>
              <a:rect l="l" t="t" r="r" b="b"/>
              <a:pathLst>
                <a:path w="3397" h="546" extrusionOk="0">
                  <a:moveTo>
                    <a:pt x="273" y="0"/>
                  </a:moveTo>
                  <a:cubicBezTo>
                    <a:pt x="123" y="0"/>
                    <a:pt x="0" y="122"/>
                    <a:pt x="0" y="273"/>
                  </a:cubicBezTo>
                  <a:cubicBezTo>
                    <a:pt x="0" y="424"/>
                    <a:pt x="123" y="546"/>
                    <a:pt x="273" y="546"/>
                  </a:cubicBezTo>
                  <a:lnTo>
                    <a:pt x="3123" y="546"/>
                  </a:lnTo>
                  <a:cubicBezTo>
                    <a:pt x="3274" y="546"/>
                    <a:pt x="3396" y="424"/>
                    <a:pt x="3396" y="273"/>
                  </a:cubicBezTo>
                  <a:cubicBezTo>
                    <a:pt x="3396" y="122"/>
                    <a:pt x="3274" y="0"/>
                    <a:pt x="3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gf2b40a01eb_3_917"/>
            <p:cNvSpPr/>
            <p:nvPr/>
          </p:nvSpPr>
          <p:spPr>
            <a:xfrm>
              <a:off x="1372036" y="2315616"/>
              <a:ext cx="141315" cy="22755"/>
            </a:xfrm>
            <a:custGeom>
              <a:avLst/>
              <a:gdLst/>
              <a:ahLst/>
              <a:cxnLst/>
              <a:rect l="l" t="t" r="r" b="b"/>
              <a:pathLst>
                <a:path w="3397" h="547" extrusionOk="0">
                  <a:moveTo>
                    <a:pt x="273" y="1"/>
                  </a:moveTo>
                  <a:cubicBezTo>
                    <a:pt x="123" y="1"/>
                    <a:pt x="0" y="123"/>
                    <a:pt x="0" y="274"/>
                  </a:cubicBezTo>
                  <a:cubicBezTo>
                    <a:pt x="0" y="424"/>
                    <a:pt x="123" y="547"/>
                    <a:pt x="273" y="547"/>
                  </a:cubicBezTo>
                  <a:lnTo>
                    <a:pt x="3123" y="547"/>
                  </a:lnTo>
                  <a:cubicBezTo>
                    <a:pt x="3274" y="547"/>
                    <a:pt x="3396" y="424"/>
                    <a:pt x="3396" y="274"/>
                  </a:cubicBezTo>
                  <a:cubicBezTo>
                    <a:pt x="3396" y="123"/>
                    <a:pt x="3274" y="1"/>
                    <a:pt x="3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gf2b40a01eb_3_917"/>
            <p:cNvSpPr/>
            <p:nvPr/>
          </p:nvSpPr>
          <p:spPr>
            <a:xfrm>
              <a:off x="1372036" y="2368489"/>
              <a:ext cx="70886" cy="22755"/>
            </a:xfrm>
            <a:custGeom>
              <a:avLst/>
              <a:gdLst/>
              <a:ahLst/>
              <a:cxnLst/>
              <a:rect l="l" t="t" r="r" b="b"/>
              <a:pathLst>
                <a:path w="1704" h="547" extrusionOk="0">
                  <a:moveTo>
                    <a:pt x="273" y="1"/>
                  </a:moveTo>
                  <a:cubicBezTo>
                    <a:pt x="123" y="1"/>
                    <a:pt x="0" y="123"/>
                    <a:pt x="0" y="273"/>
                  </a:cubicBezTo>
                  <a:cubicBezTo>
                    <a:pt x="0" y="424"/>
                    <a:pt x="123" y="546"/>
                    <a:pt x="273" y="546"/>
                  </a:cubicBezTo>
                  <a:lnTo>
                    <a:pt x="1431" y="546"/>
                  </a:lnTo>
                  <a:cubicBezTo>
                    <a:pt x="1582" y="546"/>
                    <a:pt x="1704" y="424"/>
                    <a:pt x="1704" y="273"/>
                  </a:cubicBezTo>
                  <a:cubicBezTo>
                    <a:pt x="1704" y="123"/>
                    <a:pt x="1582" y="1"/>
                    <a:pt x="1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2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2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ef0979547_0_4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Experimental Analysis</a:t>
            </a:r>
            <a:endParaRPr/>
          </a:p>
        </p:txBody>
      </p:sp>
      <p:sp>
        <p:nvSpPr>
          <p:cNvPr id="2370" name="Google Shape;2370;geef0979547_0_49"/>
          <p:cNvSpPr/>
          <p:nvPr/>
        </p:nvSpPr>
        <p:spPr>
          <a:xfrm>
            <a:off x="1299800" y="2433350"/>
            <a:ext cx="6544500" cy="115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371" name="Google Shape;2371;geef0979547_0_49"/>
          <p:cNvGraphicFramePr/>
          <p:nvPr/>
        </p:nvGraphicFramePr>
        <p:xfrm>
          <a:off x="962600" y="120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{70CDA4BF-D7F2-47F7-A06E-D34889A529F0}</a:tableStyleId>
              </a:tblPr>
              <a:tblGrid>
                <a:gridCol w="195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3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Models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Accuracy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Precision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Recall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F1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EfficientNetB6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95.99%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97.52% 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94.40%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95.93%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DenseNet121 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95.59%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92.53%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99.20%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95.75%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Resnet50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94.40% 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92.37%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96.80%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94.53% 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InceptionResNetV2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90.79%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88.64% 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93.60% 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91.05%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InceptionV3 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87.99%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86.82% 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89.60% 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88.19%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VGG16 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70.80%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80.95% 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54.40% 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65.07%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Traditional CNN model 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50.00%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50.00% 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100.00%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66.67%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2372" name="Google Shape;2372;geef0979547_0_49"/>
          <p:cNvCxnSpPr/>
          <p:nvPr/>
        </p:nvCxnSpPr>
        <p:spPr>
          <a:xfrm flipH="1">
            <a:off x="3929650" y="770800"/>
            <a:ext cx="1194000" cy="9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3" name="Google Shape;2373;geef0979547_0_49"/>
          <p:cNvSpPr/>
          <p:nvPr/>
        </p:nvSpPr>
        <p:spPr>
          <a:xfrm>
            <a:off x="5123650" y="320650"/>
            <a:ext cx="2297400" cy="831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geef0979547_0_49"/>
          <p:cNvSpPr txBox="1"/>
          <p:nvPr/>
        </p:nvSpPr>
        <p:spPr>
          <a:xfrm>
            <a:off x="5395750" y="320650"/>
            <a:ext cx="1753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223D58"/>
                </a:solidFill>
                <a:latin typeface="Quicksand"/>
                <a:ea typeface="Quicksand"/>
                <a:cs typeface="Quicksand"/>
                <a:sym typeface="Quicksand"/>
              </a:rPr>
              <a:t>EfficientNetB6 has accomplished highest accuracy</a:t>
            </a:r>
            <a:endParaRPr sz="13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771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OUTLINE</a:t>
            </a:r>
            <a:r>
              <a:rPr lang="en">
                <a:latin typeface="Baloo 2 ExtraBold"/>
                <a:ea typeface="Baloo 2 ExtraBold"/>
                <a:cs typeface="Baloo 2 ExtraBold"/>
                <a:sym typeface="Baloo 2 ExtraBold"/>
              </a:rPr>
              <a:t> OF CONTENTS</a:t>
            </a:r>
            <a:endParaRPr>
              <a:latin typeface="Baloo 2 ExtraBold"/>
              <a:ea typeface="Baloo 2 ExtraBold"/>
              <a:cs typeface="Baloo 2 ExtraBold"/>
              <a:sym typeface="Baloo 2 ExtraBold"/>
            </a:endParaRPr>
          </a:p>
        </p:txBody>
      </p:sp>
      <p:sp>
        <p:nvSpPr>
          <p:cNvPr id="260" name="Google Shape;260;p3"/>
          <p:cNvSpPr txBox="1">
            <a:spLocks noGrp="1"/>
          </p:cNvSpPr>
          <p:nvPr>
            <p:ph type="title"/>
          </p:nvPr>
        </p:nvSpPr>
        <p:spPr>
          <a:xfrm>
            <a:off x="550081" y="1683650"/>
            <a:ext cx="8958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1" name="Google Shape;261;p3"/>
          <p:cNvSpPr txBox="1">
            <a:spLocks noGrp="1"/>
          </p:cNvSpPr>
          <p:nvPr>
            <p:ph type="subTitle" idx="3"/>
          </p:nvPr>
        </p:nvSpPr>
        <p:spPr>
          <a:xfrm>
            <a:off x="1596326" y="1907516"/>
            <a:ext cx="22983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62" name="Google Shape;262;p3"/>
          <p:cNvSpPr txBox="1">
            <a:spLocks noGrp="1"/>
          </p:cNvSpPr>
          <p:nvPr>
            <p:ph type="title" idx="4"/>
          </p:nvPr>
        </p:nvSpPr>
        <p:spPr>
          <a:xfrm>
            <a:off x="6032040" y="1723344"/>
            <a:ext cx="8958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3" name="Google Shape;263;p3"/>
          <p:cNvSpPr txBox="1">
            <a:spLocks noGrp="1"/>
          </p:cNvSpPr>
          <p:nvPr>
            <p:ph type="title" idx="7"/>
          </p:nvPr>
        </p:nvSpPr>
        <p:spPr>
          <a:xfrm>
            <a:off x="3458781" y="1708814"/>
            <a:ext cx="8958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4" name="Google Shape;264;p3"/>
          <p:cNvSpPr txBox="1">
            <a:spLocks noGrp="1"/>
          </p:cNvSpPr>
          <p:nvPr>
            <p:ph type="subTitle" idx="9"/>
          </p:nvPr>
        </p:nvSpPr>
        <p:spPr>
          <a:xfrm>
            <a:off x="4377236" y="1905164"/>
            <a:ext cx="22983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265" name="Google Shape;265;p3"/>
          <p:cNvSpPr txBox="1">
            <a:spLocks noGrp="1"/>
          </p:cNvSpPr>
          <p:nvPr>
            <p:ph type="title" idx="13"/>
          </p:nvPr>
        </p:nvSpPr>
        <p:spPr>
          <a:xfrm>
            <a:off x="628428" y="3154000"/>
            <a:ext cx="8958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6" name="Google Shape;266;p3"/>
          <p:cNvSpPr txBox="1">
            <a:spLocks noGrp="1"/>
          </p:cNvSpPr>
          <p:nvPr>
            <p:ph type="subTitle" idx="15"/>
          </p:nvPr>
        </p:nvSpPr>
        <p:spPr>
          <a:xfrm>
            <a:off x="1588064" y="3446116"/>
            <a:ext cx="2079968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MODEL DEVELOPMENT</a:t>
            </a:r>
            <a:endParaRPr/>
          </a:p>
        </p:txBody>
      </p:sp>
      <p:sp>
        <p:nvSpPr>
          <p:cNvPr id="267" name="Google Shape;267;p3"/>
          <p:cNvSpPr txBox="1">
            <a:spLocks noGrp="1"/>
          </p:cNvSpPr>
          <p:nvPr>
            <p:ph type="subTitle" idx="6"/>
          </p:nvPr>
        </p:nvSpPr>
        <p:spPr>
          <a:xfrm>
            <a:off x="6958514" y="1892923"/>
            <a:ext cx="22983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DATA</a:t>
            </a:r>
            <a:endParaRPr/>
          </a:p>
        </p:txBody>
      </p:sp>
      <p:cxnSp>
        <p:nvCxnSpPr>
          <p:cNvPr id="268" name="Google Shape;268;p3"/>
          <p:cNvCxnSpPr/>
          <p:nvPr/>
        </p:nvCxnSpPr>
        <p:spPr>
          <a:xfrm>
            <a:off x="1588064" y="1846375"/>
            <a:ext cx="0" cy="5907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" name="Google Shape;269;p3"/>
          <p:cNvCxnSpPr/>
          <p:nvPr/>
        </p:nvCxnSpPr>
        <p:spPr>
          <a:xfrm>
            <a:off x="6927840" y="1846375"/>
            <a:ext cx="0" cy="5907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0" name="Google Shape;270;p3"/>
          <p:cNvCxnSpPr/>
          <p:nvPr/>
        </p:nvCxnSpPr>
        <p:spPr>
          <a:xfrm>
            <a:off x="4365908" y="1846375"/>
            <a:ext cx="0" cy="5907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" name="Google Shape;271;p3"/>
          <p:cNvCxnSpPr/>
          <p:nvPr/>
        </p:nvCxnSpPr>
        <p:spPr>
          <a:xfrm>
            <a:off x="1596326" y="3324150"/>
            <a:ext cx="0" cy="5907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3"/>
          <p:cNvSpPr txBox="1"/>
          <p:nvPr/>
        </p:nvSpPr>
        <p:spPr>
          <a:xfrm>
            <a:off x="3481431" y="4175322"/>
            <a:ext cx="8958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Fredoka One"/>
              <a:buNone/>
            </a:pPr>
            <a:r>
              <a:rPr lang="en" sz="40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rPr>
              <a:t>07</a:t>
            </a:r>
            <a:endParaRPr sz="4000" b="0" i="0" u="none" strike="noStrike" cap="none">
              <a:solidFill>
                <a:schemeClr val="lt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73" name="Google Shape;273;p3"/>
          <p:cNvSpPr txBox="1"/>
          <p:nvPr/>
        </p:nvSpPr>
        <p:spPr>
          <a:xfrm>
            <a:off x="6062714" y="3206472"/>
            <a:ext cx="8958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Fredoka One"/>
              <a:buNone/>
            </a:pPr>
            <a:r>
              <a:rPr lang="en" sz="40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rPr>
              <a:t>06</a:t>
            </a:r>
            <a:endParaRPr sz="4000" b="0" i="0" u="none" strike="noStrike" cap="none">
              <a:solidFill>
                <a:schemeClr val="lt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74" name="Google Shape;274;p3"/>
          <p:cNvSpPr txBox="1"/>
          <p:nvPr/>
        </p:nvSpPr>
        <p:spPr>
          <a:xfrm>
            <a:off x="3481436" y="3154000"/>
            <a:ext cx="8958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Fredoka One"/>
              <a:buNone/>
            </a:pPr>
            <a:r>
              <a:rPr lang="en" sz="40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rPr>
              <a:t>05</a:t>
            </a:r>
            <a:endParaRPr sz="4000" b="0" i="0" u="none" strike="noStrike" cap="none">
              <a:solidFill>
                <a:schemeClr val="lt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cxnSp>
        <p:nvCxnSpPr>
          <p:cNvPr id="275" name="Google Shape;275;p3"/>
          <p:cNvCxnSpPr/>
          <p:nvPr/>
        </p:nvCxnSpPr>
        <p:spPr>
          <a:xfrm>
            <a:off x="4377236" y="4299222"/>
            <a:ext cx="0" cy="5907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" name="Google Shape;276;p3"/>
          <p:cNvCxnSpPr/>
          <p:nvPr/>
        </p:nvCxnSpPr>
        <p:spPr>
          <a:xfrm>
            <a:off x="6958514" y="3298546"/>
            <a:ext cx="0" cy="5907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" name="Google Shape;277;p3"/>
          <p:cNvCxnSpPr/>
          <p:nvPr/>
        </p:nvCxnSpPr>
        <p:spPr>
          <a:xfrm>
            <a:off x="4377236" y="3298546"/>
            <a:ext cx="0" cy="5907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" name="Google Shape;278;p3"/>
          <p:cNvSpPr txBox="1">
            <a:spLocks noGrp="1"/>
          </p:cNvSpPr>
          <p:nvPr>
            <p:ph type="subTitle" idx="3"/>
          </p:nvPr>
        </p:nvSpPr>
        <p:spPr>
          <a:xfrm>
            <a:off x="4377217" y="4299219"/>
            <a:ext cx="22983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79" name="Google Shape;279;p3"/>
          <p:cNvSpPr txBox="1">
            <a:spLocks noGrp="1"/>
          </p:cNvSpPr>
          <p:nvPr>
            <p:ph type="subTitle" idx="3"/>
          </p:nvPr>
        </p:nvSpPr>
        <p:spPr>
          <a:xfrm>
            <a:off x="6958514" y="3324150"/>
            <a:ext cx="22983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80" name="Google Shape;280;p3"/>
          <p:cNvSpPr txBox="1">
            <a:spLocks noGrp="1"/>
          </p:cNvSpPr>
          <p:nvPr>
            <p:ph type="subTitle" idx="3"/>
          </p:nvPr>
        </p:nvSpPr>
        <p:spPr>
          <a:xfrm>
            <a:off x="4391635" y="3396600"/>
            <a:ext cx="1730822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MODEL 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f2b40a01eb_3_1480"/>
          <p:cNvSpPr txBox="1">
            <a:spLocks noGrp="1"/>
          </p:cNvSpPr>
          <p:nvPr>
            <p:ph type="title"/>
          </p:nvPr>
        </p:nvSpPr>
        <p:spPr>
          <a:xfrm>
            <a:off x="1222075" y="523750"/>
            <a:ext cx="7251900" cy="9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/>
              <a:t>Auc</a:t>
            </a:r>
            <a:endParaRPr sz="5700"/>
          </a:p>
        </p:txBody>
      </p:sp>
      <p:sp>
        <p:nvSpPr>
          <p:cNvPr id="2380" name="Google Shape;2380;gf2b40a01eb_3_1480"/>
          <p:cNvSpPr txBox="1"/>
          <p:nvPr/>
        </p:nvSpPr>
        <p:spPr>
          <a:xfrm>
            <a:off x="723900" y="1504100"/>
            <a:ext cx="84201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AUC : The Area Under the Curve (AUC) is the measurement of the ability of a classifier to differentiate among the classes</a:t>
            </a:r>
            <a:endParaRPr sz="18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381" name="Google Shape;2381;gf2b40a01eb_3_1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499" y="2530925"/>
            <a:ext cx="3749000" cy="24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f2b40a01eb_3_189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/>
              <a:t>CONFUSION MATRIX</a:t>
            </a:r>
            <a:endParaRPr sz="4600"/>
          </a:p>
        </p:txBody>
      </p:sp>
      <p:sp>
        <p:nvSpPr>
          <p:cNvPr id="2387" name="Google Shape;2387;gf2b40a01eb_3_1894"/>
          <p:cNvSpPr/>
          <p:nvPr/>
        </p:nvSpPr>
        <p:spPr>
          <a:xfrm rot="-3754561" flipH="1">
            <a:off x="7563785" y="-1730877"/>
            <a:ext cx="3250871" cy="3153546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8" name="Google Shape;2388;gf2b40a01eb_3_1894"/>
          <p:cNvSpPr/>
          <p:nvPr/>
        </p:nvSpPr>
        <p:spPr>
          <a:xfrm rot="-5204765" flipH="1">
            <a:off x="8280539" y="-489265"/>
            <a:ext cx="1312345" cy="1350874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89" name="Google Shape;2389;gf2b40a01eb_3_1894"/>
          <p:cNvGraphicFramePr/>
          <p:nvPr/>
        </p:nvGraphicFramePr>
        <p:xfrm>
          <a:off x="713225" y="16914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{70CDA4BF-D7F2-47F7-A06E-D34889A529F0}</a:tableStyleId>
              </a:tblPr>
              <a:tblGrid>
                <a:gridCol w="309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Quicksand"/>
                        <a:buChar char="●"/>
                      </a:pPr>
                      <a:r>
                        <a:rPr lang="en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EfficientNetB6</a:t>
                      </a:r>
                      <a:endParaRPr b="1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3D58"/>
                        </a:buClr>
                        <a:buSzPts val="1400"/>
                        <a:buFont typeface="Quicksand"/>
                        <a:buChar char="●"/>
                      </a:pPr>
                      <a:r>
                        <a:rPr lang="en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DenseNet121 </a:t>
                      </a:r>
                      <a:endParaRPr b="1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Quicksand"/>
                        <a:buChar char="●"/>
                      </a:pPr>
                      <a:r>
                        <a:rPr lang="en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Resnet50</a:t>
                      </a:r>
                      <a:endParaRPr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Quicksand"/>
                        <a:buChar char="●"/>
                      </a:pPr>
                      <a:r>
                        <a:rPr lang="en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InceptionResNetV2</a:t>
                      </a:r>
                      <a:endParaRPr b="1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Quicksand"/>
                        <a:buChar char="●"/>
                      </a:pPr>
                      <a:r>
                        <a:rPr lang="en" b="1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InceptionV3</a:t>
                      </a:r>
                      <a:endParaRPr b="1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Quicksand"/>
                        <a:buChar char="●"/>
                      </a:pPr>
                      <a:r>
                        <a:rPr lang="en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VGG16 </a:t>
                      </a:r>
                      <a:endParaRPr b="1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3D58"/>
                        </a:buClr>
                        <a:buSzPts val="1500"/>
                        <a:buFont typeface="Quicksand"/>
                        <a:buChar char="●"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Traditional CNN model</a:t>
                      </a:r>
                      <a:endParaRPr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390" name="Google Shape;2390;gf2b40a01eb_3_1894"/>
          <p:cNvCxnSpPr/>
          <p:nvPr/>
        </p:nvCxnSpPr>
        <p:spPr>
          <a:xfrm rot="10800000" flipH="1">
            <a:off x="3604475" y="1460550"/>
            <a:ext cx="690000" cy="36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1" name="Google Shape;2391;gf2b40a01eb_3_1894"/>
          <p:cNvCxnSpPr/>
          <p:nvPr/>
        </p:nvCxnSpPr>
        <p:spPr>
          <a:xfrm rot="10800000" flipH="1">
            <a:off x="3607025" y="1835900"/>
            <a:ext cx="768900" cy="52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2" name="Google Shape;2392;gf2b40a01eb_3_1894"/>
          <p:cNvCxnSpPr/>
          <p:nvPr/>
        </p:nvCxnSpPr>
        <p:spPr>
          <a:xfrm rot="10800000" flipH="1">
            <a:off x="3641275" y="2103075"/>
            <a:ext cx="1306200" cy="58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93" name="Google Shape;2393;gf2b40a01eb_3_18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575" y="879625"/>
            <a:ext cx="3809750" cy="38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4" name="Google Shape;2394;gf2b40a01eb_3_18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375" y="731075"/>
            <a:ext cx="443865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5" name="Google Shape;2395;gf2b40a01eb_3_18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375" y="861725"/>
            <a:ext cx="4438650" cy="40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6" name="Google Shape;2396;gf2b40a01eb_3_1894"/>
          <p:cNvCxnSpPr/>
          <p:nvPr/>
        </p:nvCxnSpPr>
        <p:spPr>
          <a:xfrm rot="10800000" flipH="1">
            <a:off x="3450725" y="2478675"/>
            <a:ext cx="1398900" cy="72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97" name="Google Shape;2397;gf2b40a01eb_3_18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5575" y="823425"/>
            <a:ext cx="443865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gf2b40a01eb_3_18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5350" y="777663"/>
            <a:ext cx="443865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gf2b40a01eb_3_18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5575" y="857250"/>
            <a:ext cx="443865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gf2b40a01eb_3_18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55575" y="933100"/>
            <a:ext cx="4438650" cy="40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1" name="Google Shape;2401;gf2b40a01eb_3_1894"/>
          <p:cNvCxnSpPr/>
          <p:nvPr/>
        </p:nvCxnSpPr>
        <p:spPr>
          <a:xfrm rot="10800000" flipH="1">
            <a:off x="3641275" y="3741375"/>
            <a:ext cx="1306200" cy="58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2" name="Google Shape;2402;gf2b40a01eb_3_1894"/>
          <p:cNvCxnSpPr/>
          <p:nvPr/>
        </p:nvCxnSpPr>
        <p:spPr>
          <a:xfrm rot="10800000" flipH="1">
            <a:off x="3641275" y="3033838"/>
            <a:ext cx="1398900" cy="5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3" name="Google Shape;2403;gf2b40a01eb_3_1894"/>
          <p:cNvCxnSpPr/>
          <p:nvPr/>
        </p:nvCxnSpPr>
        <p:spPr>
          <a:xfrm rot="10800000" flipH="1">
            <a:off x="3641275" y="3399088"/>
            <a:ext cx="1398900" cy="5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/>
                                        <p:tgtEl>
                                          <p:spTgt spid="2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00"/>
                                        <p:tgtEl>
                                          <p:spTgt spid="2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2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2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600"/>
                                        <p:tgtEl>
                                          <p:spTgt spid="2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600"/>
                                        <p:tgtEl>
                                          <p:spTgt spid="2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2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2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900"/>
                                        <p:tgtEl>
                                          <p:spTgt spid="2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900"/>
                                        <p:tgtEl>
                                          <p:spTgt spid="2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2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/>
                                        <p:tgtEl>
                                          <p:spTgt spid="2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/>
                                        <p:tgtEl>
                                          <p:spTgt spid="2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2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2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/>
                                        <p:tgtEl>
                                          <p:spTgt spid="2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/>
                                        <p:tgtEl>
                                          <p:spTgt spid="2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/>
                                        <p:tgtEl>
                                          <p:spTgt spid="2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/>
                                        <p:tgtEl>
                                          <p:spTgt spid="2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/>
                                        <p:tgtEl>
                                          <p:spTgt spid="2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gf2b40a01eb_3_1795"/>
          <p:cNvSpPr txBox="1">
            <a:spLocks noGrp="1"/>
          </p:cNvSpPr>
          <p:nvPr>
            <p:ph type="title"/>
          </p:nvPr>
        </p:nvSpPr>
        <p:spPr>
          <a:xfrm>
            <a:off x="0" y="80575"/>
            <a:ext cx="4757700" cy="9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CONFUSION MATRIX</a:t>
            </a:r>
            <a:endParaRPr sz="3900"/>
          </a:p>
        </p:txBody>
      </p:sp>
      <p:graphicFrame>
        <p:nvGraphicFramePr>
          <p:cNvPr id="2409" name="Google Shape;2409;gf2b40a01eb_3_1795"/>
          <p:cNvGraphicFramePr/>
          <p:nvPr/>
        </p:nvGraphicFramePr>
        <p:xfrm>
          <a:off x="962600" y="104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{70CDA4BF-D7F2-47F7-A06E-D34889A529F0}</a:tableStyleId>
              </a:tblPr>
              <a:tblGrid>
                <a:gridCol w="204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Confusion Matrix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Models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TP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TN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FP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FN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EfficientNetB6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118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122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DenseNet121 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124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115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Resnet50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121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115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InceptionResNetV2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117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110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InceptionV3 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112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108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17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13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VGG16 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68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109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16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57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Traditional CNN model 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125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125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223D5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  <a:endParaRPr sz="1500" b="1">
                        <a:solidFill>
                          <a:srgbClr val="223D5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12"/>
          <p:cNvSpPr txBox="1">
            <a:spLocks noGrp="1"/>
          </p:cNvSpPr>
          <p:nvPr>
            <p:ph type="ctrTitle"/>
          </p:nvPr>
        </p:nvSpPr>
        <p:spPr>
          <a:xfrm>
            <a:off x="3815358" y="1892238"/>
            <a:ext cx="52200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dirty="0"/>
              <a:t>DISCUSSION</a:t>
            </a:r>
            <a:endParaRPr dirty="0"/>
          </a:p>
        </p:txBody>
      </p:sp>
      <p:sp>
        <p:nvSpPr>
          <p:cNvPr id="2278" name="Google Shape;2278;p12"/>
          <p:cNvSpPr txBox="1">
            <a:spLocks noGrp="1"/>
          </p:cNvSpPr>
          <p:nvPr>
            <p:ph type="subTitle" idx="1"/>
          </p:nvPr>
        </p:nvSpPr>
        <p:spPr>
          <a:xfrm>
            <a:off x="4572000" y="3335052"/>
            <a:ext cx="3858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 b="1">
                <a:latin typeface="Quicksand"/>
                <a:ea typeface="Quicksand"/>
                <a:cs typeface="Quicksand"/>
                <a:sym typeface="Quicksand"/>
              </a:rPr>
              <a:t>By Tasin Al Nahian Khan</a:t>
            </a:r>
            <a:endParaRPr sz="1500"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79" name="Google Shape;2279;p12"/>
          <p:cNvSpPr txBox="1">
            <a:spLocks noGrp="1"/>
          </p:cNvSpPr>
          <p:nvPr>
            <p:ph type="title" idx="2"/>
          </p:nvPr>
        </p:nvSpPr>
        <p:spPr>
          <a:xfrm>
            <a:off x="4572025" y="539488"/>
            <a:ext cx="3858900" cy="15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412635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1950"/>
            <a:ext cx="3668400" cy="393600"/>
          </a:xfrm>
        </p:spPr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</a:rPr>
              <a:t>Web Application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1253095"/>
            <a:ext cx="4038600" cy="3505200"/>
          </a:xfrm>
        </p:spPr>
        <p:txBody>
          <a:bodyPr/>
          <a:lstStyle/>
          <a:p>
            <a:pPr>
              <a:buClr>
                <a:schemeClr val="bg2"/>
              </a:buClr>
              <a:buSzPct val="150000"/>
              <a:buFont typeface="Arial" pitchFamily="34" charset="0"/>
              <a:buChar char="•"/>
            </a:pPr>
            <a:r>
              <a:rPr lang="en-US" sz="1800" b="1" dirty="0">
                <a:latin typeface="Quicksand" charset="0"/>
              </a:rPr>
              <a:t>Developed Intracranial Brain Hemorrhage detector with EfficientNetB6 </a:t>
            </a:r>
          </a:p>
          <a:p>
            <a:pPr>
              <a:buClr>
                <a:schemeClr val="bg2"/>
              </a:buClr>
              <a:buSzPct val="150000"/>
              <a:buFont typeface="Arial" pitchFamily="34" charset="0"/>
              <a:buChar char="•"/>
            </a:pPr>
            <a:endParaRPr lang="en-US" sz="1800" b="1" dirty="0">
              <a:latin typeface="Quicksand" charset="0"/>
            </a:endParaRPr>
          </a:p>
          <a:p>
            <a:pPr>
              <a:buClr>
                <a:schemeClr val="bg2"/>
              </a:buClr>
              <a:buSzPct val="150000"/>
              <a:buFont typeface="Arial" pitchFamily="34" charset="0"/>
              <a:buChar char="•"/>
            </a:pPr>
            <a:r>
              <a:rPr lang="en-US" sz="1800" b="1" dirty="0">
                <a:latin typeface="Quicksand" charset="0"/>
              </a:rPr>
              <a:t>Uses CT scan images to detect</a:t>
            </a:r>
          </a:p>
          <a:p>
            <a:pPr marL="139700" indent="0">
              <a:buClr>
                <a:schemeClr val="bg2"/>
              </a:buClr>
              <a:buSzPct val="150000"/>
            </a:pPr>
            <a:endParaRPr lang="en-US" sz="1800" b="1" dirty="0">
              <a:latin typeface="Quicksand" charset="0"/>
            </a:endParaRPr>
          </a:p>
          <a:p>
            <a:pPr>
              <a:buClr>
                <a:schemeClr val="bg2"/>
              </a:buClr>
              <a:buSzPct val="150000"/>
              <a:buFont typeface="Arial" pitchFamily="34" charset="0"/>
              <a:buChar char="•"/>
            </a:pPr>
            <a:r>
              <a:rPr lang="en-US" sz="1800" b="1" dirty="0">
                <a:latin typeface="Quicksand" charset="0"/>
              </a:rPr>
              <a:t>Differentiate between healthy brain images and hemorrhage images</a:t>
            </a:r>
          </a:p>
          <a:p>
            <a:pPr marL="139700" indent="0">
              <a:buClr>
                <a:schemeClr val="bg2"/>
              </a:buClr>
              <a:buSzPct val="150000"/>
            </a:pPr>
            <a:endParaRPr lang="en-US" sz="1800" b="1" dirty="0">
              <a:latin typeface="Quicksand" charset="0"/>
            </a:endParaRPr>
          </a:p>
          <a:p>
            <a:pPr marL="139700" indent="0" algn="l">
              <a:buClr>
                <a:schemeClr val="bg2"/>
              </a:buClr>
              <a:buSzPct val="150000"/>
            </a:pPr>
            <a:r>
              <a:rPr lang="en-US" sz="1800" b="1" dirty="0">
                <a:latin typeface="Quicksand" charset="0"/>
              </a:rPr>
              <a:t> </a:t>
            </a:r>
          </a:p>
          <a:p>
            <a:pPr marL="139700" indent="0" algn="l">
              <a:buClr>
                <a:schemeClr val="bg2"/>
              </a:buClr>
              <a:buSzPct val="150000"/>
            </a:pPr>
            <a:endParaRPr lang="en-US" sz="1800" b="1" dirty="0">
              <a:latin typeface="Quicksand" charset="0"/>
            </a:endParaRPr>
          </a:p>
          <a:p>
            <a:pPr marL="425450" indent="-285750" algn="l">
              <a:buClr>
                <a:schemeClr val="bg2"/>
              </a:buClr>
              <a:buSzPct val="150000"/>
              <a:buFont typeface="Arial" pitchFamily="34" charset="0"/>
              <a:buChar char="•"/>
            </a:pPr>
            <a:endParaRPr lang="en-US" sz="1800" b="1" dirty="0">
              <a:latin typeface="Quicksand" charset="0"/>
            </a:endParaRPr>
          </a:p>
          <a:p>
            <a:pPr marL="139700" indent="0" algn="l">
              <a:buClr>
                <a:schemeClr val="bg2"/>
              </a:buClr>
              <a:buSzPct val="150000"/>
            </a:pPr>
            <a:endParaRPr lang="en-US" sz="1800" b="1" dirty="0">
              <a:latin typeface="Quicksand" charset="0"/>
            </a:endParaRPr>
          </a:p>
          <a:p>
            <a:pPr algn="l">
              <a:buClr>
                <a:schemeClr val="bg2"/>
              </a:buClr>
              <a:buSzPct val="150000"/>
              <a:buFont typeface="Arial" pitchFamily="34" charset="0"/>
              <a:buChar char="•"/>
            </a:pPr>
            <a:endParaRPr lang="en-US" sz="1800" b="1" dirty="0">
              <a:latin typeface="Quicksand" charset="0"/>
            </a:endParaRPr>
          </a:p>
          <a:p>
            <a:pPr marL="139700" indent="0">
              <a:buClr>
                <a:schemeClr val="bg2"/>
              </a:buClr>
              <a:buSzPct val="150000"/>
            </a:pPr>
            <a:endParaRPr lang="en-US" sz="1800" b="1" dirty="0">
              <a:latin typeface="Quicksand" charset="0"/>
            </a:endParaRPr>
          </a:p>
          <a:p>
            <a:pPr marL="425450" indent="-285750">
              <a:buClr>
                <a:schemeClr val="bg2"/>
              </a:buClr>
              <a:buSzPct val="150000"/>
              <a:buFont typeface="Arial" pitchFamily="34" charset="0"/>
              <a:buChar char="•"/>
            </a:pPr>
            <a:endParaRPr lang="en-US" sz="1800" b="1" dirty="0">
              <a:latin typeface="Quicksan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304" y="1515811"/>
            <a:ext cx="3080695" cy="1942311"/>
          </a:xfrm>
          <a:prstGeom prst="rect">
            <a:avLst/>
          </a:prstGeom>
        </p:spPr>
      </p:pic>
      <p:grpSp>
        <p:nvGrpSpPr>
          <p:cNvPr id="11" name="Google Shape;2716;p28"/>
          <p:cNvGrpSpPr/>
          <p:nvPr/>
        </p:nvGrpSpPr>
        <p:grpSpPr>
          <a:xfrm>
            <a:off x="5327204" y="1504950"/>
            <a:ext cx="3123097" cy="2378638"/>
            <a:chOff x="1669410" y="1345922"/>
            <a:chExt cx="4021500" cy="3062887"/>
          </a:xfrm>
        </p:grpSpPr>
        <p:sp>
          <p:nvSpPr>
            <p:cNvPr id="12" name="Google Shape;2717;p28"/>
            <p:cNvSpPr/>
            <p:nvPr/>
          </p:nvSpPr>
          <p:spPr>
            <a:xfrm>
              <a:off x="1669410" y="1345922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2459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718;p28"/>
            <p:cNvSpPr/>
            <p:nvPr/>
          </p:nvSpPr>
          <p:spPr>
            <a:xfrm>
              <a:off x="1696753" y="1373639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rgbClr val="2459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719;p28"/>
            <p:cNvSpPr/>
            <p:nvPr/>
          </p:nvSpPr>
          <p:spPr>
            <a:xfrm>
              <a:off x="2991808" y="3890161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rgbClr val="2459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" name="Google Shape;2720;p28"/>
            <p:cNvCxnSpPr/>
            <p:nvPr/>
          </p:nvCxnSpPr>
          <p:spPr>
            <a:xfrm>
              <a:off x="3006650" y="4359727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24598B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90897333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Study Material\thesis\webapp\screencapture-hemorrhage-detect-herokuapp-2021-09-17-15_25_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171" y="2968460"/>
            <a:ext cx="2480869" cy="14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1950"/>
            <a:ext cx="4876800" cy="393600"/>
          </a:xfrm>
        </p:spPr>
        <p:txBody>
          <a:bodyPr/>
          <a:lstStyle/>
          <a:p>
            <a:r>
              <a:rPr lang="en-US" sz="2400" dirty="0"/>
              <a:t>Deployment Considerations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060318"/>
            <a:ext cx="4495800" cy="3784863"/>
          </a:xfrm>
        </p:spPr>
        <p:txBody>
          <a:bodyPr/>
          <a:lstStyle/>
          <a:p>
            <a:pPr marL="425450" indent="-285750">
              <a:buClr>
                <a:schemeClr val="bg2"/>
              </a:buClr>
              <a:buSzPct val="150000"/>
              <a:buFont typeface="Arial" pitchFamily="34" charset="0"/>
              <a:buChar char="•"/>
            </a:pPr>
            <a:r>
              <a:rPr lang="en-US" sz="1800" b="1" dirty="0">
                <a:latin typeface="Quicksand" charset="0"/>
              </a:rPr>
              <a:t>Runs on python 3.6, tensorflow 2, flask, Gevent</a:t>
            </a:r>
          </a:p>
          <a:p>
            <a:pPr marL="425450" indent="-285750">
              <a:buClr>
                <a:schemeClr val="bg2"/>
              </a:buClr>
              <a:buSzPct val="150000"/>
              <a:buFont typeface="Arial" pitchFamily="34" charset="0"/>
              <a:buChar char="•"/>
            </a:pPr>
            <a:endParaRPr lang="en-US" sz="1800" b="1" dirty="0">
              <a:latin typeface="Quicksand" charset="0"/>
            </a:endParaRPr>
          </a:p>
          <a:p>
            <a:pPr marL="425450" indent="-285750">
              <a:buClr>
                <a:schemeClr val="bg2"/>
              </a:buClr>
              <a:buSzPct val="150000"/>
              <a:buFont typeface="Arial" pitchFamily="34" charset="0"/>
              <a:buChar char="•"/>
            </a:pPr>
            <a:r>
              <a:rPr lang="en-US" sz="1800" b="1" dirty="0">
                <a:latin typeface="Quicksand" charset="0"/>
              </a:rPr>
              <a:t>Added Scikit Learn and Scikit Image libraries</a:t>
            </a:r>
          </a:p>
          <a:p>
            <a:pPr marL="425450" indent="-285750">
              <a:buClr>
                <a:schemeClr val="bg2"/>
              </a:buClr>
              <a:buSzPct val="150000"/>
              <a:buFont typeface="Arial" pitchFamily="34" charset="0"/>
              <a:buChar char="•"/>
            </a:pPr>
            <a:endParaRPr lang="en-US" sz="1800" b="1" dirty="0">
              <a:latin typeface="Quicksand" charset="0"/>
            </a:endParaRPr>
          </a:p>
          <a:p>
            <a:pPr marL="425450" indent="-285750">
              <a:buClr>
                <a:schemeClr val="bg2"/>
              </a:buClr>
              <a:buSzPct val="150000"/>
              <a:buFont typeface="Arial" pitchFamily="34" charset="0"/>
              <a:buChar char="•"/>
            </a:pPr>
            <a:r>
              <a:rPr lang="en-US" sz="1800" b="1" dirty="0">
                <a:latin typeface="Quicksand" charset="0"/>
              </a:rPr>
              <a:t>It was first built on local machine and hosted on Heroku</a:t>
            </a:r>
          </a:p>
          <a:p>
            <a:pPr marL="425450" indent="-285750">
              <a:buClr>
                <a:schemeClr val="bg2"/>
              </a:buClr>
              <a:buSzPct val="150000"/>
              <a:buFont typeface="Arial" pitchFamily="34" charset="0"/>
              <a:buChar char="•"/>
            </a:pPr>
            <a:endParaRPr lang="en-US" sz="1800" b="1" dirty="0">
              <a:latin typeface="Quicksand" charset="0"/>
            </a:endParaRPr>
          </a:p>
          <a:p>
            <a:pPr marL="425450" indent="-285750">
              <a:buClr>
                <a:schemeClr val="bg2"/>
              </a:buClr>
              <a:buSzPct val="150000"/>
              <a:buFont typeface="Arial" pitchFamily="34" charset="0"/>
              <a:buChar char="•"/>
            </a:pPr>
            <a:r>
              <a:rPr lang="en-US" sz="1800" b="1" dirty="0">
                <a:latin typeface="Quicksand" charset="0"/>
              </a:rPr>
              <a:t>Gives output in only 4–10 seconds</a:t>
            </a:r>
          </a:p>
          <a:p>
            <a:pPr marL="139700" indent="0">
              <a:buClr>
                <a:schemeClr val="bg2"/>
              </a:buClr>
              <a:buSzPct val="150000"/>
            </a:pPr>
            <a:endParaRPr lang="en-US" sz="1800" b="1" dirty="0">
              <a:latin typeface="Quicksand" charset="0"/>
            </a:endParaRPr>
          </a:p>
          <a:p>
            <a:pPr marL="425450" indent="-285750">
              <a:buClr>
                <a:schemeClr val="bg2"/>
              </a:buClr>
              <a:buSzPct val="150000"/>
              <a:buFont typeface="Arial" pitchFamily="34" charset="0"/>
              <a:buChar char="•"/>
            </a:pPr>
            <a:r>
              <a:rPr lang="en-US" sz="1800" b="1" dirty="0">
                <a:latin typeface="Quicksand" charset="0"/>
              </a:rPr>
              <a:t>Secure patient confidentiality.</a:t>
            </a:r>
          </a:p>
          <a:p>
            <a:pPr marL="425450" indent="-285750">
              <a:buClr>
                <a:schemeClr val="bg2"/>
              </a:buClr>
              <a:buSzPct val="150000"/>
              <a:buFont typeface="Arial" pitchFamily="34" charset="0"/>
              <a:buChar char="•"/>
            </a:pPr>
            <a:endParaRPr lang="en-US" sz="1800" b="1" dirty="0">
              <a:latin typeface="Quicksand" charset="0"/>
            </a:endParaRPr>
          </a:p>
          <a:p>
            <a:endParaRPr lang="en-US" dirty="0"/>
          </a:p>
        </p:txBody>
      </p:sp>
      <p:pic>
        <p:nvPicPr>
          <p:cNvPr id="1026" name="Picture 2" descr="E:\Study Material\thesis\webapp\collage-001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971" y="841243"/>
            <a:ext cx="2515069" cy="144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2716;p28"/>
          <p:cNvGrpSpPr/>
          <p:nvPr/>
        </p:nvGrpSpPr>
        <p:grpSpPr>
          <a:xfrm>
            <a:off x="5638971" y="841242"/>
            <a:ext cx="2515069" cy="1735932"/>
            <a:chOff x="1669410" y="1345922"/>
            <a:chExt cx="4021500" cy="3062887"/>
          </a:xfrm>
        </p:grpSpPr>
        <p:sp>
          <p:nvSpPr>
            <p:cNvPr id="13" name="Google Shape;2717;p28"/>
            <p:cNvSpPr/>
            <p:nvPr/>
          </p:nvSpPr>
          <p:spPr>
            <a:xfrm>
              <a:off x="1669410" y="1345922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2459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718;p28"/>
            <p:cNvSpPr/>
            <p:nvPr/>
          </p:nvSpPr>
          <p:spPr>
            <a:xfrm>
              <a:off x="1696753" y="1373639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rgbClr val="2459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719;p28"/>
            <p:cNvSpPr/>
            <p:nvPr/>
          </p:nvSpPr>
          <p:spPr>
            <a:xfrm>
              <a:off x="2991808" y="3890161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rgbClr val="2459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2720;p28"/>
            <p:cNvCxnSpPr/>
            <p:nvPr/>
          </p:nvCxnSpPr>
          <p:spPr>
            <a:xfrm>
              <a:off x="3006650" y="4359727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24598B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7" name="Google Shape;2716;p28"/>
          <p:cNvGrpSpPr/>
          <p:nvPr/>
        </p:nvGrpSpPr>
        <p:grpSpPr>
          <a:xfrm>
            <a:off x="5656071" y="2952750"/>
            <a:ext cx="2515069" cy="1735932"/>
            <a:chOff x="1669410" y="1345922"/>
            <a:chExt cx="4021500" cy="3062887"/>
          </a:xfrm>
        </p:grpSpPr>
        <p:sp>
          <p:nvSpPr>
            <p:cNvPr id="18" name="Google Shape;2717;p28"/>
            <p:cNvSpPr/>
            <p:nvPr/>
          </p:nvSpPr>
          <p:spPr>
            <a:xfrm>
              <a:off x="1669410" y="1345922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2459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718;p28"/>
            <p:cNvSpPr/>
            <p:nvPr/>
          </p:nvSpPr>
          <p:spPr>
            <a:xfrm>
              <a:off x="1696753" y="1373639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rgbClr val="2459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719;p28"/>
            <p:cNvSpPr/>
            <p:nvPr/>
          </p:nvSpPr>
          <p:spPr>
            <a:xfrm>
              <a:off x="2991808" y="3890161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rgbClr val="2459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" name="Google Shape;2720;p28"/>
            <p:cNvCxnSpPr/>
            <p:nvPr/>
          </p:nvCxnSpPr>
          <p:spPr>
            <a:xfrm>
              <a:off x="3006650" y="4359727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24598B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4041058896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esis_WebApp_Simulation Final_Fina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2100" y="438150"/>
            <a:ext cx="2993100" cy="393600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grpSp>
        <p:nvGrpSpPr>
          <p:cNvPr id="9" name="Google Shape;2693;p26"/>
          <p:cNvGrpSpPr/>
          <p:nvPr/>
        </p:nvGrpSpPr>
        <p:grpSpPr>
          <a:xfrm>
            <a:off x="5911301" y="590244"/>
            <a:ext cx="1761306" cy="1279650"/>
            <a:chOff x="1274725" y="1333525"/>
            <a:chExt cx="3243823" cy="2980061"/>
          </a:xfrm>
        </p:grpSpPr>
        <p:sp>
          <p:nvSpPr>
            <p:cNvPr id="10" name="Google Shape;2694;p26"/>
            <p:cNvSpPr/>
            <p:nvPr/>
          </p:nvSpPr>
          <p:spPr>
            <a:xfrm>
              <a:off x="3462126" y="1390432"/>
              <a:ext cx="1056422" cy="2438678"/>
            </a:xfrm>
            <a:custGeom>
              <a:avLst/>
              <a:gdLst/>
              <a:ahLst/>
              <a:cxnLst/>
              <a:rect l="l" t="t" r="r" b="b"/>
              <a:pathLst>
                <a:path w="4473" h="8298" extrusionOk="0">
                  <a:moveTo>
                    <a:pt x="4473" y="5386"/>
                  </a:moveTo>
                  <a:lnTo>
                    <a:pt x="4473" y="203"/>
                  </a:lnTo>
                  <a:cubicBezTo>
                    <a:pt x="4473" y="92"/>
                    <a:pt x="4383" y="0"/>
                    <a:pt x="4270" y="0"/>
                  </a:cubicBezTo>
                  <a:lnTo>
                    <a:pt x="780" y="0"/>
                  </a:lnTo>
                  <a:lnTo>
                    <a:pt x="0" y="732"/>
                  </a:lnTo>
                  <a:lnTo>
                    <a:pt x="780" y="1463"/>
                  </a:lnTo>
                  <a:lnTo>
                    <a:pt x="2766" y="1463"/>
                  </a:lnTo>
                  <a:cubicBezTo>
                    <a:pt x="2882" y="1463"/>
                    <a:pt x="2978" y="1559"/>
                    <a:pt x="2978" y="1677"/>
                  </a:cubicBezTo>
                  <a:lnTo>
                    <a:pt x="2978" y="8298"/>
                  </a:lnTo>
                  <a:lnTo>
                    <a:pt x="3923" y="78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95;p26"/>
            <p:cNvSpPr/>
            <p:nvPr/>
          </p:nvSpPr>
          <p:spPr>
            <a:xfrm>
              <a:off x="1274725" y="1390415"/>
              <a:ext cx="3243795" cy="2923171"/>
            </a:xfrm>
            <a:custGeom>
              <a:avLst/>
              <a:gdLst/>
              <a:ahLst/>
              <a:cxnLst/>
              <a:rect l="l" t="t" r="r" b="b"/>
              <a:pathLst>
                <a:path w="13735" h="17660" extrusionOk="0">
                  <a:moveTo>
                    <a:pt x="204" y="17659"/>
                  </a:moveTo>
                  <a:lnTo>
                    <a:pt x="13532" y="17659"/>
                  </a:lnTo>
                  <a:cubicBezTo>
                    <a:pt x="13645" y="17659"/>
                    <a:pt x="13735" y="17567"/>
                    <a:pt x="13735" y="17454"/>
                  </a:cubicBezTo>
                  <a:lnTo>
                    <a:pt x="13735" y="9459"/>
                  </a:lnTo>
                  <a:lnTo>
                    <a:pt x="12240" y="12371"/>
                  </a:lnTo>
                  <a:lnTo>
                    <a:pt x="3694" y="1463"/>
                  </a:lnTo>
                  <a:lnTo>
                    <a:pt x="3694" y="0"/>
                  </a:lnTo>
                  <a:lnTo>
                    <a:pt x="204" y="0"/>
                  </a:lnTo>
                  <a:cubicBezTo>
                    <a:pt x="91" y="0"/>
                    <a:pt x="1" y="92"/>
                    <a:pt x="1" y="203"/>
                  </a:cubicBezTo>
                  <a:lnTo>
                    <a:pt x="1" y="17454"/>
                  </a:lnTo>
                  <a:cubicBezTo>
                    <a:pt x="1" y="17567"/>
                    <a:pt x="91" y="17659"/>
                    <a:pt x="204" y="176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96;p26"/>
            <p:cNvSpPr/>
            <p:nvPr/>
          </p:nvSpPr>
          <p:spPr>
            <a:xfrm>
              <a:off x="1363737" y="1488600"/>
              <a:ext cx="3065834" cy="2726784"/>
            </a:xfrm>
            <a:custGeom>
              <a:avLst/>
              <a:gdLst/>
              <a:ahLst/>
              <a:cxnLst/>
              <a:rect l="l" t="t" r="r" b="b"/>
              <a:pathLst>
                <a:path w="10746" h="14733" extrusionOk="0">
                  <a:moveTo>
                    <a:pt x="10745" y="6836"/>
                  </a:moveTo>
                  <a:lnTo>
                    <a:pt x="10745" y="215"/>
                  </a:lnTo>
                  <a:cubicBezTo>
                    <a:pt x="10745" y="97"/>
                    <a:pt x="10649" y="1"/>
                    <a:pt x="10533" y="1"/>
                  </a:cubicBezTo>
                  <a:lnTo>
                    <a:pt x="213" y="1"/>
                  </a:lnTo>
                  <a:cubicBezTo>
                    <a:pt x="96" y="1"/>
                    <a:pt x="0" y="97"/>
                    <a:pt x="0" y="215"/>
                  </a:cubicBezTo>
                  <a:lnTo>
                    <a:pt x="0" y="14520"/>
                  </a:lnTo>
                  <a:cubicBezTo>
                    <a:pt x="0" y="14638"/>
                    <a:pt x="96" y="14733"/>
                    <a:pt x="213" y="14733"/>
                  </a:cubicBezTo>
                  <a:lnTo>
                    <a:pt x="10533" y="14733"/>
                  </a:lnTo>
                  <a:cubicBezTo>
                    <a:pt x="10649" y="14733"/>
                    <a:pt x="10745" y="14637"/>
                    <a:pt x="10745" y="145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7;p26"/>
            <p:cNvSpPr/>
            <p:nvPr/>
          </p:nvSpPr>
          <p:spPr>
            <a:xfrm>
              <a:off x="2146933" y="1333525"/>
              <a:ext cx="1499427" cy="208301"/>
            </a:xfrm>
            <a:custGeom>
              <a:avLst/>
              <a:gdLst/>
              <a:ahLst/>
              <a:cxnLst/>
              <a:rect l="l" t="t" r="r" b="b"/>
              <a:pathLst>
                <a:path w="6349" h="1934" extrusionOk="0">
                  <a:moveTo>
                    <a:pt x="6349" y="1699"/>
                  </a:moveTo>
                  <a:lnTo>
                    <a:pt x="6349" y="181"/>
                  </a:lnTo>
                  <a:cubicBezTo>
                    <a:pt x="6349" y="82"/>
                    <a:pt x="6266" y="1"/>
                    <a:pt x="6168" y="1"/>
                  </a:cubicBezTo>
                  <a:lnTo>
                    <a:pt x="182" y="1"/>
                  </a:lnTo>
                  <a:cubicBezTo>
                    <a:pt x="82" y="1"/>
                    <a:pt x="1" y="82"/>
                    <a:pt x="1" y="181"/>
                  </a:cubicBezTo>
                  <a:lnTo>
                    <a:pt x="1" y="1755"/>
                  </a:lnTo>
                  <a:cubicBezTo>
                    <a:pt x="1" y="1853"/>
                    <a:pt x="82" y="1934"/>
                    <a:pt x="182" y="1934"/>
                  </a:cubicBezTo>
                  <a:lnTo>
                    <a:pt x="6168" y="1934"/>
                  </a:lnTo>
                  <a:cubicBezTo>
                    <a:pt x="6313" y="1934"/>
                    <a:pt x="6349" y="1817"/>
                    <a:pt x="6349" y="16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2698;p26"/>
          <p:cNvGrpSpPr/>
          <p:nvPr/>
        </p:nvGrpSpPr>
        <p:grpSpPr>
          <a:xfrm>
            <a:off x="6582031" y="1681582"/>
            <a:ext cx="419863" cy="331278"/>
            <a:chOff x="2522725" y="3965975"/>
            <a:chExt cx="525900" cy="525900"/>
          </a:xfrm>
        </p:grpSpPr>
        <p:sp>
          <p:nvSpPr>
            <p:cNvPr id="15" name="Google Shape;2699;p26"/>
            <p:cNvSpPr/>
            <p:nvPr/>
          </p:nvSpPr>
          <p:spPr>
            <a:xfrm>
              <a:off x="2522725" y="3965975"/>
              <a:ext cx="525900" cy="525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" name="Google Shape;2700;p26"/>
            <p:cNvGrpSpPr/>
            <p:nvPr/>
          </p:nvGrpSpPr>
          <p:grpSpPr>
            <a:xfrm>
              <a:off x="2620414" y="4095277"/>
              <a:ext cx="330537" cy="267301"/>
              <a:chOff x="5791602" y="2823824"/>
              <a:chExt cx="564249" cy="456300"/>
            </a:xfrm>
          </p:grpSpPr>
          <p:sp>
            <p:nvSpPr>
              <p:cNvPr id="17" name="Google Shape;2701;p26"/>
              <p:cNvSpPr/>
              <p:nvPr/>
            </p:nvSpPr>
            <p:spPr>
              <a:xfrm rot="-2700000">
                <a:off x="5877075" y="2972873"/>
                <a:ext cx="142553" cy="300803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2702;p26"/>
              <p:cNvSpPr/>
              <p:nvPr/>
            </p:nvSpPr>
            <p:spPr>
              <a:xfrm rot="2700000">
                <a:off x="6056424" y="2800598"/>
                <a:ext cx="142553" cy="502753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" name="Google Shape;2709;p26"/>
          <p:cNvSpPr txBox="1"/>
          <p:nvPr/>
        </p:nvSpPr>
        <p:spPr>
          <a:xfrm>
            <a:off x="5890741" y="634966"/>
            <a:ext cx="1750355" cy="14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endParaRPr lang="en-US" sz="1400" b="1" i="0" u="none" strike="noStrike" cap="none" dirty="0">
              <a:solidFill>
                <a:schemeClr val="dk2"/>
              </a:solidFill>
              <a:latin typeface="Quicksand" charset="0"/>
              <a:ea typeface="Quicksand Light"/>
              <a:cs typeface="Quicksand Light"/>
              <a:sym typeface="Quicksand Light"/>
            </a:endParaRPr>
          </a:p>
          <a:p>
            <a:pPr marL="1397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US" sz="1400" b="1" i="0" u="none" strike="noStrike" cap="none" dirty="0">
                <a:solidFill>
                  <a:schemeClr val="dk2"/>
                </a:solidFill>
                <a:latin typeface="Quicksand" charset="0"/>
                <a:ea typeface="Quicksand Light"/>
                <a:cs typeface="Quicksand Light"/>
                <a:sym typeface="Quicksand Light"/>
              </a:rPr>
              <a:t>Train 7 CNN models</a:t>
            </a:r>
            <a:endParaRPr sz="1400" b="1" i="0" u="none" strike="noStrike" cap="none" dirty="0">
              <a:solidFill>
                <a:schemeClr val="dk2"/>
              </a:solidFill>
              <a:latin typeface="Quicksand" charset="0"/>
              <a:ea typeface="Quicksand Light"/>
              <a:cs typeface="Quicksand Light"/>
              <a:sym typeface="Quicksand Light"/>
            </a:endParaRPr>
          </a:p>
        </p:txBody>
      </p:sp>
      <p:grpSp>
        <p:nvGrpSpPr>
          <p:cNvPr id="20" name="Google Shape;2693;p26"/>
          <p:cNvGrpSpPr/>
          <p:nvPr/>
        </p:nvGrpSpPr>
        <p:grpSpPr>
          <a:xfrm>
            <a:off x="934958" y="3333750"/>
            <a:ext cx="1761306" cy="1279650"/>
            <a:chOff x="1274725" y="1333525"/>
            <a:chExt cx="3243823" cy="2980061"/>
          </a:xfrm>
        </p:grpSpPr>
        <p:sp>
          <p:nvSpPr>
            <p:cNvPr id="21" name="Google Shape;2694;p26"/>
            <p:cNvSpPr/>
            <p:nvPr/>
          </p:nvSpPr>
          <p:spPr>
            <a:xfrm>
              <a:off x="3462126" y="1390432"/>
              <a:ext cx="1056422" cy="2438678"/>
            </a:xfrm>
            <a:custGeom>
              <a:avLst/>
              <a:gdLst/>
              <a:ahLst/>
              <a:cxnLst/>
              <a:rect l="l" t="t" r="r" b="b"/>
              <a:pathLst>
                <a:path w="4473" h="8298" extrusionOk="0">
                  <a:moveTo>
                    <a:pt x="4473" y="5386"/>
                  </a:moveTo>
                  <a:lnTo>
                    <a:pt x="4473" y="203"/>
                  </a:lnTo>
                  <a:cubicBezTo>
                    <a:pt x="4473" y="92"/>
                    <a:pt x="4383" y="0"/>
                    <a:pt x="4270" y="0"/>
                  </a:cubicBezTo>
                  <a:lnTo>
                    <a:pt x="780" y="0"/>
                  </a:lnTo>
                  <a:lnTo>
                    <a:pt x="0" y="732"/>
                  </a:lnTo>
                  <a:lnTo>
                    <a:pt x="780" y="1463"/>
                  </a:lnTo>
                  <a:lnTo>
                    <a:pt x="2766" y="1463"/>
                  </a:lnTo>
                  <a:cubicBezTo>
                    <a:pt x="2882" y="1463"/>
                    <a:pt x="2978" y="1559"/>
                    <a:pt x="2978" y="1677"/>
                  </a:cubicBezTo>
                  <a:lnTo>
                    <a:pt x="2978" y="8298"/>
                  </a:lnTo>
                  <a:lnTo>
                    <a:pt x="3923" y="78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5;p26"/>
            <p:cNvSpPr/>
            <p:nvPr/>
          </p:nvSpPr>
          <p:spPr>
            <a:xfrm>
              <a:off x="1274725" y="1390415"/>
              <a:ext cx="3243795" cy="2923171"/>
            </a:xfrm>
            <a:custGeom>
              <a:avLst/>
              <a:gdLst/>
              <a:ahLst/>
              <a:cxnLst/>
              <a:rect l="l" t="t" r="r" b="b"/>
              <a:pathLst>
                <a:path w="13735" h="17660" extrusionOk="0">
                  <a:moveTo>
                    <a:pt x="204" y="17659"/>
                  </a:moveTo>
                  <a:lnTo>
                    <a:pt x="13532" y="17659"/>
                  </a:lnTo>
                  <a:cubicBezTo>
                    <a:pt x="13645" y="17659"/>
                    <a:pt x="13735" y="17567"/>
                    <a:pt x="13735" y="17454"/>
                  </a:cubicBezTo>
                  <a:lnTo>
                    <a:pt x="13735" y="9459"/>
                  </a:lnTo>
                  <a:lnTo>
                    <a:pt x="12240" y="12371"/>
                  </a:lnTo>
                  <a:lnTo>
                    <a:pt x="3694" y="1463"/>
                  </a:lnTo>
                  <a:lnTo>
                    <a:pt x="3694" y="0"/>
                  </a:lnTo>
                  <a:lnTo>
                    <a:pt x="204" y="0"/>
                  </a:lnTo>
                  <a:cubicBezTo>
                    <a:pt x="91" y="0"/>
                    <a:pt x="1" y="92"/>
                    <a:pt x="1" y="203"/>
                  </a:cubicBezTo>
                  <a:lnTo>
                    <a:pt x="1" y="17454"/>
                  </a:lnTo>
                  <a:cubicBezTo>
                    <a:pt x="1" y="17567"/>
                    <a:pt x="91" y="17659"/>
                    <a:pt x="204" y="176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696;p26"/>
            <p:cNvSpPr/>
            <p:nvPr/>
          </p:nvSpPr>
          <p:spPr>
            <a:xfrm>
              <a:off x="1363737" y="1488600"/>
              <a:ext cx="3065834" cy="2726784"/>
            </a:xfrm>
            <a:custGeom>
              <a:avLst/>
              <a:gdLst/>
              <a:ahLst/>
              <a:cxnLst/>
              <a:rect l="l" t="t" r="r" b="b"/>
              <a:pathLst>
                <a:path w="10746" h="14733" extrusionOk="0">
                  <a:moveTo>
                    <a:pt x="10745" y="6836"/>
                  </a:moveTo>
                  <a:lnTo>
                    <a:pt x="10745" y="215"/>
                  </a:lnTo>
                  <a:cubicBezTo>
                    <a:pt x="10745" y="97"/>
                    <a:pt x="10649" y="1"/>
                    <a:pt x="10533" y="1"/>
                  </a:cubicBezTo>
                  <a:lnTo>
                    <a:pt x="213" y="1"/>
                  </a:lnTo>
                  <a:cubicBezTo>
                    <a:pt x="96" y="1"/>
                    <a:pt x="0" y="97"/>
                    <a:pt x="0" y="215"/>
                  </a:cubicBezTo>
                  <a:lnTo>
                    <a:pt x="0" y="14520"/>
                  </a:lnTo>
                  <a:cubicBezTo>
                    <a:pt x="0" y="14638"/>
                    <a:pt x="96" y="14733"/>
                    <a:pt x="213" y="14733"/>
                  </a:cubicBezTo>
                  <a:lnTo>
                    <a:pt x="10533" y="14733"/>
                  </a:lnTo>
                  <a:cubicBezTo>
                    <a:pt x="10649" y="14733"/>
                    <a:pt x="10745" y="14637"/>
                    <a:pt x="10745" y="145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697;p26"/>
            <p:cNvSpPr/>
            <p:nvPr/>
          </p:nvSpPr>
          <p:spPr>
            <a:xfrm>
              <a:off x="2146933" y="1333525"/>
              <a:ext cx="1499427" cy="208301"/>
            </a:xfrm>
            <a:custGeom>
              <a:avLst/>
              <a:gdLst/>
              <a:ahLst/>
              <a:cxnLst/>
              <a:rect l="l" t="t" r="r" b="b"/>
              <a:pathLst>
                <a:path w="6349" h="1934" extrusionOk="0">
                  <a:moveTo>
                    <a:pt x="6349" y="1699"/>
                  </a:moveTo>
                  <a:lnTo>
                    <a:pt x="6349" y="181"/>
                  </a:lnTo>
                  <a:cubicBezTo>
                    <a:pt x="6349" y="82"/>
                    <a:pt x="6266" y="1"/>
                    <a:pt x="6168" y="1"/>
                  </a:cubicBezTo>
                  <a:lnTo>
                    <a:pt x="182" y="1"/>
                  </a:lnTo>
                  <a:cubicBezTo>
                    <a:pt x="82" y="1"/>
                    <a:pt x="1" y="82"/>
                    <a:pt x="1" y="181"/>
                  </a:cubicBezTo>
                  <a:lnTo>
                    <a:pt x="1" y="1755"/>
                  </a:lnTo>
                  <a:cubicBezTo>
                    <a:pt x="1" y="1853"/>
                    <a:pt x="82" y="1934"/>
                    <a:pt x="182" y="1934"/>
                  </a:cubicBezTo>
                  <a:lnTo>
                    <a:pt x="6168" y="1934"/>
                  </a:lnTo>
                  <a:cubicBezTo>
                    <a:pt x="6313" y="1934"/>
                    <a:pt x="6349" y="1817"/>
                    <a:pt x="6349" y="16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698;p26"/>
          <p:cNvGrpSpPr/>
          <p:nvPr/>
        </p:nvGrpSpPr>
        <p:grpSpPr>
          <a:xfrm>
            <a:off x="1635993" y="4425090"/>
            <a:ext cx="419863" cy="331278"/>
            <a:chOff x="2522725" y="3965975"/>
            <a:chExt cx="525900" cy="525900"/>
          </a:xfrm>
        </p:grpSpPr>
        <p:sp>
          <p:nvSpPr>
            <p:cNvPr id="26" name="Google Shape;2699;p26"/>
            <p:cNvSpPr/>
            <p:nvPr/>
          </p:nvSpPr>
          <p:spPr>
            <a:xfrm>
              <a:off x="2522725" y="3965975"/>
              <a:ext cx="525900" cy="525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" name="Google Shape;2700;p26"/>
            <p:cNvGrpSpPr/>
            <p:nvPr/>
          </p:nvGrpSpPr>
          <p:grpSpPr>
            <a:xfrm>
              <a:off x="2620414" y="4095277"/>
              <a:ext cx="330537" cy="267301"/>
              <a:chOff x="5791602" y="2823824"/>
              <a:chExt cx="564249" cy="456300"/>
            </a:xfrm>
          </p:grpSpPr>
          <p:sp>
            <p:nvSpPr>
              <p:cNvPr id="28" name="Google Shape;2701;p26"/>
              <p:cNvSpPr/>
              <p:nvPr/>
            </p:nvSpPr>
            <p:spPr>
              <a:xfrm rot="-2700000">
                <a:off x="5877075" y="2972873"/>
                <a:ext cx="142553" cy="300803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702;p26"/>
              <p:cNvSpPr/>
              <p:nvPr/>
            </p:nvSpPr>
            <p:spPr>
              <a:xfrm rot="2700000">
                <a:off x="6056424" y="2800598"/>
                <a:ext cx="142553" cy="502753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" name="Google Shape;2709;p26"/>
          <p:cNvSpPr txBox="1"/>
          <p:nvPr/>
        </p:nvSpPr>
        <p:spPr>
          <a:xfrm>
            <a:off x="940191" y="3455004"/>
            <a:ext cx="1950908" cy="113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" sz="1400" b="1" i="0" u="none" strike="noStrike" cap="none" dirty="0">
                <a:solidFill>
                  <a:schemeClr val="dk2"/>
                </a:solidFill>
                <a:latin typeface="Quicksand" charset="0"/>
                <a:ea typeface="Quicksand Light"/>
                <a:cs typeface="Quicksand Light"/>
                <a:sym typeface="Quicksand Light"/>
              </a:rPr>
              <a:t>Efficiently diagnose Intracranial Hemorrhage</a:t>
            </a:r>
            <a:endParaRPr sz="1400" b="1" i="0" u="none" strike="noStrike" cap="none" dirty="0">
              <a:solidFill>
                <a:schemeClr val="dk2"/>
              </a:solidFill>
              <a:latin typeface="Quicksand" charset="0"/>
              <a:ea typeface="Quicksand Light"/>
              <a:cs typeface="Quicksand Light"/>
              <a:sym typeface="Quicksand Light"/>
            </a:endParaRPr>
          </a:p>
        </p:txBody>
      </p:sp>
      <p:grpSp>
        <p:nvGrpSpPr>
          <p:cNvPr id="31" name="Google Shape;2693;p26"/>
          <p:cNvGrpSpPr/>
          <p:nvPr/>
        </p:nvGrpSpPr>
        <p:grpSpPr>
          <a:xfrm>
            <a:off x="1145113" y="1170893"/>
            <a:ext cx="1761306" cy="1279650"/>
            <a:chOff x="1274725" y="1333525"/>
            <a:chExt cx="3243823" cy="2980061"/>
          </a:xfrm>
        </p:grpSpPr>
        <p:sp>
          <p:nvSpPr>
            <p:cNvPr id="32" name="Google Shape;2694;p26"/>
            <p:cNvSpPr/>
            <p:nvPr/>
          </p:nvSpPr>
          <p:spPr>
            <a:xfrm>
              <a:off x="3462126" y="1390432"/>
              <a:ext cx="1056422" cy="2438678"/>
            </a:xfrm>
            <a:custGeom>
              <a:avLst/>
              <a:gdLst/>
              <a:ahLst/>
              <a:cxnLst/>
              <a:rect l="l" t="t" r="r" b="b"/>
              <a:pathLst>
                <a:path w="4473" h="8298" extrusionOk="0">
                  <a:moveTo>
                    <a:pt x="4473" y="5386"/>
                  </a:moveTo>
                  <a:lnTo>
                    <a:pt x="4473" y="203"/>
                  </a:lnTo>
                  <a:cubicBezTo>
                    <a:pt x="4473" y="92"/>
                    <a:pt x="4383" y="0"/>
                    <a:pt x="4270" y="0"/>
                  </a:cubicBezTo>
                  <a:lnTo>
                    <a:pt x="780" y="0"/>
                  </a:lnTo>
                  <a:lnTo>
                    <a:pt x="0" y="732"/>
                  </a:lnTo>
                  <a:lnTo>
                    <a:pt x="780" y="1463"/>
                  </a:lnTo>
                  <a:lnTo>
                    <a:pt x="2766" y="1463"/>
                  </a:lnTo>
                  <a:cubicBezTo>
                    <a:pt x="2882" y="1463"/>
                    <a:pt x="2978" y="1559"/>
                    <a:pt x="2978" y="1677"/>
                  </a:cubicBezTo>
                  <a:lnTo>
                    <a:pt x="2978" y="8298"/>
                  </a:lnTo>
                  <a:lnTo>
                    <a:pt x="3923" y="78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695;p26"/>
            <p:cNvSpPr/>
            <p:nvPr/>
          </p:nvSpPr>
          <p:spPr>
            <a:xfrm>
              <a:off x="1274725" y="1390415"/>
              <a:ext cx="3243795" cy="2923171"/>
            </a:xfrm>
            <a:custGeom>
              <a:avLst/>
              <a:gdLst/>
              <a:ahLst/>
              <a:cxnLst/>
              <a:rect l="l" t="t" r="r" b="b"/>
              <a:pathLst>
                <a:path w="13735" h="17660" extrusionOk="0">
                  <a:moveTo>
                    <a:pt x="204" y="17659"/>
                  </a:moveTo>
                  <a:lnTo>
                    <a:pt x="13532" y="17659"/>
                  </a:lnTo>
                  <a:cubicBezTo>
                    <a:pt x="13645" y="17659"/>
                    <a:pt x="13735" y="17567"/>
                    <a:pt x="13735" y="17454"/>
                  </a:cubicBezTo>
                  <a:lnTo>
                    <a:pt x="13735" y="9459"/>
                  </a:lnTo>
                  <a:lnTo>
                    <a:pt x="12240" y="12371"/>
                  </a:lnTo>
                  <a:lnTo>
                    <a:pt x="3694" y="1463"/>
                  </a:lnTo>
                  <a:lnTo>
                    <a:pt x="3694" y="0"/>
                  </a:lnTo>
                  <a:lnTo>
                    <a:pt x="204" y="0"/>
                  </a:lnTo>
                  <a:cubicBezTo>
                    <a:pt x="91" y="0"/>
                    <a:pt x="1" y="92"/>
                    <a:pt x="1" y="203"/>
                  </a:cubicBezTo>
                  <a:lnTo>
                    <a:pt x="1" y="17454"/>
                  </a:lnTo>
                  <a:cubicBezTo>
                    <a:pt x="1" y="17567"/>
                    <a:pt x="91" y="17659"/>
                    <a:pt x="204" y="176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696;p26"/>
            <p:cNvSpPr/>
            <p:nvPr/>
          </p:nvSpPr>
          <p:spPr>
            <a:xfrm>
              <a:off x="1363737" y="1488600"/>
              <a:ext cx="3065834" cy="2726784"/>
            </a:xfrm>
            <a:custGeom>
              <a:avLst/>
              <a:gdLst/>
              <a:ahLst/>
              <a:cxnLst/>
              <a:rect l="l" t="t" r="r" b="b"/>
              <a:pathLst>
                <a:path w="10746" h="14733" extrusionOk="0">
                  <a:moveTo>
                    <a:pt x="10745" y="6836"/>
                  </a:moveTo>
                  <a:lnTo>
                    <a:pt x="10745" y="215"/>
                  </a:lnTo>
                  <a:cubicBezTo>
                    <a:pt x="10745" y="97"/>
                    <a:pt x="10649" y="1"/>
                    <a:pt x="10533" y="1"/>
                  </a:cubicBezTo>
                  <a:lnTo>
                    <a:pt x="213" y="1"/>
                  </a:lnTo>
                  <a:cubicBezTo>
                    <a:pt x="96" y="1"/>
                    <a:pt x="0" y="97"/>
                    <a:pt x="0" y="215"/>
                  </a:cubicBezTo>
                  <a:lnTo>
                    <a:pt x="0" y="14520"/>
                  </a:lnTo>
                  <a:cubicBezTo>
                    <a:pt x="0" y="14638"/>
                    <a:pt x="96" y="14733"/>
                    <a:pt x="213" y="14733"/>
                  </a:cubicBezTo>
                  <a:lnTo>
                    <a:pt x="10533" y="14733"/>
                  </a:lnTo>
                  <a:cubicBezTo>
                    <a:pt x="10649" y="14733"/>
                    <a:pt x="10745" y="14637"/>
                    <a:pt x="10745" y="145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697;p26"/>
            <p:cNvSpPr/>
            <p:nvPr/>
          </p:nvSpPr>
          <p:spPr>
            <a:xfrm>
              <a:off x="2146933" y="1333525"/>
              <a:ext cx="1499427" cy="208301"/>
            </a:xfrm>
            <a:custGeom>
              <a:avLst/>
              <a:gdLst/>
              <a:ahLst/>
              <a:cxnLst/>
              <a:rect l="l" t="t" r="r" b="b"/>
              <a:pathLst>
                <a:path w="6349" h="1934" extrusionOk="0">
                  <a:moveTo>
                    <a:pt x="6349" y="1699"/>
                  </a:moveTo>
                  <a:lnTo>
                    <a:pt x="6349" y="181"/>
                  </a:lnTo>
                  <a:cubicBezTo>
                    <a:pt x="6349" y="82"/>
                    <a:pt x="6266" y="1"/>
                    <a:pt x="6168" y="1"/>
                  </a:cubicBezTo>
                  <a:lnTo>
                    <a:pt x="182" y="1"/>
                  </a:lnTo>
                  <a:cubicBezTo>
                    <a:pt x="82" y="1"/>
                    <a:pt x="1" y="82"/>
                    <a:pt x="1" y="181"/>
                  </a:cubicBezTo>
                  <a:lnTo>
                    <a:pt x="1" y="1755"/>
                  </a:lnTo>
                  <a:cubicBezTo>
                    <a:pt x="1" y="1853"/>
                    <a:pt x="82" y="1934"/>
                    <a:pt x="182" y="1934"/>
                  </a:cubicBezTo>
                  <a:lnTo>
                    <a:pt x="6168" y="1934"/>
                  </a:lnTo>
                  <a:cubicBezTo>
                    <a:pt x="6313" y="1934"/>
                    <a:pt x="6349" y="1817"/>
                    <a:pt x="6349" y="16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2698;p26"/>
          <p:cNvGrpSpPr/>
          <p:nvPr/>
        </p:nvGrpSpPr>
        <p:grpSpPr>
          <a:xfrm>
            <a:off x="1815826" y="2273390"/>
            <a:ext cx="419863" cy="331278"/>
            <a:chOff x="2522725" y="3965975"/>
            <a:chExt cx="525900" cy="525900"/>
          </a:xfrm>
        </p:grpSpPr>
        <p:sp>
          <p:nvSpPr>
            <p:cNvPr id="37" name="Google Shape;2699;p26"/>
            <p:cNvSpPr/>
            <p:nvPr/>
          </p:nvSpPr>
          <p:spPr>
            <a:xfrm>
              <a:off x="2522725" y="3965975"/>
              <a:ext cx="525900" cy="525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2700;p26"/>
            <p:cNvGrpSpPr/>
            <p:nvPr/>
          </p:nvGrpSpPr>
          <p:grpSpPr>
            <a:xfrm>
              <a:off x="2620414" y="4095277"/>
              <a:ext cx="330537" cy="267301"/>
              <a:chOff x="5791602" y="2823824"/>
              <a:chExt cx="564249" cy="456300"/>
            </a:xfrm>
          </p:grpSpPr>
          <p:sp>
            <p:nvSpPr>
              <p:cNvPr id="39" name="Google Shape;2701;p26"/>
              <p:cNvSpPr/>
              <p:nvPr/>
            </p:nvSpPr>
            <p:spPr>
              <a:xfrm rot="-2700000">
                <a:off x="5877075" y="2972873"/>
                <a:ext cx="142553" cy="300803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2702;p26"/>
              <p:cNvSpPr/>
              <p:nvPr/>
            </p:nvSpPr>
            <p:spPr>
              <a:xfrm rot="2700000">
                <a:off x="6056424" y="2800598"/>
                <a:ext cx="142553" cy="502753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" name="Google Shape;2709;p26"/>
          <p:cNvSpPr txBox="1"/>
          <p:nvPr/>
        </p:nvSpPr>
        <p:spPr>
          <a:xfrm>
            <a:off x="1053927" y="1368626"/>
            <a:ext cx="1952031" cy="110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US" sz="1400" b="1" i="0" u="none" strike="noStrike" cap="none" dirty="0">
                <a:solidFill>
                  <a:schemeClr val="dk2"/>
                </a:solidFill>
                <a:latin typeface="Quicksand" charset="0"/>
                <a:ea typeface="Quicksand Light"/>
                <a:cs typeface="Quicksand Light"/>
                <a:sym typeface="Quicksand Light"/>
              </a:rPr>
              <a:t>Aid doctors make faster and precise diagnoses</a:t>
            </a:r>
            <a:endParaRPr sz="1400" b="1" i="0" u="none" strike="noStrike" cap="none" dirty="0">
              <a:solidFill>
                <a:schemeClr val="dk2"/>
              </a:solidFill>
              <a:latin typeface="Quicksand" charset="0"/>
              <a:ea typeface="Quicksand Light"/>
              <a:cs typeface="Quicksand Light"/>
              <a:sym typeface="Quicksand Light"/>
            </a:endParaRPr>
          </a:p>
        </p:txBody>
      </p:sp>
      <p:grpSp>
        <p:nvGrpSpPr>
          <p:cNvPr id="48" name="Google Shape;2521;p24"/>
          <p:cNvGrpSpPr/>
          <p:nvPr/>
        </p:nvGrpSpPr>
        <p:grpSpPr>
          <a:xfrm>
            <a:off x="3680659" y="1978697"/>
            <a:ext cx="1371600" cy="1172448"/>
            <a:chOff x="6981922" y="1238913"/>
            <a:chExt cx="559831" cy="560966"/>
          </a:xfrm>
        </p:grpSpPr>
        <p:sp>
          <p:nvSpPr>
            <p:cNvPr id="49" name="Google Shape;2522;p24"/>
            <p:cNvSpPr/>
            <p:nvPr/>
          </p:nvSpPr>
          <p:spPr>
            <a:xfrm>
              <a:off x="7019040" y="1278190"/>
              <a:ext cx="484393" cy="485661"/>
            </a:xfrm>
            <a:custGeom>
              <a:avLst/>
              <a:gdLst/>
              <a:ahLst/>
              <a:cxnLst/>
              <a:rect l="l" t="t" r="r" b="b"/>
              <a:pathLst>
                <a:path w="14518" h="14556" extrusionOk="0">
                  <a:moveTo>
                    <a:pt x="14512" y="6480"/>
                  </a:moveTo>
                  <a:cubicBezTo>
                    <a:pt x="14115" y="2836"/>
                    <a:pt x="11028" y="1"/>
                    <a:pt x="7278" y="1"/>
                  </a:cubicBezTo>
                  <a:cubicBezTo>
                    <a:pt x="3257" y="1"/>
                    <a:pt x="1" y="3259"/>
                    <a:pt x="1" y="7278"/>
                  </a:cubicBezTo>
                  <a:cubicBezTo>
                    <a:pt x="1" y="11297"/>
                    <a:pt x="3257" y="14556"/>
                    <a:pt x="7278" y="14556"/>
                  </a:cubicBezTo>
                  <a:cubicBezTo>
                    <a:pt x="9031" y="14556"/>
                    <a:pt x="10640" y="13935"/>
                    <a:pt x="11898" y="12901"/>
                  </a:cubicBezTo>
                  <a:cubicBezTo>
                    <a:pt x="14518" y="10842"/>
                    <a:pt x="14375" y="7909"/>
                    <a:pt x="14512" y="64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523;p24"/>
            <p:cNvSpPr/>
            <p:nvPr/>
          </p:nvSpPr>
          <p:spPr>
            <a:xfrm>
              <a:off x="6981922" y="1238913"/>
              <a:ext cx="559831" cy="560966"/>
            </a:xfrm>
            <a:custGeom>
              <a:avLst/>
              <a:gdLst/>
              <a:ahLst/>
              <a:cxnLst/>
              <a:rect l="l" t="t" r="r" b="b"/>
              <a:pathLst>
                <a:path w="16779" h="16813" extrusionOk="0">
                  <a:moveTo>
                    <a:pt x="16778" y="7641"/>
                  </a:moveTo>
                  <a:cubicBezTo>
                    <a:pt x="16390" y="3357"/>
                    <a:pt x="12791" y="0"/>
                    <a:pt x="8405" y="0"/>
                  </a:cubicBezTo>
                  <a:cubicBezTo>
                    <a:pt x="3763" y="0"/>
                    <a:pt x="0" y="3763"/>
                    <a:pt x="0" y="8407"/>
                  </a:cubicBezTo>
                  <a:cubicBezTo>
                    <a:pt x="0" y="13049"/>
                    <a:pt x="3763" y="16812"/>
                    <a:pt x="8405" y="16812"/>
                  </a:cubicBezTo>
                  <a:cubicBezTo>
                    <a:pt x="10033" y="16812"/>
                    <a:pt x="11554" y="16351"/>
                    <a:pt x="12840" y="15549"/>
                  </a:cubicBezTo>
                  <a:lnTo>
                    <a:pt x="13166" y="14640"/>
                  </a:lnTo>
                  <a:lnTo>
                    <a:pt x="12840" y="13808"/>
                  </a:lnTo>
                  <a:cubicBezTo>
                    <a:pt x="11635" y="14798"/>
                    <a:pt x="10090" y="15395"/>
                    <a:pt x="8405" y="15395"/>
                  </a:cubicBezTo>
                  <a:cubicBezTo>
                    <a:pt x="4546" y="15395"/>
                    <a:pt x="1418" y="12266"/>
                    <a:pt x="1418" y="8407"/>
                  </a:cubicBezTo>
                  <a:cubicBezTo>
                    <a:pt x="1418" y="4548"/>
                    <a:pt x="4546" y="1420"/>
                    <a:pt x="8405" y="1420"/>
                  </a:cubicBezTo>
                  <a:cubicBezTo>
                    <a:pt x="12006" y="1420"/>
                    <a:pt x="14971" y="4142"/>
                    <a:pt x="15351" y="7641"/>
                  </a:cubicBezTo>
                  <a:lnTo>
                    <a:pt x="16125" y="799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528;p24"/>
            <p:cNvSpPr/>
            <p:nvPr/>
          </p:nvSpPr>
          <p:spPr>
            <a:xfrm>
              <a:off x="7252796" y="1324668"/>
              <a:ext cx="18084" cy="392639"/>
            </a:xfrm>
            <a:custGeom>
              <a:avLst/>
              <a:gdLst/>
              <a:ahLst/>
              <a:cxnLst/>
              <a:rect l="l" t="t" r="r" b="b"/>
              <a:pathLst>
                <a:path w="542" h="11768" extrusionOk="0">
                  <a:moveTo>
                    <a:pt x="270" y="1"/>
                  </a:moveTo>
                  <a:cubicBezTo>
                    <a:pt x="121" y="1"/>
                    <a:pt x="1" y="123"/>
                    <a:pt x="1" y="272"/>
                  </a:cubicBezTo>
                  <a:lnTo>
                    <a:pt x="1" y="978"/>
                  </a:lnTo>
                  <a:cubicBezTo>
                    <a:pt x="1" y="1127"/>
                    <a:pt x="121" y="1249"/>
                    <a:pt x="270" y="1249"/>
                  </a:cubicBezTo>
                  <a:cubicBezTo>
                    <a:pt x="421" y="1249"/>
                    <a:pt x="541" y="1127"/>
                    <a:pt x="541" y="978"/>
                  </a:cubicBezTo>
                  <a:lnTo>
                    <a:pt x="541" y="272"/>
                  </a:lnTo>
                  <a:cubicBezTo>
                    <a:pt x="541" y="123"/>
                    <a:pt x="421" y="1"/>
                    <a:pt x="270" y="1"/>
                  </a:cubicBezTo>
                  <a:close/>
                  <a:moveTo>
                    <a:pt x="270" y="10522"/>
                  </a:moveTo>
                  <a:cubicBezTo>
                    <a:pt x="121" y="10522"/>
                    <a:pt x="1" y="10642"/>
                    <a:pt x="1" y="10791"/>
                  </a:cubicBezTo>
                  <a:lnTo>
                    <a:pt x="1" y="11497"/>
                  </a:lnTo>
                  <a:cubicBezTo>
                    <a:pt x="1" y="11647"/>
                    <a:pt x="121" y="11768"/>
                    <a:pt x="270" y="11768"/>
                  </a:cubicBezTo>
                  <a:cubicBezTo>
                    <a:pt x="421" y="11768"/>
                    <a:pt x="541" y="11647"/>
                    <a:pt x="541" y="11497"/>
                  </a:cubicBezTo>
                  <a:lnTo>
                    <a:pt x="541" y="10791"/>
                  </a:lnTo>
                  <a:cubicBezTo>
                    <a:pt x="541" y="10642"/>
                    <a:pt x="421" y="10522"/>
                    <a:pt x="270" y="105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530;p24"/>
            <p:cNvSpPr/>
            <p:nvPr/>
          </p:nvSpPr>
          <p:spPr>
            <a:xfrm>
              <a:off x="7157839" y="1349791"/>
              <a:ext cx="207931" cy="342458"/>
            </a:xfrm>
            <a:custGeom>
              <a:avLst/>
              <a:gdLst/>
              <a:ahLst/>
              <a:cxnLst/>
              <a:rect l="l" t="t" r="r" b="b"/>
              <a:pathLst>
                <a:path w="6232" h="10264" extrusionOk="0">
                  <a:moveTo>
                    <a:pt x="5923" y="0"/>
                  </a:moveTo>
                  <a:cubicBezTo>
                    <a:pt x="5829" y="0"/>
                    <a:pt x="5738" y="49"/>
                    <a:pt x="5688" y="136"/>
                  </a:cubicBezTo>
                  <a:lnTo>
                    <a:pt x="5552" y="374"/>
                  </a:lnTo>
                  <a:cubicBezTo>
                    <a:pt x="5477" y="502"/>
                    <a:pt x="5522" y="667"/>
                    <a:pt x="5650" y="742"/>
                  </a:cubicBezTo>
                  <a:cubicBezTo>
                    <a:pt x="5693" y="767"/>
                    <a:pt x="5740" y="778"/>
                    <a:pt x="5785" y="778"/>
                  </a:cubicBezTo>
                  <a:cubicBezTo>
                    <a:pt x="5880" y="778"/>
                    <a:pt x="5970" y="729"/>
                    <a:pt x="6021" y="643"/>
                  </a:cubicBezTo>
                  <a:lnTo>
                    <a:pt x="6158" y="406"/>
                  </a:lnTo>
                  <a:cubicBezTo>
                    <a:pt x="6232" y="278"/>
                    <a:pt x="6188" y="112"/>
                    <a:pt x="6058" y="37"/>
                  </a:cubicBezTo>
                  <a:cubicBezTo>
                    <a:pt x="6016" y="12"/>
                    <a:pt x="5969" y="0"/>
                    <a:pt x="5923" y="0"/>
                  </a:cubicBezTo>
                  <a:close/>
                  <a:moveTo>
                    <a:pt x="449" y="9485"/>
                  </a:moveTo>
                  <a:cubicBezTo>
                    <a:pt x="355" y="9485"/>
                    <a:pt x="264" y="9533"/>
                    <a:pt x="213" y="9620"/>
                  </a:cubicBezTo>
                  <a:lnTo>
                    <a:pt x="76" y="9857"/>
                  </a:lnTo>
                  <a:cubicBezTo>
                    <a:pt x="1" y="9987"/>
                    <a:pt x="46" y="10153"/>
                    <a:pt x="176" y="10226"/>
                  </a:cubicBezTo>
                  <a:cubicBezTo>
                    <a:pt x="217" y="10251"/>
                    <a:pt x="264" y="10264"/>
                    <a:pt x="309" y="10264"/>
                  </a:cubicBezTo>
                  <a:cubicBezTo>
                    <a:pt x="404" y="10264"/>
                    <a:pt x="494" y="10215"/>
                    <a:pt x="545" y="10128"/>
                  </a:cubicBezTo>
                  <a:lnTo>
                    <a:pt x="682" y="9891"/>
                  </a:lnTo>
                  <a:cubicBezTo>
                    <a:pt x="757" y="9761"/>
                    <a:pt x="712" y="9596"/>
                    <a:pt x="582" y="9520"/>
                  </a:cubicBezTo>
                  <a:cubicBezTo>
                    <a:pt x="540" y="9496"/>
                    <a:pt x="494" y="9485"/>
                    <a:pt x="449" y="94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532;p24"/>
            <p:cNvSpPr/>
            <p:nvPr/>
          </p:nvSpPr>
          <p:spPr>
            <a:xfrm>
              <a:off x="7157839" y="1349791"/>
              <a:ext cx="207997" cy="342458"/>
            </a:xfrm>
            <a:custGeom>
              <a:avLst/>
              <a:gdLst/>
              <a:ahLst/>
              <a:cxnLst/>
              <a:rect l="l" t="t" r="r" b="b"/>
              <a:pathLst>
                <a:path w="6234" h="10264" extrusionOk="0">
                  <a:moveTo>
                    <a:pt x="310" y="0"/>
                  </a:moveTo>
                  <a:cubicBezTo>
                    <a:pt x="264" y="0"/>
                    <a:pt x="218" y="12"/>
                    <a:pt x="176" y="37"/>
                  </a:cubicBezTo>
                  <a:cubicBezTo>
                    <a:pt x="46" y="112"/>
                    <a:pt x="1" y="278"/>
                    <a:pt x="76" y="406"/>
                  </a:cubicBezTo>
                  <a:lnTo>
                    <a:pt x="213" y="643"/>
                  </a:lnTo>
                  <a:cubicBezTo>
                    <a:pt x="262" y="731"/>
                    <a:pt x="355" y="778"/>
                    <a:pt x="447" y="778"/>
                  </a:cubicBezTo>
                  <a:cubicBezTo>
                    <a:pt x="494" y="778"/>
                    <a:pt x="541" y="767"/>
                    <a:pt x="582" y="742"/>
                  </a:cubicBezTo>
                  <a:cubicBezTo>
                    <a:pt x="712" y="667"/>
                    <a:pt x="757" y="502"/>
                    <a:pt x="682" y="374"/>
                  </a:cubicBezTo>
                  <a:lnTo>
                    <a:pt x="545" y="134"/>
                  </a:lnTo>
                  <a:cubicBezTo>
                    <a:pt x="494" y="49"/>
                    <a:pt x="403" y="0"/>
                    <a:pt x="310" y="0"/>
                  </a:cubicBezTo>
                  <a:close/>
                  <a:moveTo>
                    <a:pt x="5786" y="9485"/>
                  </a:moveTo>
                  <a:cubicBezTo>
                    <a:pt x="5740" y="9485"/>
                    <a:pt x="5694" y="9496"/>
                    <a:pt x="5652" y="9520"/>
                  </a:cubicBezTo>
                  <a:cubicBezTo>
                    <a:pt x="5522" y="9596"/>
                    <a:pt x="5477" y="9761"/>
                    <a:pt x="5552" y="9891"/>
                  </a:cubicBezTo>
                  <a:lnTo>
                    <a:pt x="5689" y="10128"/>
                  </a:lnTo>
                  <a:cubicBezTo>
                    <a:pt x="5738" y="10215"/>
                    <a:pt x="5831" y="10264"/>
                    <a:pt x="5923" y="10264"/>
                  </a:cubicBezTo>
                  <a:cubicBezTo>
                    <a:pt x="5970" y="10264"/>
                    <a:pt x="6015" y="10251"/>
                    <a:pt x="6058" y="10226"/>
                  </a:cubicBezTo>
                  <a:cubicBezTo>
                    <a:pt x="6188" y="10153"/>
                    <a:pt x="6233" y="9987"/>
                    <a:pt x="6158" y="9857"/>
                  </a:cubicBezTo>
                  <a:lnTo>
                    <a:pt x="6021" y="9620"/>
                  </a:lnTo>
                  <a:cubicBezTo>
                    <a:pt x="5970" y="9533"/>
                    <a:pt x="5879" y="9485"/>
                    <a:pt x="5786" y="94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2480;geef0979547_0_114"/>
          <p:cNvSpPr txBox="1"/>
          <p:nvPr/>
        </p:nvSpPr>
        <p:spPr>
          <a:xfrm>
            <a:off x="3787072" y="2338872"/>
            <a:ext cx="1037492" cy="4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bg2"/>
                </a:solidFill>
                <a:latin typeface="Quicksand" charset="0"/>
                <a:ea typeface="Quicksand Light"/>
                <a:cs typeface="Quicksand Light"/>
                <a:sym typeface="Quicksand Light"/>
              </a:rPr>
              <a:t>95.99%</a:t>
            </a:r>
            <a:endParaRPr sz="1800" b="1" i="0" u="none" strike="noStrike" cap="none" dirty="0">
              <a:solidFill>
                <a:schemeClr val="bg2"/>
              </a:solidFill>
              <a:latin typeface="Quicksand" charset="0"/>
              <a:ea typeface="Quicksand Light"/>
              <a:cs typeface="Quicksand Light"/>
              <a:sym typeface="Quicksand Light"/>
            </a:endParaRPr>
          </a:p>
        </p:txBody>
      </p:sp>
      <p:grpSp>
        <p:nvGrpSpPr>
          <p:cNvPr id="68" name="Google Shape;2693;p26"/>
          <p:cNvGrpSpPr/>
          <p:nvPr/>
        </p:nvGrpSpPr>
        <p:grpSpPr>
          <a:xfrm>
            <a:off x="6745800" y="3026050"/>
            <a:ext cx="1761306" cy="1279650"/>
            <a:chOff x="1274725" y="1333525"/>
            <a:chExt cx="3243823" cy="2980061"/>
          </a:xfrm>
        </p:grpSpPr>
        <p:sp>
          <p:nvSpPr>
            <p:cNvPr id="69" name="Google Shape;2694;p26"/>
            <p:cNvSpPr/>
            <p:nvPr/>
          </p:nvSpPr>
          <p:spPr>
            <a:xfrm>
              <a:off x="3462126" y="1390432"/>
              <a:ext cx="1056422" cy="2438678"/>
            </a:xfrm>
            <a:custGeom>
              <a:avLst/>
              <a:gdLst/>
              <a:ahLst/>
              <a:cxnLst/>
              <a:rect l="l" t="t" r="r" b="b"/>
              <a:pathLst>
                <a:path w="4473" h="8298" extrusionOk="0">
                  <a:moveTo>
                    <a:pt x="4473" y="5386"/>
                  </a:moveTo>
                  <a:lnTo>
                    <a:pt x="4473" y="203"/>
                  </a:lnTo>
                  <a:cubicBezTo>
                    <a:pt x="4473" y="92"/>
                    <a:pt x="4383" y="0"/>
                    <a:pt x="4270" y="0"/>
                  </a:cubicBezTo>
                  <a:lnTo>
                    <a:pt x="780" y="0"/>
                  </a:lnTo>
                  <a:lnTo>
                    <a:pt x="0" y="732"/>
                  </a:lnTo>
                  <a:lnTo>
                    <a:pt x="780" y="1463"/>
                  </a:lnTo>
                  <a:lnTo>
                    <a:pt x="2766" y="1463"/>
                  </a:lnTo>
                  <a:cubicBezTo>
                    <a:pt x="2882" y="1463"/>
                    <a:pt x="2978" y="1559"/>
                    <a:pt x="2978" y="1677"/>
                  </a:cubicBezTo>
                  <a:lnTo>
                    <a:pt x="2978" y="8298"/>
                  </a:lnTo>
                  <a:lnTo>
                    <a:pt x="3923" y="78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695;p26"/>
            <p:cNvSpPr/>
            <p:nvPr/>
          </p:nvSpPr>
          <p:spPr>
            <a:xfrm>
              <a:off x="1274725" y="1390415"/>
              <a:ext cx="3243795" cy="2923171"/>
            </a:xfrm>
            <a:custGeom>
              <a:avLst/>
              <a:gdLst/>
              <a:ahLst/>
              <a:cxnLst/>
              <a:rect l="l" t="t" r="r" b="b"/>
              <a:pathLst>
                <a:path w="13735" h="17660" extrusionOk="0">
                  <a:moveTo>
                    <a:pt x="204" y="17659"/>
                  </a:moveTo>
                  <a:lnTo>
                    <a:pt x="13532" y="17659"/>
                  </a:lnTo>
                  <a:cubicBezTo>
                    <a:pt x="13645" y="17659"/>
                    <a:pt x="13735" y="17567"/>
                    <a:pt x="13735" y="17454"/>
                  </a:cubicBezTo>
                  <a:lnTo>
                    <a:pt x="13735" y="9459"/>
                  </a:lnTo>
                  <a:lnTo>
                    <a:pt x="12240" y="12371"/>
                  </a:lnTo>
                  <a:lnTo>
                    <a:pt x="3694" y="1463"/>
                  </a:lnTo>
                  <a:lnTo>
                    <a:pt x="3694" y="0"/>
                  </a:lnTo>
                  <a:lnTo>
                    <a:pt x="204" y="0"/>
                  </a:lnTo>
                  <a:cubicBezTo>
                    <a:pt x="91" y="0"/>
                    <a:pt x="1" y="92"/>
                    <a:pt x="1" y="203"/>
                  </a:cubicBezTo>
                  <a:lnTo>
                    <a:pt x="1" y="17454"/>
                  </a:lnTo>
                  <a:cubicBezTo>
                    <a:pt x="1" y="17567"/>
                    <a:pt x="91" y="17659"/>
                    <a:pt x="204" y="176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696;p26"/>
            <p:cNvSpPr/>
            <p:nvPr/>
          </p:nvSpPr>
          <p:spPr>
            <a:xfrm>
              <a:off x="1363737" y="1488600"/>
              <a:ext cx="3065834" cy="2726784"/>
            </a:xfrm>
            <a:custGeom>
              <a:avLst/>
              <a:gdLst/>
              <a:ahLst/>
              <a:cxnLst/>
              <a:rect l="l" t="t" r="r" b="b"/>
              <a:pathLst>
                <a:path w="10746" h="14733" extrusionOk="0">
                  <a:moveTo>
                    <a:pt x="10745" y="6836"/>
                  </a:moveTo>
                  <a:lnTo>
                    <a:pt x="10745" y="215"/>
                  </a:lnTo>
                  <a:cubicBezTo>
                    <a:pt x="10745" y="97"/>
                    <a:pt x="10649" y="1"/>
                    <a:pt x="10533" y="1"/>
                  </a:cubicBezTo>
                  <a:lnTo>
                    <a:pt x="213" y="1"/>
                  </a:lnTo>
                  <a:cubicBezTo>
                    <a:pt x="96" y="1"/>
                    <a:pt x="0" y="97"/>
                    <a:pt x="0" y="215"/>
                  </a:cubicBezTo>
                  <a:lnTo>
                    <a:pt x="0" y="14520"/>
                  </a:lnTo>
                  <a:cubicBezTo>
                    <a:pt x="0" y="14638"/>
                    <a:pt x="96" y="14733"/>
                    <a:pt x="213" y="14733"/>
                  </a:cubicBezTo>
                  <a:lnTo>
                    <a:pt x="10533" y="14733"/>
                  </a:lnTo>
                  <a:cubicBezTo>
                    <a:pt x="10649" y="14733"/>
                    <a:pt x="10745" y="14637"/>
                    <a:pt x="10745" y="145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697;p26"/>
            <p:cNvSpPr/>
            <p:nvPr/>
          </p:nvSpPr>
          <p:spPr>
            <a:xfrm>
              <a:off x="2146933" y="1333525"/>
              <a:ext cx="1499427" cy="208301"/>
            </a:xfrm>
            <a:custGeom>
              <a:avLst/>
              <a:gdLst/>
              <a:ahLst/>
              <a:cxnLst/>
              <a:rect l="l" t="t" r="r" b="b"/>
              <a:pathLst>
                <a:path w="6349" h="1934" extrusionOk="0">
                  <a:moveTo>
                    <a:pt x="6349" y="1699"/>
                  </a:moveTo>
                  <a:lnTo>
                    <a:pt x="6349" y="181"/>
                  </a:lnTo>
                  <a:cubicBezTo>
                    <a:pt x="6349" y="82"/>
                    <a:pt x="6266" y="1"/>
                    <a:pt x="6168" y="1"/>
                  </a:cubicBezTo>
                  <a:lnTo>
                    <a:pt x="182" y="1"/>
                  </a:lnTo>
                  <a:cubicBezTo>
                    <a:pt x="82" y="1"/>
                    <a:pt x="1" y="82"/>
                    <a:pt x="1" y="181"/>
                  </a:cubicBezTo>
                  <a:lnTo>
                    <a:pt x="1" y="1755"/>
                  </a:lnTo>
                  <a:cubicBezTo>
                    <a:pt x="1" y="1853"/>
                    <a:pt x="82" y="1934"/>
                    <a:pt x="182" y="1934"/>
                  </a:cubicBezTo>
                  <a:lnTo>
                    <a:pt x="6168" y="1934"/>
                  </a:lnTo>
                  <a:cubicBezTo>
                    <a:pt x="6313" y="1934"/>
                    <a:pt x="6349" y="1817"/>
                    <a:pt x="6349" y="16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2698;p26"/>
          <p:cNvGrpSpPr/>
          <p:nvPr/>
        </p:nvGrpSpPr>
        <p:grpSpPr>
          <a:xfrm>
            <a:off x="7443234" y="4143703"/>
            <a:ext cx="419863" cy="331278"/>
            <a:chOff x="2522725" y="3965975"/>
            <a:chExt cx="525900" cy="525900"/>
          </a:xfrm>
        </p:grpSpPr>
        <p:sp>
          <p:nvSpPr>
            <p:cNvPr id="74" name="Google Shape;2699;p26"/>
            <p:cNvSpPr/>
            <p:nvPr/>
          </p:nvSpPr>
          <p:spPr>
            <a:xfrm>
              <a:off x="2522725" y="3965975"/>
              <a:ext cx="525900" cy="525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" name="Google Shape;2700;p26"/>
            <p:cNvGrpSpPr/>
            <p:nvPr/>
          </p:nvGrpSpPr>
          <p:grpSpPr>
            <a:xfrm>
              <a:off x="2620414" y="4095277"/>
              <a:ext cx="330537" cy="267301"/>
              <a:chOff x="5791602" y="2823824"/>
              <a:chExt cx="564249" cy="456300"/>
            </a:xfrm>
          </p:grpSpPr>
          <p:sp>
            <p:nvSpPr>
              <p:cNvPr id="76" name="Google Shape;2701;p26"/>
              <p:cNvSpPr/>
              <p:nvPr/>
            </p:nvSpPr>
            <p:spPr>
              <a:xfrm rot="-2700000">
                <a:off x="5877075" y="2972873"/>
                <a:ext cx="142553" cy="300803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2702;p26"/>
              <p:cNvSpPr/>
              <p:nvPr/>
            </p:nvSpPr>
            <p:spPr>
              <a:xfrm rot="2700000">
                <a:off x="6056424" y="2800598"/>
                <a:ext cx="142553" cy="502753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" name="Google Shape;2709;p26"/>
          <p:cNvSpPr txBox="1"/>
          <p:nvPr/>
        </p:nvSpPr>
        <p:spPr>
          <a:xfrm>
            <a:off x="6681900" y="3266633"/>
            <a:ext cx="1993028" cy="114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US" sz="1400" b="1" i="0" u="none" strike="noStrike" cap="none" dirty="0">
                <a:solidFill>
                  <a:schemeClr val="dk2"/>
                </a:solidFill>
                <a:latin typeface="Quicksand" charset="0"/>
                <a:ea typeface="Quicksand Light"/>
                <a:cs typeface="Quicksand Light"/>
                <a:sym typeface="Quicksand Light"/>
              </a:rPr>
              <a:t>Improve clinical diagnosis</a:t>
            </a:r>
            <a:endParaRPr sz="1400" b="1" i="0" u="none" strike="noStrike" cap="none" dirty="0">
              <a:solidFill>
                <a:schemeClr val="dk2"/>
              </a:solidFill>
              <a:latin typeface="Quicksand" charset="0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81" name="Title 8"/>
          <p:cNvSpPr txBox="1">
            <a:spLocks/>
          </p:cNvSpPr>
          <p:nvPr/>
        </p:nvSpPr>
        <p:spPr>
          <a:xfrm>
            <a:off x="3334602" y="3212231"/>
            <a:ext cx="304938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loo 2 ExtraBold"/>
              <a:buNone/>
              <a:defRPr sz="2800" b="0" i="0" u="none" strike="noStrike" cap="none"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latin typeface="Quicksand" charset="0"/>
              </a:rPr>
              <a:t>EfficientNetB6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7852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85800" y="742950"/>
            <a:ext cx="3858900" cy="393600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990600" y="1428750"/>
            <a:ext cx="4495800" cy="2971800"/>
          </a:xfrm>
        </p:spPr>
        <p:txBody>
          <a:bodyPr/>
          <a:lstStyle/>
          <a:p>
            <a:pPr>
              <a:buSzPct val="150000"/>
              <a:buFont typeface="Arial" pitchFamily="34" charset="0"/>
              <a:buChar char="•"/>
            </a:pPr>
            <a:r>
              <a:rPr lang="en-US" sz="1800" b="1" dirty="0">
                <a:latin typeface="Quicksand" charset="0"/>
              </a:rPr>
              <a:t>Model lacks to incorporate patients history</a:t>
            </a:r>
          </a:p>
          <a:p>
            <a:pPr marL="139700" indent="0">
              <a:buSzPct val="150000"/>
            </a:pPr>
            <a:endParaRPr lang="en-US" sz="1800" b="1" dirty="0">
              <a:latin typeface="Quicksand" charset="0"/>
            </a:endParaRPr>
          </a:p>
          <a:p>
            <a:pPr marL="425450" indent="-285750">
              <a:buSzPct val="150000"/>
              <a:buFont typeface="Arial" pitchFamily="34" charset="0"/>
              <a:buChar char="•"/>
            </a:pPr>
            <a:r>
              <a:rPr lang="en-US" sz="1800" b="1" dirty="0">
                <a:latin typeface="Quicksand" charset="0"/>
              </a:rPr>
              <a:t>Dataset lacks supplementary information</a:t>
            </a:r>
          </a:p>
          <a:p>
            <a:pPr marL="139700" indent="0">
              <a:buSzPct val="150000"/>
            </a:pPr>
            <a:endParaRPr lang="en-US" sz="1800" b="1" dirty="0">
              <a:latin typeface="Quicksand" charset="0"/>
            </a:endParaRPr>
          </a:p>
          <a:p>
            <a:pPr marL="425450" indent="-285750">
              <a:buSzPct val="150000"/>
              <a:buFont typeface="Arial" pitchFamily="34" charset="0"/>
              <a:buChar char="•"/>
            </a:pPr>
            <a:r>
              <a:rPr lang="en-US" sz="1800" b="1" dirty="0">
                <a:latin typeface="Quicksand" charset="0"/>
              </a:rPr>
              <a:t>Data itself is incoherent, can result to cases of misdiagnosis</a:t>
            </a:r>
          </a:p>
          <a:p>
            <a:pPr>
              <a:buFont typeface="Arial" pitchFamily="34" charset="0"/>
              <a:buChar char="•"/>
            </a:pPr>
            <a:endParaRPr lang="en-US" sz="1800" b="1" dirty="0">
              <a:latin typeface="Quicksa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03087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3"/>
          <p:cNvSpPr txBox="1">
            <a:spLocks noGrp="1"/>
          </p:cNvSpPr>
          <p:nvPr>
            <p:ph type="ctrTitle"/>
          </p:nvPr>
        </p:nvSpPr>
        <p:spPr>
          <a:xfrm>
            <a:off x="3627358" y="1892238"/>
            <a:ext cx="52200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285" name="Google Shape;2285;p13"/>
          <p:cNvSpPr txBox="1">
            <a:spLocks noGrp="1"/>
          </p:cNvSpPr>
          <p:nvPr>
            <p:ph type="subTitle" idx="1"/>
          </p:nvPr>
        </p:nvSpPr>
        <p:spPr>
          <a:xfrm>
            <a:off x="4572000" y="3335052"/>
            <a:ext cx="3858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500" b="1">
                <a:latin typeface="Quicksand"/>
                <a:ea typeface="Quicksand"/>
                <a:cs typeface="Quicksand"/>
                <a:sym typeface="Quicksand"/>
              </a:rPr>
              <a:t>By Tasin Al Nahian Khan</a:t>
            </a:r>
            <a:endParaRPr/>
          </a:p>
        </p:txBody>
      </p:sp>
      <p:sp>
        <p:nvSpPr>
          <p:cNvPr id="2286" name="Google Shape;2286;p13"/>
          <p:cNvSpPr txBox="1">
            <a:spLocks noGrp="1"/>
          </p:cNvSpPr>
          <p:nvPr>
            <p:ph type="title" idx="2"/>
          </p:nvPr>
        </p:nvSpPr>
        <p:spPr>
          <a:xfrm>
            <a:off x="4464575" y="620063"/>
            <a:ext cx="3858900" cy="15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07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407748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"/>
          <p:cNvSpPr txBox="1">
            <a:spLocks noGrp="1"/>
          </p:cNvSpPr>
          <p:nvPr>
            <p:ph type="ctrTitle"/>
          </p:nvPr>
        </p:nvSpPr>
        <p:spPr>
          <a:xfrm>
            <a:off x="3211033" y="1791613"/>
            <a:ext cx="5219867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86" name="Google Shape;286;p4"/>
          <p:cNvSpPr txBox="1">
            <a:spLocks noGrp="1"/>
          </p:cNvSpPr>
          <p:nvPr>
            <p:ph type="subTitle" idx="1"/>
          </p:nvPr>
        </p:nvSpPr>
        <p:spPr>
          <a:xfrm>
            <a:off x="4572000" y="3335052"/>
            <a:ext cx="3858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By Subhi Bhuiyan</a:t>
            </a:r>
            <a:endParaRPr sz="1600" b="1">
              <a:solidFill>
                <a:srgbClr val="3D85C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7" name="Google Shape;287;p4"/>
          <p:cNvSpPr txBox="1">
            <a:spLocks noGrp="1"/>
          </p:cNvSpPr>
          <p:nvPr>
            <p:ph type="title" idx="2"/>
          </p:nvPr>
        </p:nvSpPr>
        <p:spPr>
          <a:xfrm>
            <a:off x="4572025" y="539488"/>
            <a:ext cx="3858900" cy="15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88" name="Google Shape;288;p4"/>
          <p:cNvGrpSpPr/>
          <p:nvPr/>
        </p:nvGrpSpPr>
        <p:grpSpPr>
          <a:xfrm>
            <a:off x="6102104" y="3955213"/>
            <a:ext cx="773858" cy="713704"/>
            <a:chOff x="4289064" y="2171516"/>
            <a:chExt cx="678525" cy="675664"/>
          </a:xfrm>
        </p:grpSpPr>
        <p:sp>
          <p:nvSpPr>
            <p:cNvPr id="289" name="Google Shape;289;p4"/>
            <p:cNvSpPr/>
            <p:nvPr/>
          </p:nvSpPr>
          <p:spPr>
            <a:xfrm>
              <a:off x="4289064" y="2180427"/>
              <a:ext cx="518531" cy="666753"/>
            </a:xfrm>
            <a:custGeom>
              <a:avLst/>
              <a:gdLst/>
              <a:ahLst/>
              <a:cxnLst/>
              <a:rect l="l" t="t" r="r" b="b"/>
              <a:pathLst>
                <a:path w="13735" h="17660" extrusionOk="0">
                  <a:moveTo>
                    <a:pt x="204" y="17659"/>
                  </a:moveTo>
                  <a:lnTo>
                    <a:pt x="13532" y="17659"/>
                  </a:lnTo>
                  <a:cubicBezTo>
                    <a:pt x="13645" y="17659"/>
                    <a:pt x="13735" y="17567"/>
                    <a:pt x="13735" y="17454"/>
                  </a:cubicBezTo>
                  <a:lnTo>
                    <a:pt x="13735" y="9459"/>
                  </a:lnTo>
                  <a:lnTo>
                    <a:pt x="12240" y="12371"/>
                  </a:lnTo>
                  <a:lnTo>
                    <a:pt x="3694" y="1463"/>
                  </a:lnTo>
                  <a:lnTo>
                    <a:pt x="3694" y="0"/>
                  </a:lnTo>
                  <a:lnTo>
                    <a:pt x="204" y="0"/>
                  </a:lnTo>
                  <a:cubicBezTo>
                    <a:pt x="91" y="0"/>
                    <a:pt x="1" y="92"/>
                    <a:pt x="1" y="203"/>
                  </a:cubicBezTo>
                  <a:lnTo>
                    <a:pt x="1" y="17454"/>
                  </a:lnTo>
                  <a:cubicBezTo>
                    <a:pt x="1" y="17567"/>
                    <a:pt x="91" y="17659"/>
                    <a:pt x="204" y="176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4345504" y="2235624"/>
              <a:ext cx="405688" cy="556244"/>
            </a:xfrm>
            <a:custGeom>
              <a:avLst/>
              <a:gdLst/>
              <a:ahLst/>
              <a:cxnLst/>
              <a:rect l="l" t="t" r="r" b="b"/>
              <a:pathLst>
                <a:path w="10746" h="14733" extrusionOk="0">
                  <a:moveTo>
                    <a:pt x="10745" y="6836"/>
                  </a:moveTo>
                  <a:lnTo>
                    <a:pt x="10745" y="215"/>
                  </a:lnTo>
                  <a:cubicBezTo>
                    <a:pt x="10745" y="97"/>
                    <a:pt x="10649" y="1"/>
                    <a:pt x="10533" y="1"/>
                  </a:cubicBezTo>
                  <a:lnTo>
                    <a:pt x="213" y="1"/>
                  </a:lnTo>
                  <a:cubicBezTo>
                    <a:pt x="96" y="1"/>
                    <a:pt x="0" y="97"/>
                    <a:pt x="0" y="215"/>
                  </a:cubicBezTo>
                  <a:lnTo>
                    <a:pt x="0" y="14520"/>
                  </a:lnTo>
                  <a:cubicBezTo>
                    <a:pt x="0" y="14638"/>
                    <a:pt x="96" y="14733"/>
                    <a:pt x="213" y="14733"/>
                  </a:cubicBezTo>
                  <a:lnTo>
                    <a:pt x="10533" y="14733"/>
                  </a:lnTo>
                  <a:cubicBezTo>
                    <a:pt x="10649" y="14733"/>
                    <a:pt x="10745" y="14637"/>
                    <a:pt x="10745" y="145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4428220" y="2296674"/>
              <a:ext cx="240257" cy="240273"/>
            </a:xfrm>
            <a:custGeom>
              <a:avLst/>
              <a:gdLst/>
              <a:ahLst/>
              <a:cxnLst/>
              <a:rect l="l" t="t" r="r" b="b"/>
              <a:pathLst>
                <a:path w="6364" h="6364" extrusionOk="0">
                  <a:moveTo>
                    <a:pt x="2587" y="2585"/>
                  </a:moveTo>
                  <a:lnTo>
                    <a:pt x="2587" y="1780"/>
                  </a:lnTo>
                  <a:cubicBezTo>
                    <a:pt x="2587" y="1589"/>
                    <a:pt x="2741" y="1435"/>
                    <a:pt x="2930" y="1435"/>
                  </a:cubicBezTo>
                  <a:lnTo>
                    <a:pt x="3434" y="1435"/>
                  </a:lnTo>
                  <a:cubicBezTo>
                    <a:pt x="3622" y="1435"/>
                    <a:pt x="3777" y="1589"/>
                    <a:pt x="3777" y="1780"/>
                  </a:cubicBezTo>
                  <a:lnTo>
                    <a:pt x="3777" y="2585"/>
                  </a:lnTo>
                  <a:lnTo>
                    <a:pt x="4584" y="2585"/>
                  </a:lnTo>
                  <a:cubicBezTo>
                    <a:pt x="4772" y="2585"/>
                    <a:pt x="4927" y="2740"/>
                    <a:pt x="4927" y="2930"/>
                  </a:cubicBezTo>
                  <a:lnTo>
                    <a:pt x="4927" y="3432"/>
                  </a:lnTo>
                  <a:cubicBezTo>
                    <a:pt x="4927" y="3622"/>
                    <a:pt x="4772" y="3777"/>
                    <a:pt x="4584" y="3777"/>
                  </a:cubicBezTo>
                  <a:lnTo>
                    <a:pt x="3777" y="3777"/>
                  </a:lnTo>
                  <a:lnTo>
                    <a:pt x="3777" y="4583"/>
                  </a:lnTo>
                  <a:cubicBezTo>
                    <a:pt x="3777" y="4773"/>
                    <a:pt x="3622" y="4927"/>
                    <a:pt x="3434" y="4927"/>
                  </a:cubicBezTo>
                  <a:lnTo>
                    <a:pt x="2930" y="4927"/>
                  </a:lnTo>
                  <a:cubicBezTo>
                    <a:pt x="2741" y="4927"/>
                    <a:pt x="2587" y="4773"/>
                    <a:pt x="2587" y="4583"/>
                  </a:cubicBezTo>
                  <a:lnTo>
                    <a:pt x="2587" y="3777"/>
                  </a:lnTo>
                  <a:lnTo>
                    <a:pt x="1779" y="3777"/>
                  </a:lnTo>
                  <a:cubicBezTo>
                    <a:pt x="1591" y="3777"/>
                    <a:pt x="1437" y="3622"/>
                    <a:pt x="1437" y="3432"/>
                  </a:cubicBezTo>
                  <a:lnTo>
                    <a:pt x="1437" y="2930"/>
                  </a:lnTo>
                  <a:cubicBezTo>
                    <a:pt x="1437" y="2740"/>
                    <a:pt x="1591" y="2585"/>
                    <a:pt x="1779" y="2585"/>
                  </a:cubicBezTo>
                  <a:close/>
                  <a:moveTo>
                    <a:pt x="6363" y="3180"/>
                  </a:moveTo>
                  <a:cubicBezTo>
                    <a:pt x="6363" y="1424"/>
                    <a:pt x="4938" y="1"/>
                    <a:pt x="3182" y="1"/>
                  </a:cubicBezTo>
                  <a:cubicBezTo>
                    <a:pt x="1425" y="1"/>
                    <a:pt x="0" y="1424"/>
                    <a:pt x="0" y="3180"/>
                  </a:cubicBezTo>
                  <a:cubicBezTo>
                    <a:pt x="0" y="4938"/>
                    <a:pt x="1425" y="6363"/>
                    <a:pt x="3182" y="6363"/>
                  </a:cubicBezTo>
                  <a:cubicBezTo>
                    <a:pt x="4938" y="6363"/>
                    <a:pt x="6363" y="4938"/>
                    <a:pt x="6363" y="3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4638728" y="2180427"/>
              <a:ext cx="168867" cy="313291"/>
            </a:xfrm>
            <a:custGeom>
              <a:avLst/>
              <a:gdLst/>
              <a:ahLst/>
              <a:cxnLst/>
              <a:rect l="l" t="t" r="r" b="b"/>
              <a:pathLst>
                <a:path w="4473" h="8298" extrusionOk="0">
                  <a:moveTo>
                    <a:pt x="4473" y="5386"/>
                  </a:moveTo>
                  <a:lnTo>
                    <a:pt x="4473" y="203"/>
                  </a:lnTo>
                  <a:cubicBezTo>
                    <a:pt x="4473" y="92"/>
                    <a:pt x="4383" y="0"/>
                    <a:pt x="4270" y="0"/>
                  </a:cubicBezTo>
                  <a:lnTo>
                    <a:pt x="780" y="0"/>
                  </a:lnTo>
                  <a:lnTo>
                    <a:pt x="0" y="732"/>
                  </a:lnTo>
                  <a:lnTo>
                    <a:pt x="780" y="1463"/>
                  </a:lnTo>
                  <a:lnTo>
                    <a:pt x="2766" y="1463"/>
                  </a:lnTo>
                  <a:cubicBezTo>
                    <a:pt x="2882" y="1463"/>
                    <a:pt x="2978" y="1559"/>
                    <a:pt x="2978" y="1677"/>
                  </a:cubicBezTo>
                  <a:lnTo>
                    <a:pt x="2978" y="8298"/>
                  </a:lnTo>
                  <a:lnTo>
                    <a:pt x="3923" y="78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4428484" y="2171516"/>
              <a:ext cx="239691" cy="73018"/>
            </a:xfrm>
            <a:custGeom>
              <a:avLst/>
              <a:gdLst/>
              <a:ahLst/>
              <a:cxnLst/>
              <a:rect l="l" t="t" r="r" b="b"/>
              <a:pathLst>
                <a:path w="6349" h="1934" extrusionOk="0">
                  <a:moveTo>
                    <a:pt x="6349" y="1699"/>
                  </a:moveTo>
                  <a:lnTo>
                    <a:pt x="6349" y="181"/>
                  </a:lnTo>
                  <a:cubicBezTo>
                    <a:pt x="6349" y="82"/>
                    <a:pt x="6266" y="1"/>
                    <a:pt x="6168" y="1"/>
                  </a:cubicBezTo>
                  <a:lnTo>
                    <a:pt x="182" y="1"/>
                  </a:lnTo>
                  <a:cubicBezTo>
                    <a:pt x="82" y="1"/>
                    <a:pt x="1" y="82"/>
                    <a:pt x="1" y="181"/>
                  </a:cubicBezTo>
                  <a:lnTo>
                    <a:pt x="1" y="1755"/>
                  </a:lnTo>
                  <a:cubicBezTo>
                    <a:pt x="1" y="1853"/>
                    <a:pt x="82" y="1934"/>
                    <a:pt x="182" y="1934"/>
                  </a:cubicBezTo>
                  <a:lnTo>
                    <a:pt x="6168" y="1934"/>
                  </a:lnTo>
                  <a:cubicBezTo>
                    <a:pt x="6313" y="1934"/>
                    <a:pt x="6349" y="1817"/>
                    <a:pt x="6349" y="16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4482432" y="2350853"/>
              <a:ext cx="131794" cy="131840"/>
            </a:xfrm>
            <a:custGeom>
              <a:avLst/>
              <a:gdLst/>
              <a:ahLst/>
              <a:cxnLst/>
              <a:rect l="l" t="t" r="r" b="b"/>
              <a:pathLst>
                <a:path w="3491" h="3492" extrusionOk="0">
                  <a:moveTo>
                    <a:pt x="3491" y="1997"/>
                  </a:moveTo>
                  <a:lnTo>
                    <a:pt x="3491" y="1495"/>
                  </a:lnTo>
                  <a:cubicBezTo>
                    <a:pt x="3491" y="1305"/>
                    <a:pt x="3336" y="1150"/>
                    <a:pt x="3148" y="1150"/>
                  </a:cubicBezTo>
                  <a:lnTo>
                    <a:pt x="2341" y="1150"/>
                  </a:lnTo>
                  <a:lnTo>
                    <a:pt x="2341" y="345"/>
                  </a:lnTo>
                  <a:cubicBezTo>
                    <a:pt x="2341" y="154"/>
                    <a:pt x="2186" y="0"/>
                    <a:pt x="1998" y="0"/>
                  </a:cubicBezTo>
                  <a:lnTo>
                    <a:pt x="1494" y="0"/>
                  </a:lnTo>
                  <a:cubicBezTo>
                    <a:pt x="1305" y="0"/>
                    <a:pt x="1151" y="154"/>
                    <a:pt x="1151" y="345"/>
                  </a:cubicBezTo>
                  <a:lnTo>
                    <a:pt x="1151" y="1150"/>
                  </a:lnTo>
                  <a:lnTo>
                    <a:pt x="343" y="1150"/>
                  </a:lnTo>
                  <a:cubicBezTo>
                    <a:pt x="155" y="1150"/>
                    <a:pt x="1" y="1305"/>
                    <a:pt x="1" y="1495"/>
                  </a:cubicBezTo>
                  <a:lnTo>
                    <a:pt x="1" y="1997"/>
                  </a:lnTo>
                  <a:cubicBezTo>
                    <a:pt x="1" y="2187"/>
                    <a:pt x="155" y="2342"/>
                    <a:pt x="343" y="2342"/>
                  </a:cubicBezTo>
                  <a:lnTo>
                    <a:pt x="1151" y="2342"/>
                  </a:lnTo>
                  <a:lnTo>
                    <a:pt x="1151" y="3148"/>
                  </a:lnTo>
                  <a:cubicBezTo>
                    <a:pt x="1151" y="3338"/>
                    <a:pt x="1305" y="3492"/>
                    <a:pt x="1494" y="3492"/>
                  </a:cubicBezTo>
                  <a:lnTo>
                    <a:pt x="1998" y="3492"/>
                  </a:lnTo>
                  <a:cubicBezTo>
                    <a:pt x="2186" y="3492"/>
                    <a:pt x="2341" y="3338"/>
                    <a:pt x="2341" y="3148"/>
                  </a:cubicBezTo>
                  <a:lnTo>
                    <a:pt x="2341" y="2342"/>
                  </a:lnTo>
                  <a:lnTo>
                    <a:pt x="3148" y="2342"/>
                  </a:lnTo>
                  <a:cubicBezTo>
                    <a:pt x="3336" y="2342"/>
                    <a:pt x="3491" y="2187"/>
                    <a:pt x="3491" y="19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4395602" y="2578780"/>
              <a:ext cx="316706" cy="20425"/>
            </a:xfrm>
            <a:custGeom>
              <a:avLst/>
              <a:gdLst/>
              <a:ahLst/>
              <a:cxnLst/>
              <a:rect l="l" t="t" r="r" b="b"/>
              <a:pathLst>
                <a:path w="8389" h="541" extrusionOk="0">
                  <a:moveTo>
                    <a:pt x="271" y="0"/>
                  </a:moveTo>
                  <a:cubicBezTo>
                    <a:pt x="123" y="0"/>
                    <a:pt x="0" y="122"/>
                    <a:pt x="0" y="271"/>
                  </a:cubicBezTo>
                  <a:cubicBezTo>
                    <a:pt x="0" y="420"/>
                    <a:pt x="123" y="540"/>
                    <a:pt x="271" y="540"/>
                  </a:cubicBezTo>
                  <a:lnTo>
                    <a:pt x="1429" y="540"/>
                  </a:lnTo>
                  <a:cubicBezTo>
                    <a:pt x="1578" y="540"/>
                    <a:pt x="1700" y="420"/>
                    <a:pt x="1700" y="271"/>
                  </a:cubicBezTo>
                  <a:cubicBezTo>
                    <a:pt x="1700" y="122"/>
                    <a:pt x="1580" y="0"/>
                    <a:pt x="1429" y="0"/>
                  </a:cubicBezTo>
                  <a:close/>
                  <a:moveTo>
                    <a:pt x="3089" y="0"/>
                  </a:moveTo>
                  <a:cubicBezTo>
                    <a:pt x="2939" y="0"/>
                    <a:pt x="2818" y="122"/>
                    <a:pt x="2818" y="271"/>
                  </a:cubicBezTo>
                  <a:cubicBezTo>
                    <a:pt x="2818" y="420"/>
                    <a:pt x="2939" y="540"/>
                    <a:pt x="3089" y="540"/>
                  </a:cubicBezTo>
                  <a:lnTo>
                    <a:pt x="8119" y="540"/>
                  </a:lnTo>
                  <a:cubicBezTo>
                    <a:pt x="8268" y="540"/>
                    <a:pt x="8389" y="420"/>
                    <a:pt x="8389" y="271"/>
                  </a:cubicBezTo>
                  <a:cubicBezTo>
                    <a:pt x="8389" y="122"/>
                    <a:pt x="8268" y="0"/>
                    <a:pt x="8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4395602" y="2729498"/>
              <a:ext cx="275065" cy="20425"/>
            </a:xfrm>
            <a:custGeom>
              <a:avLst/>
              <a:gdLst/>
              <a:ahLst/>
              <a:cxnLst/>
              <a:rect l="l" t="t" r="r" b="b"/>
              <a:pathLst>
                <a:path w="7286" h="541" extrusionOk="0">
                  <a:moveTo>
                    <a:pt x="271" y="1"/>
                  </a:moveTo>
                  <a:cubicBezTo>
                    <a:pt x="123" y="1"/>
                    <a:pt x="0" y="123"/>
                    <a:pt x="0" y="272"/>
                  </a:cubicBezTo>
                  <a:cubicBezTo>
                    <a:pt x="0" y="420"/>
                    <a:pt x="123" y="541"/>
                    <a:pt x="271" y="541"/>
                  </a:cubicBezTo>
                  <a:lnTo>
                    <a:pt x="7014" y="541"/>
                  </a:lnTo>
                  <a:cubicBezTo>
                    <a:pt x="7165" y="541"/>
                    <a:pt x="7285" y="420"/>
                    <a:pt x="7285" y="272"/>
                  </a:cubicBezTo>
                  <a:cubicBezTo>
                    <a:pt x="7285" y="123"/>
                    <a:pt x="7165" y="1"/>
                    <a:pt x="70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4395602" y="2628994"/>
              <a:ext cx="293412" cy="20463"/>
            </a:xfrm>
            <a:custGeom>
              <a:avLst/>
              <a:gdLst/>
              <a:ahLst/>
              <a:cxnLst/>
              <a:rect l="l" t="t" r="r" b="b"/>
              <a:pathLst>
                <a:path w="7772" h="542" extrusionOk="0">
                  <a:moveTo>
                    <a:pt x="271" y="1"/>
                  </a:moveTo>
                  <a:cubicBezTo>
                    <a:pt x="123" y="1"/>
                    <a:pt x="0" y="123"/>
                    <a:pt x="0" y="272"/>
                  </a:cubicBezTo>
                  <a:cubicBezTo>
                    <a:pt x="0" y="421"/>
                    <a:pt x="123" y="541"/>
                    <a:pt x="271" y="541"/>
                  </a:cubicBezTo>
                  <a:lnTo>
                    <a:pt x="4906" y="541"/>
                  </a:lnTo>
                  <a:cubicBezTo>
                    <a:pt x="5055" y="541"/>
                    <a:pt x="5175" y="421"/>
                    <a:pt x="5175" y="272"/>
                  </a:cubicBezTo>
                  <a:cubicBezTo>
                    <a:pt x="5175" y="123"/>
                    <a:pt x="5055" y="1"/>
                    <a:pt x="4906" y="1"/>
                  </a:cubicBezTo>
                  <a:close/>
                  <a:moveTo>
                    <a:pt x="6435" y="1"/>
                  </a:moveTo>
                  <a:cubicBezTo>
                    <a:pt x="6286" y="1"/>
                    <a:pt x="6164" y="123"/>
                    <a:pt x="6164" y="272"/>
                  </a:cubicBezTo>
                  <a:cubicBezTo>
                    <a:pt x="6164" y="421"/>
                    <a:pt x="6286" y="541"/>
                    <a:pt x="6435" y="541"/>
                  </a:cubicBezTo>
                  <a:lnTo>
                    <a:pt x="7502" y="541"/>
                  </a:lnTo>
                  <a:cubicBezTo>
                    <a:pt x="7651" y="541"/>
                    <a:pt x="7771" y="421"/>
                    <a:pt x="7771" y="272"/>
                  </a:cubicBezTo>
                  <a:cubicBezTo>
                    <a:pt x="7771" y="123"/>
                    <a:pt x="7651" y="1"/>
                    <a:pt x="7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4395602" y="2679246"/>
              <a:ext cx="283597" cy="20463"/>
            </a:xfrm>
            <a:custGeom>
              <a:avLst/>
              <a:gdLst/>
              <a:ahLst/>
              <a:cxnLst/>
              <a:rect l="l" t="t" r="r" b="b"/>
              <a:pathLst>
                <a:path w="7512" h="542" extrusionOk="0">
                  <a:moveTo>
                    <a:pt x="271" y="1"/>
                  </a:moveTo>
                  <a:cubicBezTo>
                    <a:pt x="123" y="1"/>
                    <a:pt x="0" y="123"/>
                    <a:pt x="0" y="272"/>
                  </a:cubicBezTo>
                  <a:cubicBezTo>
                    <a:pt x="0" y="421"/>
                    <a:pt x="123" y="541"/>
                    <a:pt x="271" y="541"/>
                  </a:cubicBezTo>
                  <a:lnTo>
                    <a:pt x="3144" y="541"/>
                  </a:lnTo>
                  <a:cubicBezTo>
                    <a:pt x="3293" y="541"/>
                    <a:pt x="3413" y="421"/>
                    <a:pt x="3413" y="272"/>
                  </a:cubicBezTo>
                  <a:cubicBezTo>
                    <a:pt x="3413" y="123"/>
                    <a:pt x="3293" y="1"/>
                    <a:pt x="3144" y="1"/>
                  </a:cubicBezTo>
                  <a:close/>
                  <a:moveTo>
                    <a:pt x="4616" y="1"/>
                  </a:moveTo>
                  <a:cubicBezTo>
                    <a:pt x="4467" y="1"/>
                    <a:pt x="4347" y="123"/>
                    <a:pt x="4347" y="272"/>
                  </a:cubicBezTo>
                  <a:cubicBezTo>
                    <a:pt x="4347" y="421"/>
                    <a:pt x="4467" y="541"/>
                    <a:pt x="4616" y="541"/>
                  </a:cubicBezTo>
                  <a:lnTo>
                    <a:pt x="7242" y="541"/>
                  </a:lnTo>
                  <a:cubicBezTo>
                    <a:pt x="7391" y="541"/>
                    <a:pt x="7511" y="421"/>
                    <a:pt x="7511" y="272"/>
                  </a:cubicBezTo>
                  <a:cubicBezTo>
                    <a:pt x="7511" y="123"/>
                    <a:pt x="7391" y="1"/>
                    <a:pt x="72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4659529" y="2634846"/>
              <a:ext cx="81696" cy="113189"/>
            </a:xfrm>
            <a:custGeom>
              <a:avLst/>
              <a:gdLst/>
              <a:ahLst/>
              <a:cxnLst/>
              <a:rect l="l" t="t" r="r" b="b"/>
              <a:pathLst>
                <a:path w="2164" h="2998" extrusionOk="0">
                  <a:moveTo>
                    <a:pt x="2164" y="847"/>
                  </a:moveTo>
                  <a:lnTo>
                    <a:pt x="1527" y="0"/>
                  </a:lnTo>
                  <a:lnTo>
                    <a:pt x="513" y="0"/>
                  </a:lnTo>
                  <a:cubicBezTo>
                    <a:pt x="494" y="40"/>
                    <a:pt x="481" y="76"/>
                    <a:pt x="471" y="117"/>
                  </a:cubicBezTo>
                  <a:cubicBezTo>
                    <a:pt x="468" y="132"/>
                    <a:pt x="464" y="151"/>
                    <a:pt x="462" y="170"/>
                  </a:cubicBezTo>
                  <a:lnTo>
                    <a:pt x="251" y="1448"/>
                  </a:lnTo>
                  <a:lnTo>
                    <a:pt x="31" y="2786"/>
                  </a:lnTo>
                  <a:cubicBezTo>
                    <a:pt x="1" y="2973"/>
                    <a:pt x="48" y="2997"/>
                    <a:pt x="181" y="2863"/>
                  </a:cubicBezTo>
                  <a:lnTo>
                    <a:pt x="2055" y="987"/>
                  </a:lnTo>
                  <a:cubicBezTo>
                    <a:pt x="2103" y="938"/>
                    <a:pt x="2134" y="900"/>
                    <a:pt x="2164" y="8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4867772" y="2203306"/>
              <a:ext cx="91361" cy="95105"/>
            </a:xfrm>
            <a:custGeom>
              <a:avLst/>
              <a:gdLst/>
              <a:ahLst/>
              <a:cxnLst/>
              <a:rect l="l" t="t" r="r" b="b"/>
              <a:pathLst>
                <a:path w="2420" h="2519" extrusionOk="0">
                  <a:moveTo>
                    <a:pt x="1655" y="2519"/>
                  </a:moveTo>
                  <a:lnTo>
                    <a:pt x="2184" y="1485"/>
                  </a:lnTo>
                  <a:cubicBezTo>
                    <a:pt x="2419" y="1032"/>
                    <a:pt x="2237" y="467"/>
                    <a:pt x="1783" y="234"/>
                  </a:cubicBezTo>
                  <a:cubicBezTo>
                    <a:pt x="1327" y="0"/>
                    <a:pt x="765" y="181"/>
                    <a:pt x="531" y="636"/>
                  </a:cubicBezTo>
                  <a:lnTo>
                    <a:pt x="0" y="16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4678859" y="2314457"/>
              <a:ext cx="226742" cy="352405"/>
            </a:xfrm>
            <a:custGeom>
              <a:avLst/>
              <a:gdLst/>
              <a:ahLst/>
              <a:cxnLst/>
              <a:rect l="l" t="t" r="r" b="b"/>
              <a:pathLst>
                <a:path w="6006" h="9334" extrusionOk="0">
                  <a:moveTo>
                    <a:pt x="6006" y="849"/>
                  </a:moveTo>
                  <a:lnTo>
                    <a:pt x="4351" y="0"/>
                  </a:lnTo>
                  <a:cubicBezTo>
                    <a:pt x="2900" y="2828"/>
                    <a:pt x="1450" y="5657"/>
                    <a:pt x="1" y="8486"/>
                  </a:cubicBezTo>
                  <a:lnTo>
                    <a:pt x="1652" y="93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4863506" y="2312229"/>
              <a:ext cx="104084" cy="220602"/>
            </a:xfrm>
            <a:custGeom>
              <a:avLst/>
              <a:gdLst/>
              <a:ahLst/>
              <a:cxnLst/>
              <a:rect l="l" t="t" r="r" b="b"/>
              <a:pathLst>
                <a:path w="2757" h="5843" extrusionOk="0">
                  <a:moveTo>
                    <a:pt x="1441" y="0"/>
                  </a:moveTo>
                  <a:cubicBezTo>
                    <a:pt x="1343" y="0"/>
                    <a:pt x="1249" y="54"/>
                    <a:pt x="1201" y="148"/>
                  </a:cubicBezTo>
                  <a:cubicBezTo>
                    <a:pt x="1134" y="280"/>
                    <a:pt x="1186" y="441"/>
                    <a:pt x="1318" y="511"/>
                  </a:cubicBezTo>
                  <a:lnTo>
                    <a:pt x="1947" y="833"/>
                  </a:lnTo>
                  <a:cubicBezTo>
                    <a:pt x="2048" y="886"/>
                    <a:pt x="2126" y="976"/>
                    <a:pt x="2161" y="1089"/>
                  </a:cubicBezTo>
                  <a:cubicBezTo>
                    <a:pt x="2197" y="1200"/>
                    <a:pt x="2188" y="1317"/>
                    <a:pt x="2135" y="1420"/>
                  </a:cubicBezTo>
                  <a:lnTo>
                    <a:pt x="68" y="5449"/>
                  </a:lnTo>
                  <a:cubicBezTo>
                    <a:pt x="0" y="5582"/>
                    <a:pt x="53" y="5744"/>
                    <a:pt x="185" y="5812"/>
                  </a:cubicBezTo>
                  <a:cubicBezTo>
                    <a:pt x="224" y="5833"/>
                    <a:pt x="268" y="5842"/>
                    <a:pt x="309" y="5842"/>
                  </a:cubicBezTo>
                  <a:cubicBezTo>
                    <a:pt x="407" y="5842"/>
                    <a:pt x="501" y="5789"/>
                    <a:pt x="548" y="5695"/>
                  </a:cubicBezTo>
                  <a:lnTo>
                    <a:pt x="2615" y="1667"/>
                  </a:lnTo>
                  <a:cubicBezTo>
                    <a:pt x="2734" y="1435"/>
                    <a:pt x="2756" y="1172"/>
                    <a:pt x="2675" y="923"/>
                  </a:cubicBezTo>
                  <a:cubicBezTo>
                    <a:pt x="2596" y="675"/>
                    <a:pt x="2425" y="472"/>
                    <a:pt x="2193" y="353"/>
                  </a:cubicBezTo>
                  <a:lnTo>
                    <a:pt x="1565" y="31"/>
                  </a:lnTo>
                  <a:cubicBezTo>
                    <a:pt x="1525" y="10"/>
                    <a:pt x="1483" y="0"/>
                    <a:pt x="1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4843120" y="2266319"/>
              <a:ext cx="87133" cy="83363"/>
            </a:xfrm>
            <a:custGeom>
              <a:avLst/>
              <a:gdLst/>
              <a:ahLst/>
              <a:cxnLst/>
              <a:rect l="l" t="t" r="r" b="b"/>
              <a:pathLst>
                <a:path w="2308" h="2208" extrusionOk="0">
                  <a:moveTo>
                    <a:pt x="1655" y="2124"/>
                  </a:moveTo>
                  <a:lnTo>
                    <a:pt x="2308" y="850"/>
                  </a:lnTo>
                  <a:lnTo>
                    <a:pt x="1655" y="52"/>
                  </a:lnTo>
                  <a:lnTo>
                    <a:pt x="653" y="1"/>
                  </a:lnTo>
                  <a:lnTo>
                    <a:pt x="0" y="1275"/>
                  </a:lnTo>
                  <a:lnTo>
                    <a:pt x="514" y="22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7"/>
          <p:cNvSpPr/>
          <p:nvPr/>
        </p:nvSpPr>
        <p:spPr>
          <a:xfrm>
            <a:off x="3810000" y="1459267"/>
            <a:ext cx="1066800" cy="1073146"/>
          </a:xfrm>
          <a:prstGeom prst="ellipse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17"/>
          <p:cNvSpPr txBox="1">
            <a:spLocks noGrp="1"/>
          </p:cNvSpPr>
          <p:nvPr>
            <p:ph type="title"/>
          </p:nvPr>
        </p:nvSpPr>
        <p:spPr>
          <a:xfrm>
            <a:off x="685800" y="451805"/>
            <a:ext cx="771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Model Summary</a:t>
            </a:r>
            <a:endParaRPr dirty="0"/>
          </a:p>
        </p:txBody>
      </p:sp>
      <p:sp>
        <p:nvSpPr>
          <p:cNvPr id="1756" name="Google Shape;1756;p17"/>
          <p:cNvSpPr txBox="1"/>
          <p:nvPr/>
        </p:nvSpPr>
        <p:spPr>
          <a:xfrm>
            <a:off x="918927" y="1480730"/>
            <a:ext cx="1066800" cy="107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 dirty="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rPr>
              <a:t>01</a:t>
            </a:r>
            <a:endParaRPr sz="4000" b="0" i="0" u="none" strike="noStrike" cap="none" dirty="0">
              <a:solidFill>
                <a:schemeClr val="dk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757" name="Google Shape;1757;p17"/>
          <p:cNvSpPr txBox="1"/>
          <p:nvPr/>
        </p:nvSpPr>
        <p:spPr>
          <a:xfrm>
            <a:off x="3810000" y="1459267"/>
            <a:ext cx="1066800" cy="107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 dirty="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rPr>
              <a:t>02</a:t>
            </a:r>
            <a:endParaRPr sz="4000" b="0" i="0" u="none" strike="noStrike" cap="none" dirty="0">
              <a:solidFill>
                <a:schemeClr val="dk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758" name="Google Shape;1758;p17"/>
          <p:cNvSpPr txBox="1"/>
          <p:nvPr/>
        </p:nvSpPr>
        <p:spPr>
          <a:xfrm>
            <a:off x="6719767" y="1452303"/>
            <a:ext cx="1066799" cy="107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 dirty="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rPr>
              <a:t>03</a:t>
            </a:r>
            <a:endParaRPr sz="4000" b="0" i="0" u="none" strike="noStrike" cap="none" dirty="0">
              <a:solidFill>
                <a:schemeClr val="dk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cxnSp>
        <p:nvCxnSpPr>
          <p:cNvPr id="1787" name="Google Shape;1787;p17"/>
          <p:cNvCxnSpPr/>
          <p:nvPr/>
        </p:nvCxnSpPr>
        <p:spPr>
          <a:xfrm>
            <a:off x="1452315" y="2553876"/>
            <a:ext cx="12" cy="502344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88" name="Google Shape;1788;p17"/>
          <p:cNvCxnSpPr/>
          <p:nvPr/>
        </p:nvCxnSpPr>
        <p:spPr>
          <a:xfrm>
            <a:off x="7263691" y="2525448"/>
            <a:ext cx="0" cy="503502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89" name="Google Shape;1789;p17"/>
          <p:cNvCxnSpPr/>
          <p:nvPr/>
        </p:nvCxnSpPr>
        <p:spPr>
          <a:xfrm>
            <a:off x="4343400" y="2532413"/>
            <a:ext cx="0" cy="496537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1" name="Google Shape;1791;p17"/>
          <p:cNvSpPr txBox="1"/>
          <p:nvPr/>
        </p:nvSpPr>
        <p:spPr>
          <a:xfrm>
            <a:off x="2667000" y="3147234"/>
            <a:ext cx="3352800" cy="1548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Binary classification between Hemorrhage and Non Hemorrhage images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1" i="0" u="none" strike="noStrike" cap="none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93" name="Google Shape;1793;p17"/>
          <p:cNvSpPr txBox="1"/>
          <p:nvPr/>
        </p:nvSpPr>
        <p:spPr>
          <a:xfrm>
            <a:off x="470095" y="2940304"/>
            <a:ext cx="1919892" cy="1097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73763"/>
                </a:solidFill>
                <a:latin typeface="Quicksand"/>
                <a:ea typeface="Quicksand"/>
                <a:cs typeface="Quicksand"/>
                <a:sym typeface="Quicksand"/>
              </a:rPr>
              <a:t>Uses CT scan images </a:t>
            </a:r>
            <a:endParaRPr sz="2000" b="1" i="0" u="none" strike="noStrike" cap="none" dirty="0">
              <a:solidFill>
                <a:srgbClr val="07376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94" name="Google Shape;1794;p17"/>
          <p:cNvSpPr txBox="1"/>
          <p:nvPr/>
        </p:nvSpPr>
        <p:spPr>
          <a:xfrm>
            <a:off x="5999116" y="3056221"/>
            <a:ext cx="2819400" cy="86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1400"/>
            </a:pPr>
            <a:r>
              <a:rPr lang="en-US" sz="2000" b="1" dirty="0">
                <a:solidFill>
                  <a:schemeClr val="bg2"/>
                </a:solidFill>
                <a:latin typeface="Quicksand"/>
                <a:ea typeface="Quicksand"/>
                <a:cs typeface="Quicksand"/>
                <a:sym typeface="Quicksand"/>
              </a:rPr>
              <a:t>Uses </a:t>
            </a:r>
            <a:r>
              <a:rPr lang="en-US" sz="2000" b="1" dirty="0">
                <a:solidFill>
                  <a:schemeClr val="bg2"/>
                </a:solidFill>
                <a:latin typeface="Quicksand" charset="0"/>
              </a:rPr>
              <a:t>EfficientNetB6 as the base model</a:t>
            </a:r>
            <a:endParaRPr sz="2000" b="1" dirty="0">
              <a:solidFill>
                <a:schemeClr val="bg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95" name="Google Shape;1795;p17"/>
          <p:cNvSpPr/>
          <p:nvPr/>
        </p:nvSpPr>
        <p:spPr>
          <a:xfrm rot="3429040">
            <a:off x="8124802" y="-329285"/>
            <a:ext cx="1389772" cy="1562180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17"/>
          <p:cNvSpPr/>
          <p:nvPr/>
        </p:nvSpPr>
        <p:spPr>
          <a:xfrm rot="9406741">
            <a:off x="7510952" y="-2092646"/>
            <a:ext cx="4010003" cy="3889951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1751;p17"/>
          <p:cNvSpPr/>
          <p:nvPr/>
        </p:nvSpPr>
        <p:spPr>
          <a:xfrm>
            <a:off x="918927" y="1480730"/>
            <a:ext cx="1066800" cy="1073146"/>
          </a:xfrm>
          <a:prstGeom prst="ellipse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1751;p17"/>
          <p:cNvSpPr/>
          <p:nvPr/>
        </p:nvSpPr>
        <p:spPr>
          <a:xfrm>
            <a:off x="6730279" y="1452302"/>
            <a:ext cx="1066800" cy="1073146"/>
          </a:xfrm>
          <a:prstGeom prst="ellipse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4200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" grpId="0" animBg="1"/>
      <p:bldP spid="1756" grpId="0"/>
      <p:bldP spid="1757" grpId="0"/>
      <p:bldP spid="1758" grpId="0"/>
      <p:bldP spid="1791" grpId="0"/>
      <p:bldP spid="1793" grpId="0"/>
      <p:bldP spid="1794" grpId="0"/>
      <p:bldP spid="79" grpId="0" animBg="1"/>
      <p:bldP spid="8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066800" y="1123950"/>
            <a:ext cx="6629400" cy="2743200"/>
          </a:xfrm>
        </p:spPr>
        <p:txBody>
          <a:bodyPr/>
          <a:lstStyle/>
          <a:p>
            <a:pPr algn="l">
              <a:buClr>
                <a:schemeClr val="bg2"/>
              </a:buClr>
              <a:buSzPct val="150000"/>
              <a:buFont typeface="Arial" pitchFamily="34" charset="0"/>
              <a:buChar char="•"/>
            </a:pPr>
            <a:r>
              <a:rPr lang="en-US" sz="1800" b="1" dirty="0">
                <a:latin typeface="Quicksand" charset="0"/>
              </a:rPr>
              <a:t>To implement multi-class classification</a:t>
            </a:r>
          </a:p>
          <a:p>
            <a:pPr algn="l">
              <a:buClr>
                <a:schemeClr val="bg2"/>
              </a:buClr>
              <a:buSzPct val="150000"/>
              <a:buFont typeface="Arial" pitchFamily="34" charset="0"/>
              <a:buChar char="•"/>
            </a:pPr>
            <a:endParaRPr lang="en-US" sz="1800" b="1" dirty="0">
              <a:latin typeface="Quicksand" charset="0"/>
            </a:endParaRPr>
          </a:p>
          <a:p>
            <a:pPr marL="139700" indent="0" algn="l">
              <a:buClr>
                <a:schemeClr val="bg2"/>
              </a:buClr>
              <a:buSzPct val="150000"/>
            </a:pPr>
            <a:endParaRPr lang="en-US" dirty="0">
              <a:latin typeface="Quicksand" charset="0"/>
            </a:endParaRPr>
          </a:p>
          <a:p>
            <a:pPr marL="425450" indent="-285750" algn="l">
              <a:buClr>
                <a:schemeClr val="bg2"/>
              </a:buClr>
              <a:buSzPct val="150000"/>
              <a:buFont typeface="Arial" pitchFamily="34" charset="0"/>
              <a:buChar char="•"/>
            </a:pPr>
            <a:r>
              <a:rPr lang="en-US" sz="1800" b="1" dirty="0">
                <a:latin typeface="Quicksand" charset="0"/>
              </a:rPr>
              <a:t>Use ensemble techniques to obtain better predictive performance</a:t>
            </a:r>
          </a:p>
          <a:p>
            <a:pPr marL="139700" indent="0" algn="l">
              <a:buClr>
                <a:schemeClr val="bg2"/>
              </a:buClr>
              <a:buSzPct val="150000"/>
            </a:pPr>
            <a:endParaRPr lang="en-US" sz="1800" b="1" dirty="0">
              <a:latin typeface="Quicksand" charset="0"/>
            </a:endParaRPr>
          </a:p>
          <a:p>
            <a:pPr marL="425450" indent="-285750" algn="l">
              <a:buClr>
                <a:schemeClr val="bg2"/>
              </a:buClr>
              <a:buSzPct val="150000"/>
              <a:buFont typeface="Arial" pitchFamily="34" charset="0"/>
              <a:buChar char="•"/>
            </a:pPr>
            <a:r>
              <a:rPr lang="en-US" sz="1800" b="1" dirty="0">
                <a:latin typeface="Quicksand" charset="0"/>
              </a:rPr>
              <a:t>Widen our research to other parts of the brain</a:t>
            </a:r>
          </a:p>
          <a:p>
            <a:pPr marL="425450" indent="-285750" algn="l">
              <a:buClr>
                <a:schemeClr val="bg2"/>
              </a:buClr>
              <a:buSzPct val="150000"/>
              <a:buFont typeface="Arial" pitchFamily="34" charset="0"/>
              <a:buChar char="•"/>
            </a:pPr>
            <a:endParaRPr lang="en-US" sz="1800" b="1" dirty="0">
              <a:latin typeface="Quicksand" charset="0"/>
            </a:endParaRPr>
          </a:p>
        </p:txBody>
      </p:sp>
      <p:sp>
        <p:nvSpPr>
          <p:cNvPr id="3" name="Google Shape;2399;geef0979547_0_114"/>
          <p:cNvSpPr txBox="1">
            <a:spLocks noGrp="1"/>
          </p:cNvSpPr>
          <p:nvPr>
            <p:ph type="title"/>
          </p:nvPr>
        </p:nvSpPr>
        <p:spPr>
          <a:xfrm>
            <a:off x="685800" y="438150"/>
            <a:ext cx="771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dirty="0"/>
              <a:t>Future Work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707150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428750"/>
            <a:ext cx="8229600" cy="2057400"/>
          </a:xfrm>
        </p:spPr>
        <p:txBody>
          <a:bodyPr/>
          <a:lstStyle/>
          <a:p>
            <a:pPr algn="ctr"/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9487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"/>
          <p:cNvSpPr txBox="1">
            <a:spLocks noGrp="1"/>
          </p:cNvSpPr>
          <p:nvPr>
            <p:ph type="title"/>
          </p:nvPr>
        </p:nvSpPr>
        <p:spPr>
          <a:xfrm>
            <a:off x="713250" y="1621938"/>
            <a:ext cx="7717500" cy="15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10000">
                <a:solidFill>
                  <a:srgbClr val="002F7B"/>
                </a:solidFill>
              </a:rPr>
              <a:t>15,000,000</a:t>
            </a:r>
            <a:endParaRPr sz="10000">
              <a:solidFill>
                <a:srgbClr val="002F7B"/>
              </a:solidFill>
            </a:endParaRPr>
          </a:p>
        </p:txBody>
      </p:sp>
      <p:sp>
        <p:nvSpPr>
          <p:cNvPr id="309" name="Google Shape;309;p6"/>
          <p:cNvSpPr txBox="1">
            <a:spLocks noGrp="1"/>
          </p:cNvSpPr>
          <p:nvPr>
            <p:ph type="subTitle" idx="1"/>
          </p:nvPr>
        </p:nvSpPr>
        <p:spPr>
          <a:xfrm>
            <a:off x="713250" y="3055063"/>
            <a:ext cx="77175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rgbClr val="CC7A0D"/>
                </a:solidFill>
              </a:rPr>
              <a:t>15 million people worldwide suffer from stroke annually.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 b="1">
                <a:solidFill>
                  <a:srgbClr val="E06666"/>
                </a:solidFill>
                <a:latin typeface="Quicksand"/>
                <a:ea typeface="Quicksand"/>
                <a:cs typeface="Quicksand"/>
                <a:sym typeface="Quicksand"/>
              </a:rPr>
              <a:t>Stroke</a:t>
            </a:r>
            <a:r>
              <a:rPr lang="en" sz="1800">
                <a:solidFill>
                  <a:srgbClr val="CC7A0D"/>
                </a:solidFill>
              </a:rPr>
              <a:t> is a leading cause of </a:t>
            </a:r>
            <a:r>
              <a:rPr lang="en" sz="1800" b="1">
                <a:solidFill>
                  <a:srgbClr val="CC7A0D"/>
                </a:solidFill>
                <a:latin typeface="Quicksand"/>
                <a:ea typeface="Quicksand"/>
                <a:cs typeface="Quicksand"/>
                <a:sym typeface="Quicksand"/>
              </a:rPr>
              <a:t>permanent disability</a:t>
            </a:r>
            <a:r>
              <a:rPr lang="en" sz="1800">
                <a:solidFill>
                  <a:srgbClr val="CC7A0D"/>
                </a:solidFill>
              </a:rPr>
              <a:t> and even </a:t>
            </a:r>
            <a:r>
              <a:rPr lang="en" sz="1800" b="1">
                <a:solidFill>
                  <a:srgbClr val="CC7A0D"/>
                </a:solidFill>
                <a:latin typeface="Quicksand"/>
                <a:ea typeface="Quicksand"/>
                <a:cs typeface="Quicksand"/>
                <a:sym typeface="Quicksand"/>
              </a:rPr>
              <a:t>death</a:t>
            </a:r>
            <a:r>
              <a:rPr lang="en"/>
              <a:t>.</a:t>
            </a:r>
            <a:endParaRPr/>
          </a:p>
        </p:txBody>
      </p:sp>
      <p:grpSp>
        <p:nvGrpSpPr>
          <p:cNvPr id="310" name="Google Shape;310;p6"/>
          <p:cNvGrpSpPr/>
          <p:nvPr/>
        </p:nvGrpSpPr>
        <p:grpSpPr>
          <a:xfrm>
            <a:off x="3902148" y="372140"/>
            <a:ext cx="1148316" cy="1144607"/>
            <a:chOff x="6561694" y="96474"/>
            <a:chExt cx="819439" cy="735798"/>
          </a:xfrm>
        </p:grpSpPr>
        <p:sp>
          <p:nvSpPr>
            <p:cNvPr id="311" name="Google Shape;311;p6"/>
            <p:cNvSpPr/>
            <p:nvPr/>
          </p:nvSpPr>
          <p:spPr>
            <a:xfrm>
              <a:off x="6994459" y="597294"/>
              <a:ext cx="90740" cy="45164"/>
            </a:xfrm>
            <a:custGeom>
              <a:avLst/>
              <a:gdLst/>
              <a:ahLst/>
              <a:cxnLst/>
              <a:rect l="l" t="t" r="r" b="b"/>
              <a:pathLst>
                <a:path w="1764" h="878" extrusionOk="0">
                  <a:moveTo>
                    <a:pt x="1444" y="0"/>
                  </a:moveTo>
                  <a:cubicBezTo>
                    <a:pt x="930" y="207"/>
                    <a:pt x="439" y="403"/>
                    <a:pt x="0" y="574"/>
                  </a:cubicBezTo>
                  <a:cubicBezTo>
                    <a:pt x="275" y="654"/>
                    <a:pt x="593" y="755"/>
                    <a:pt x="904" y="878"/>
                  </a:cubicBezTo>
                  <a:cubicBezTo>
                    <a:pt x="1280" y="748"/>
                    <a:pt x="1583" y="571"/>
                    <a:pt x="1764" y="450"/>
                  </a:cubicBezTo>
                  <a:cubicBezTo>
                    <a:pt x="1615" y="277"/>
                    <a:pt x="1512" y="117"/>
                    <a:pt x="1444" y="0"/>
                  </a:cubicBezTo>
                  <a:close/>
                </a:path>
              </a:pathLst>
            </a:custGeom>
            <a:solidFill>
              <a:srgbClr val="F19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6561694" y="96474"/>
              <a:ext cx="819439" cy="535953"/>
            </a:xfrm>
            <a:custGeom>
              <a:avLst/>
              <a:gdLst/>
              <a:ahLst/>
              <a:cxnLst/>
              <a:rect l="l" t="t" r="r" b="b"/>
              <a:pathLst>
                <a:path w="15930" h="10419" extrusionOk="0">
                  <a:moveTo>
                    <a:pt x="10194" y="2001"/>
                  </a:moveTo>
                  <a:cubicBezTo>
                    <a:pt x="10197" y="2001"/>
                    <a:pt x="10199" y="2001"/>
                    <a:pt x="10201" y="2001"/>
                  </a:cubicBezTo>
                  <a:cubicBezTo>
                    <a:pt x="10616" y="2020"/>
                    <a:pt x="10938" y="2152"/>
                    <a:pt x="11158" y="2395"/>
                  </a:cubicBezTo>
                  <a:cubicBezTo>
                    <a:pt x="11372" y="2630"/>
                    <a:pt x="11474" y="2954"/>
                    <a:pt x="11459" y="3357"/>
                  </a:cubicBezTo>
                  <a:cubicBezTo>
                    <a:pt x="11470" y="3357"/>
                    <a:pt x="11481" y="3357"/>
                    <a:pt x="11492" y="3357"/>
                  </a:cubicBezTo>
                  <a:cubicBezTo>
                    <a:pt x="11817" y="3357"/>
                    <a:pt x="12133" y="3191"/>
                    <a:pt x="12483" y="2670"/>
                  </a:cubicBezTo>
                  <a:cubicBezTo>
                    <a:pt x="12526" y="2607"/>
                    <a:pt x="12595" y="2572"/>
                    <a:pt x="12666" y="2572"/>
                  </a:cubicBezTo>
                  <a:cubicBezTo>
                    <a:pt x="12708" y="2572"/>
                    <a:pt x="12750" y="2584"/>
                    <a:pt x="12788" y="2609"/>
                  </a:cubicBezTo>
                  <a:cubicBezTo>
                    <a:pt x="12890" y="2677"/>
                    <a:pt x="12916" y="2815"/>
                    <a:pt x="12848" y="2916"/>
                  </a:cubicBezTo>
                  <a:cubicBezTo>
                    <a:pt x="12393" y="3594"/>
                    <a:pt x="11935" y="3799"/>
                    <a:pt x="11502" y="3799"/>
                  </a:cubicBezTo>
                  <a:cubicBezTo>
                    <a:pt x="11141" y="3799"/>
                    <a:pt x="10796" y="3656"/>
                    <a:pt x="10486" y="3528"/>
                  </a:cubicBezTo>
                  <a:cubicBezTo>
                    <a:pt x="10164" y="3395"/>
                    <a:pt x="9905" y="3296"/>
                    <a:pt x="9666" y="3296"/>
                  </a:cubicBezTo>
                  <a:cubicBezTo>
                    <a:pt x="9471" y="3296"/>
                    <a:pt x="9290" y="3362"/>
                    <a:pt x="9100" y="3530"/>
                  </a:cubicBezTo>
                  <a:cubicBezTo>
                    <a:pt x="9058" y="3567"/>
                    <a:pt x="9006" y="3585"/>
                    <a:pt x="8954" y="3585"/>
                  </a:cubicBezTo>
                  <a:cubicBezTo>
                    <a:pt x="8892" y="3585"/>
                    <a:pt x="8832" y="3560"/>
                    <a:pt x="8788" y="3511"/>
                  </a:cubicBezTo>
                  <a:cubicBezTo>
                    <a:pt x="8709" y="3421"/>
                    <a:pt x="8716" y="3280"/>
                    <a:pt x="8807" y="3201"/>
                  </a:cubicBezTo>
                  <a:cubicBezTo>
                    <a:pt x="9096" y="2944"/>
                    <a:pt x="9383" y="2854"/>
                    <a:pt x="9663" y="2854"/>
                  </a:cubicBezTo>
                  <a:cubicBezTo>
                    <a:pt x="10009" y="2854"/>
                    <a:pt x="10343" y="2992"/>
                    <a:pt x="10655" y="3121"/>
                  </a:cubicBezTo>
                  <a:cubicBezTo>
                    <a:pt x="10779" y="3172"/>
                    <a:pt x="10900" y="3223"/>
                    <a:pt x="11017" y="3263"/>
                  </a:cubicBezTo>
                  <a:cubicBezTo>
                    <a:pt x="11013" y="3020"/>
                    <a:pt x="10953" y="2826"/>
                    <a:pt x="10832" y="2692"/>
                  </a:cubicBezTo>
                  <a:cubicBezTo>
                    <a:pt x="10693" y="2540"/>
                    <a:pt x="10474" y="2457"/>
                    <a:pt x="10181" y="2444"/>
                  </a:cubicBezTo>
                  <a:cubicBezTo>
                    <a:pt x="10060" y="2438"/>
                    <a:pt x="9966" y="2335"/>
                    <a:pt x="9972" y="2212"/>
                  </a:cubicBezTo>
                  <a:cubicBezTo>
                    <a:pt x="9976" y="2094"/>
                    <a:pt x="10077" y="2001"/>
                    <a:pt x="10194" y="2001"/>
                  </a:cubicBezTo>
                  <a:close/>
                  <a:moveTo>
                    <a:pt x="13712" y="4001"/>
                  </a:moveTo>
                  <a:cubicBezTo>
                    <a:pt x="13759" y="4001"/>
                    <a:pt x="13807" y="4016"/>
                    <a:pt x="13848" y="4048"/>
                  </a:cubicBezTo>
                  <a:cubicBezTo>
                    <a:pt x="13944" y="4121"/>
                    <a:pt x="13961" y="4260"/>
                    <a:pt x="13887" y="4356"/>
                  </a:cubicBezTo>
                  <a:cubicBezTo>
                    <a:pt x="13599" y="4727"/>
                    <a:pt x="13488" y="5053"/>
                    <a:pt x="13554" y="5324"/>
                  </a:cubicBezTo>
                  <a:cubicBezTo>
                    <a:pt x="13614" y="5569"/>
                    <a:pt x="13821" y="5783"/>
                    <a:pt x="14168" y="5964"/>
                  </a:cubicBezTo>
                  <a:cubicBezTo>
                    <a:pt x="14424" y="5764"/>
                    <a:pt x="14635" y="5565"/>
                    <a:pt x="14744" y="5284"/>
                  </a:cubicBezTo>
                  <a:cubicBezTo>
                    <a:pt x="14777" y="5196"/>
                    <a:pt x="14861" y="5142"/>
                    <a:pt x="14950" y="5142"/>
                  </a:cubicBezTo>
                  <a:cubicBezTo>
                    <a:pt x="14976" y="5142"/>
                    <a:pt x="15002" y="5147"/>
                    <a:pt x="15028" y="5156"/>
                  </a:cubicBezTo>
                  <a:cubicBezTo>
                    <a:pt x="15143" y="5202"/>
                    <a:pt x="15199" y="5328"/>
                    <a:pt x="15156" y="5443"/>
                  </a:cubicBezTo>
                  <a:cubicBezTo>
                    <a:pt x="14973" y="5913"/>
                    <a:pt x="14599" y="6194"/>
                    <a:pt x="14236" y="6467"/>
                  </a:cubicBezTo>
                  <a:cubicBezTo>
                    <a:pt x="13808" y="6787"/>
                    <a:pt x="13405" y="7090"/>
                    <a:pt x="13260" y="7698"/>
                  </a:cubicBezTo>
                  <a:cubicBezTo>
                    <a:pt x="13236" y="7799"/>
                    <a:pt x="13146" y="7867"/>
                    <a:pt x="13046" y="7867"/>
                  </a:cubicBezTo>
                  <a:cubicBezTo>
                    <a:pt x="13029" y="7867"/>
                    <a:pt x="13012" y="7865"/>
                    <a:pt x="12995" y="7861"/>
                  </a:cubicBezTo>
                  <a:cubicBezTo>
                    <a:pt x="12876" y="7833"/>
                    <a:pt x="12803" y="7715"/>
                    <a:pt x="12831" y="7596"/>
                  </a:cubicBezTo>
                  <a:cubicBezTo>
                    <a:pt x="12989" y="6935"/>
                    <a:pt x="13392" y="6561"/>
                    <a:pt x="13789" y="6252"/>
                  </a:cubicBezTo>
                  <a:cubicBezTo>
                    <a:pt x="13428" y="6026"/>
                    <a:pt x="13204" y="5751"/>
                    <a:pt x="13125" y="5429"/>
                  </a:cubicBezTo>
                  <a:cubicBezTo>
                    <a:pt x="13025" y="5021"/>
                    <a:pt x="13164" y="4567"/>
                    <a:pt x="13537" y="4085"/>
                  </a:cubicBezTo>
                  <a:cubicBezTo>
                    <a:pt x="13581" y="4030"/>
                    <a:pt x="13646" y="4001"/>
                    <a:pt x="13712" y="4001"/>
                  </a:cubicBezTo>
                  <a:close/>
                  <a:moveTo>
                    <a:pt x="12000" y="4382"/>
                  </a:moveTo>
                  <a:cubicBezTo>
                    <a:pt x="12089" y="4382"/>
                    <a:pt x="12172" y="4437"/>
                    <a:pt x="12204" y="4526"/>
                  </a:cubicBezTo>
                  <a:cubicBezTo>
                    <a:pt x="12248" y="4639"/>
                    <a:pt x="12189" y="4767"/>
                    <a:pt x="12076" y="4808"/>
                  </a:cubicBezTo>
                  <a:cubicBezTo>
                    <a:pt x="11835" y="4899"/>
                    <a:pt x="11675" y="5030"/>
                    <a:pt x="11600" y="5202"/>
                  </a:cubicBezTo>
                  <a:cubicBezTo>
                    <a:pt x="11521" y="5379"/>
                    <a:pt x="11532" y="5599"/>
                    <a:pt x="11632" y="5853"/>
                  </a:cubicBezTo>
                  <a:cubicBezTo>
                    <a:pt x="11642" y="5875"/>
                    <a:pt x="11645" y="5900"/>
                    <a:pt x="11647" y="5923"/>
                  </a:cubicBezTo>
                  <a:cubicBezTo>
                    <a:pt x="11662" y="5924"/>
                    <a:pt x="11678" y="5925"/>
                    <a:pt x="11694" y="5925"/>
                  </a:cubicBezTo>
                  <a:cubicBezTo>
                    <a:pt x="11773" y="5925"/>
                    <a:pt x="11864" y="5905"/>
                    <a:pt x="11933" y="5830"/>
                  </a:cubicBezTo>
                  <a:cubicBezTo>
                    <a:pt x="11976" y="5784"/>
                    <a:pt x="12035" y="5761"/>
                    <a:pt x="12093" y="5761"/>
                  </a:cubicBezTo>
                  <a:cubicBezTo>
                    <a:pt x="12147" y="5761"/>
                    <a:pt x="12201" y="5781"/>
                    <a:pt x="12244" y="5821"/>
                  </a:cubicBezTo>
                  <a:cubicBezTo>
                    <a:pt x="12334" y="5904"/>
                    <a:pt x="12338" y="6043"/>
                    <a:pt x="12255" y="6131"/>
                  </a:cubicBezTo>
                  <a:cubicBezTo>
                    <a:pt x="12112" y="6286"/>
                    <a:pt x="11915" y="6365"/>
                    <a:pt x="11696" y="6365"/>
                  </a:cubicBezTo>
                  <a:cubicBezTo>
                    <a:pt x="11657" y="6365"/>
                    <a:pt x="11617" y="6363"/>
                    <a:pt x="11578" y="6357"/>
                  </a:cubicBezTo>
                  <a:cubicBezTo>
                    <a:pt x="11188" y="6632"/>
                    <a:pt x="11032" y="6999"/>
                    <a:pt x="11135" y="7387"/>
                  </a:cubicBezTo>
                  <a:cubicBezTo>
                    <a:pt x="11295" y="7302"/>
                    <a:pt x="11442" y="7206"/>
                    <a:pt x="11572" y="7097"/>
                  </a:cubicBezTo>
                  <a:cubicBezTo>
                    <a:pt x="11613" y="7062"/>
                    <a:pt x="11664" y="7045"/>
                    <a:pt x="11713" y="7045"/>
                  </a:cubicBezTo>
                  <a:cubicBezTo>
                    <a:pt x="11777" y="7045"/>
                    <a:pt x="11839" y="7073"/>
                    <a:pt x="11883" y="7125"/>
                  </a:cubicBezTo>
                  <a:cubicBezTo>
                    <a:pt x="11962" y="7218"/>
                    <a:pt x="11948" y="7357"/>
                    <a:pt x="11854" y="7436"/>
                  </a:cubicBezTo>
                  <a:cubicBezTo>
                    <a:pt x="11079" y="8082"/>
                    <a:pt x="9881" y="8308"/>
                    <a:pt x="8726" y="8524"/>
                  </a:cubicBezTo>
                  <a:cubicBezTo>
                    <a:pt x="7639" y="8727"/>
                    <a:pt x="6614" y="8919"/>
                    <a:pt x="6056" y="9428"/>
                  </a:cubicBezTo>
                  <a:cubicBezTo>
                    <a:pt x="6015" y="9467"/>
                    <a:pt x="5962" y="9486"/>
                    <a:pt x="5908" y="9486"/>
                  </a:cubicBezTo>
                  <a:cubicBezTo>
                    <a:pt x="5849" y="9486"/>
                    <a:pt x="5789" y="9462"/>
                    <a:pt x="5746" y="9414"/>
                  </a:cubicBezTo>
                  <a:cubicBezTo>
                    <a:pt x="5663" y="9324"/>
                    <a:pt x="5670" y="9185"/>
                    <a:pt x="5761" y="9102"/>
                  </a:cubicBezTo>
                  <a:cubicBezTo>
                    <a:pt x="6410" y="8509"/>
                    <a:pt x="7495" y="8306"/>
                    <a:pt x="8643" y="8091"/>
                  </a:cubicBezTo>
                  <a:cubicBezTo>
                    <a:pt x="9369" y="7956"/>
                    <a:pt x="10109" y="7814"/>
                    <a:pt x="10727" y="7573"/>
                  </a:cubicBezTo>
                  <a:cubicBezTo>
                    <a:pt x="10546" y="7012"/>
                    <a:pt x="10742" y="6448"/>
                    <a:pt x="11244" y="6052"/>
                  </a:cubicBezTo>
                  <a:cubicBezTo>
                    <a:pt x="11237" y="6041"/>
                    <a:pt x="11227" y="6030"/>
                    <a:pt x="11224" y="6015"/>
                  </a:cubicBezTo>
                  <a:cubicBezTo>
                    <a:pt x="11079" y="5651"/>
                    <a:pt x="11069" y="5309"/>
                    <a:pt x="11197" y="5023"/>
                  </a:cubicBezTo>
                  <a:cubicBezTo>
                    <a:pt x="11322" y="4742"/>
                    <a:pt x="11572" y="4526"/>
                    <a:pt x="11922" y="4396"/>
                  </a:cubicBezTo>
                  <a:cubicBezTo>
                    <a:pt x="11948" y="4386"/>
                    <a:pt x="11974" y="4382"/>
                    <a:pt x="12000" y="4382"/>
                  </a:cubicBezTo>
                  <a:close/>
                  <a:moveTo>
                    <a:pt x="7968" y="0"/>
                  </a:moveTo>
                  <a:cubicBezTo>
                    <a:pt x="7686" y="0"/>
                    <a:pt x="7412" y="11"/>
                    <a:pt x="7144" y="32"/>
                  </a:cubicBezTo>
                  <a:cubicBezTo>
                    <a:pt x="6973" y="618"/>
                    <a:pt x="6467" y="989"/>
                    <a:pt x="6002" y="1326"/>
                  </a:cubicBezTo>
                  <a:cubicBezTo>
                    <a:pt x="5618" y="1604"/>
                    <a:pt x="5256" y="1868"/>
                    <a:pt x="5053" y="2233"/>
                  </a:cubicBezTo>
                  <a:cubicBezTo>
                    <a:pt x="5013" y="2306"/>
                    <a:pt x="4938" y="2348"/>
                    <a:pt x="4861" y="2348"/>
                  </a:cubicBezTo>
                  <a:cubicBezTo>
                    <a:pt x="4825" y="2348"/>
                    <a:pt x="4788" y="2338"/>
                    <a:pt x="4754" y="2320"/>
                  </a:cubicBezTo>
                  <a:cubicBezTo>
                    <a:pt x="4648" y="2261"/>
                    <a:pt x="4609" y="2128"/>
                    <a:pt x="4667" y="2020"/>
                  </a:cubicBezTo>
                  <a:cubicBezTo>
                    <a:pt x="4917" y="1568"/>
                    <a:pt x="5337" y="1264"/>
                    <a:pt x="5744" y="968"/>
                  </a:cubicBezTo>
                  <a:cubicBezTo>
                    <a:pt x="6128" y="689"/>
                    <a:pt x="6480" y="433"/>
                    <a:pt x="6653" y="83"/>
                  </a:cubicBezTo>
                  <a:lnTo>
                    <a:pt x="6653" y="83"/>
                  </a:lnTo>
                  <a:cubicBezTo>
                    <a:pt x="5486" y="234"/>
                    <a:pt x="4481" y="586"/>
                    <a:pt x="3632" y="1049"/>
                  </a:cubicBezTo>
                  <a:cubicBezTo>
                    <a:pt x="3822" y="1657"/>
                    <a:pt x="3517" y="2116"/>
                    <a:pt x="3174" y="2500"/>
                  </a:cubicBezTo>
                  <a:cubicBezTo>
                    <a:pt x="3803" y="2820"/>
                    <a:pt x="4072" y="3338"/>
                    <a:pt x="3935" y="3982"/>
                  </a:cubicBezTo>
                  <a:cubicBezTo>
                    <a:pt x="3912" y="4085"/>
                    <a:pt x="3820" y="4155"/>
                    <a:pt x="3718" y="4155"/>
                  </a:cubicBezTo>
                  <a:cubicBezTo>
                    <a:pt x="3703" y="4155"/>
                    <a:pt x="3688" y="4155"/>
                    <a:pt x="3673" y="4151"/>
                  </a:cubicBezTo>
                  <a:cubicBezTo>
                    <a:pt x="3553" y="4125"/>
                    <a:pt x="3477" y="4008"/>
                    <a:pt x="3504" y="3890"/>
                  </a:cubicBezTo>
                  <a:cubicBezTo>
                    <a:pt x="3605" y="3410"/>
                    <a:pt x="3391" y="3067"/>
                    <a:pt x="2856" y="2841"/>
                  </a:cubicBezTo>
                  <a:cubicBezTo>
                    <a:pt x="2476" y="3250"/>
                    <a:pt x="2267" y="3551"/>
                    <a:pt x="2404" y="3959"/>
                  </a:cubicBezTo>
                  <a:cubicBezTo>
                    <a:pt x="2444" y="4076"/>
                    <a:pt x="2382" y="4200"/>
                    <a:pt x="2267" y="4240"/>
                  </a:cubicBezTo>
                  <a:cubicBezTo>
                    <a:pt x="2243" y="4247"/>
                    <a:pt x="2220" y="4251"/>
                    <a:pt x="2197" y="4251"/>
                  </a:cubicBezTo>
                  <a:cubicBezTo>
                    <a:pt x="2105" y="4251"/>
                    <a:pt x="2019" y="4193"/>
                    <a:pt x="1988" y="4100"/>
                  </a:cubicBezTo>
                  <a:cubicBezTo>
                    <a:pt x="1744" y="3370"/>
                    <a:pt x="2220" y="2869"/>
                    <a:pt x="2642" y="2427"/>
                  </a:cubicBezTo>
                  <a:cubicBezTo>
                    <a:pt x="3048" y="1998"/>
                    <a:pt x="3314" y="1685"/>
                    <a:pt x="3236" y="1279"/>
                  </a:cubicBezTo>
                  <a:lnTo>
                    <a:pt x="3236" y="1279"/>
                  </a:lnTo>
                  <a:cubicBezTo>
                    <a:pt x="2020" y="2037"/>
                    <a:pt x="1168" y="3022"/>
                    <a:pt x="669" y="3925"/>
                  </a:cubicBezTo>
                  <a:cubicBezTo>
                    <a:pt x="1068" y="4102"/>
                    <a:pt x="1422" y="4381"/>
                    <a:pt x="1706" y="4754"/>
                  </a:cubicBezTo>
                  <a:cubicBezTo>
                    <a:pt x="1779" y="4850"/>
                    <a:pt x="1761" y="4987"/>
                    <a:pt x="1665" y="5062"/>
                  </a:cubicBezTo>
                  <a:cubicBezTo>
                    <a:pt x="1625" y="5092"/>
                    <a:pt x="1578" y="5107"/>
                    <a:pt x="1531" y="5107"/>
                  </a:cubicBezTo>
                  <a:cubicBezTo>
                    <a:pt x="1465" y="5107"/>
                    <a:pt x="1399" y="5077"/>
                    <a:pt x="1356" y="5021"/>
                  </a:cubicBezTo>
                  <a:cubicBezTo>
                    <a:pt x="1109" y="4699"/>
                    <a:pt x="810" y="4462"/>
                    <a:pt x="471" y="4317"/>
                  </a:cubicBezTo>
                  <a:cubicBezTo>
                    <a:pt x="326" y="4635"/>
                    <a:pt x="226" y="4938"/>
                    <a:pt x="174" y="5207"/>
                  </a:cubicBezTo>
                  <a:cubicBezTo>
                    <a:pt x="1" y="6105"/>
                    <a:pt x="82" y="6952"/>
                    <a:pt x="588" y="7572"/>
                  </a:cubicBezTo>
                  <a:cubicBezTo>
                    <a:pt x="708" y="7434"/>
                    <a:pt x="797" y="7276"/>
                    <a:pt x="842" y="7112"/>
                  </a:cubicBezTo>
                  <a:cubicBezTo>
                    <a:pt x="869" y="7015"/>
                    <a:pt x="957" y="6950"/>
                    <a:pt x="1055" y="6950"/>
                  </a:cubicBezTo>
                  <a:cubicBezTo>
                    <a:pt x="1074" y="6950"/>
                    <a:pt x="1094" y="6953"/>
                    <a:pt x="1113" y="6958"/>
                  </a:cubicBezTo>
                  <a:cubicBezTo>
                    <a:pt x="1230" y="6990"/>
                    <a:pt x="1299" y="7110"/>
                    <a:pt x="1267" y="7229"/>
                  </a:cubicBezTo>
                  <a:cubicBezTo>
                    <a:pt x="1203" y="7466"/>
                    <a:pt x="1075" y="7692"/>
                    <a:pt x="904" y="7882"/>
                  </a:cubicBezTo>
                  <a:cubicBezTo>
                    <a:pt x="1237" y="8149"/>
                    <a:pt x="1689" y="8351"/>
                    <a:pt x="2276" y="8464"/>
                  </a:cubicBezTo>
                  <a:cubicBezTo>
                    <a:pt x="2137" y="8138"/>
                    <a:pt x="2096" y="7619"/>
                    <a:pt x="2474" y="6837"/>
                  </a:cubicBezTo>
                  <a:cubicBezTo>
                    <a:pt x="2574" y="6630"/>
                    <a:pt x="2668" y="6346"/>
                    <a:pt x="2551" y="6179"/>
                  </a:cubicBezTo>
                  <a:cubicBezTo>
                    <a:pt x="2417" y="5989"/>
                    <a:pt x="2047" y="5947"/>
                    <a:pt x="1807" y="5947"/>
                  </a:cubicBezTo>
                  <a:cubicBezTo>
                    <a:pt x="1742" y="5947"/>
                    <a:pt x="1686" y="5951"/>
                    <a:pt x="1648" y="5955"/>
                  </a:cubicBezTo>
                  <a:cubicBezTo>
                    <a:pt x="1641" y="5955"/>
                    <a:pt x="1634" y="5956"/>
                    <a:pt x="1627" y="5956"/>
                  </a:cubicBezTo>
                  <a:cubicBezTo>
                    <a:pt x="1513" y="5956"/>
                    <a:pt x="1417" y="5870"/>
                    <a:pt x="1407" y="5757"/>
                  </a:cubicBezTo>
                  <a:cubicBezTo>
                    <a:pt x="1394" y="5636"/>
                    <a:pt x="1482" y="5527"/>
                    <a:pt x="1603" y="5516"/>
                  </a:cubicBezTo>
                  <a:cubicBezTo>
                    <a:pt x="1629" y="5513"/>
                    <a:pt x="1710" y="5505"/>
                    <a:pt x="1822" y="5505"/>
                  </a:cubicBezTo>
                  <a:cubicBezTo>
                    <a:pt x="2126" y="5505"/>
                    <a:pt x="2656" y="5562"/>
                    <a:pt x="2911" y="5924"/>
                  </a:cubicBezTo>
                  <a:cubicBezTo>
                    <a:pt x="2988" y="6035"/>
                    <a:pt x="3031" y="6162"/>
                    <a:pt x="3043" y="6301"/>
                  </a:cubicBezTo>
                  <a:cubicBezTo>
                    <a:pt x="3149" y="6319"/>
                    <a:pt x="3249" y="6328"/>
                    <a:pt x="3340" y="6328"/>
                  </a:cubicBezTo>
                  <a:cubicBezTo>
                    <a:pt x="3591" y="6328"/>
                    <a:pt x="3779" y="6260"/>
                    <a:pt x="3882" y="6126"/>
                  </a:cubicBezTo>
                  <a:cubicBezTo>
                    <a:pt x="4035" y="5926"/>
                    <a:pt x="4008" y="5580"/>
                    <a:pt x="3807" y="5175"/>
                  </a:cubicBezTo>
                  <a:cubicBezTo>
                    <a:pt x="3752" y="5066"/>
                    <a:pt x="3797" y="4934"/>
                    <a:pt x="3907" y="4880"/>
                  </a:cubicBezTo>
                  <a:cubicBezTo>
                    <a:pt x="3938" y="4864"/>
                    <a:pt x="3971" y="4856"/>
                    <a:pt x="4004" y="4856"/>
                  </a:cubicBezTo>
                  <a:cubicBezTo>
                    <a:pt x="4085" y="4856"/>
                    <a:pt x="4163" y="4902"/>
                    <a:pt x="4202" y="4979"/>
                  </a:cubicBezTo>
                  <a:cubicBezTo>
                    <a:pt x="4481" y="5540"/>
                    <a:pt x="4492" y="6056"/>
                    <a:pt x="4232" y="6395"/>
                  </a:cubicBezTo>
                  <a:cubicBezTo>
                    <a:pt x="4114" y="6549"/>
                    <a:pt x="3852" y="6770"/>
                    <a:pt x="3334" y="6770"/>
                  </a:cubicBezTo>
                  <a:cubicBezTo>
                    <a:pt x="3229" y="6770"/>
                    <a:pt x="3112" y="6758"/>
                    <a:pt x="2986" y="6738"/>
                  </a:cubicBezTo>
                  <a:cubicBezTo>
                    <a:pt x="2956" y="6830"/>
                    <a:pt x="2920" y="6928"/>
                    <a:pt x="2871" y="7029"/>
                  </a:cubicBezTo>
                  <a:cubicBezTo>
                    <a:pt x="2312" y="8185"/>
                    <a:pt x="2854" y="8530"/>
                    <a:pt x="2877" y="8545"/>
                  </a:cubicBezTo>
                  <a:cubicBezTo>
                    <a:pt x="2879" y="8545"/>
                    <a:pt x="2879" y="8547"/>
                    <a:pt x="2881" y="8547"/>
                  </a:cubicBezTo>
                  <a:cubicBezTo>
                    <a:pt x="3065" y="8562"/>
                    <a:pt x="3261" y="8569"/>
                    <a:pt x="3469" y="8569"/>
                  </a:cubicBezTo>
                  <a:cubicBezTo>
                    <a:pt x="3625" y="8569"/>
                    <a:pt x="3788" y="8565"/>
                    <a:pt x="3957" y="8556"/>
                  </a:cubicBezTo>
                  <a:cubicBezTo>
                    <a:pt x="4249" y="8326"/>
                    <a:pt x="4844" y="7903"/>
                    <a:pt x="5595" y="7622"/>
                  </a:cubicBezTo>
                  <a:cubicBezTo>
                    <a:pt x="5428" y="7562"/>
                    <a:pt x="5247" y="7538"/>
                    <a:pt x="5055" y="7538"/>
                  </a:cubicBezTo>
                  <a:lnTo>
                    <a:pt x="5051" y="7538"/>
                  </a:lnTo>
                  <a:cubicBezTo>
                    <a:pt x="4931" y="7538"/>
                    <a:pt x="4833" y="7415"/>
                    <a:pt x="4831" y="7295"/>
                  </a:cubicBezTo>
                  <a:cubicBezTo>
                    <a:pt x="4829" y="7174"/>
                    <a:pt x="4925" y="7060"/>
                    <a:pt x="5047" y="7058"/>
                  </a:cubicBezTo>
                  <a:cubicBezTo>
                    <a:pt x="5054" y="7058"/>
                    <a:pt x="5060" y="7058"/>
                    <a:pt x="5067" y="7058"/>
                  </a:cubicBezTo>
                  <a:cubicBezTo>
                    <a:pt x="5265" y="7058"/>
                    <a:pt x="5456" y="7086"/>
                    <a:pt x="5637" y="7142"/>
                  </a:cubicBezTo>
                  <a:cubicBezTo>
                    <a:pt x="5501" y="6563"/>
                    <a:pt x="5699" y="6056"/>
                    <a:pt x="6237" y="5578"/>
                  </a:cubicBezTo>
                  <a:cubicBezTo>
                    <a:pt x="6280" y="5541"/>
                    <a:pt x="6332" y="5522"/>
                    <a:pt x="6385" y="5522"/>
                  </a:cubicBezTo>
                  <a:cubicBezTo>
                    <a:pt x="6446" y="5522"/>
                    <a:pt x="6506" y="5547"/>
                    <a:pt x="6550" y="5597"/>
                  </a:cubicBezTo>
                  <a:cubicBezTo>
                    <a:pt x="6629" y="5687"/>
                    <a:pt x="6621" y="5827"/>
                    <a:pt x="6531" y="5907"/>
                  </a:cubicBezTo>
                  <a:cubicBezTo>
                    <a:pt x="5990" y="6386"/>
                    <a:pt x="5900" y="6819"/>
                    <a:pt x="6216" y="7438"/>
                  </a:cubicBezTo>
                  <a:cubicBezTo>
                    <a:pt x="6224" y="7436"/>
                    <a:pt x="6233" y="7432"/>
                    <a:pt x="6243" y="7430"/>
                  </a:cubicBezTo>
                  <a:cubicBezTo>
                    <a:pt x="7015" y="7265"/>
                    <a:pt x="7722" y="7011"/>
                    <a:pt x="8323" y="6751"/>
                  </a:cubicBezTo>
                  <a:cubicBezTo>
                    <a:pt x="8274" y="6472"/>
                    <a:pt x="8278" y="6214"/>
                    <a:pt x="8328" y="5921"/>
                  </a:cubicBezTo>
                  <a:lnTo>
                    <a:pt x="8327" y="5921"/>
                  </a:lnTo>
                  <a:cubicBezTo>
                    <a:pt x="7683" y="5774"/>
                    <a:pt x="7374" y="5217"/>
                    <a:pt x="7498" y="4452"/>
                  </a:cubicBezTo>
                  <a:cubicBezTo>
                    <a:pt x="7515" y="4345"/>
                    <a:pt x="7607" y="4276"/>
                    <a:pt x="7712" y="4276"/>
                  </a:cubicBezTo>
                  <a:cubicBezTo>
                    <a:pt x="7725" y="4276"/>
                    <a:pt x="7738" y="4277"/>
                    <a:pt x="7751" y="4279"/>
                  </a:cubicBezTo>
                  <a:cubicBezTo>
                    <a:pt x="7871" y="4300"/>
                    <a:pt x="7954" y="4417"/>
                    <a:pt x="7933" y="4537"/>
                  </a:cubicBezTo>
                  <a:cubicBezTo>
                    <a:pt x="7873" y="4914"/>
                    <a:pt x="7911" y="5392"/>
                    <a:pt x="8438" y="5527"/>
                  </a:cubicBezTo>
                  <a:cubicBezTo>
                    <a:pt x="8445" y="5529"/>
                    <a:pt x="8453" y="5535"/>
                    <a:pt x="8460" y="5537"/>
                  </a:cubicBezTo>
                  <a:cubicBezTo>
                    <a:pt x="8562" y="5305"/>
                    <a:pt x="8709" y="5094"/>
                    <a:pt x="8897" y="4915"/>
                  </a:cubicBezTo>
                  <a:cubicBezTo>
                    <a:pt x="8939" y="4876"/>
                    <a:pt x="8994" y="4856"/>
                    <a:pt x="9048" y="4856"/>
                  </a:cubicBezTo>
                  <a:cubicBezTo>
                    <a:pt x="9107" y="4856"/>
                    <a:pt x="9165" y="4879"/>
                    <a:pt x="9209" y="4925"/>
                  </a:cubicBezTo>
                  <a:cubicBezTo>
                    <a:pt x="9292" y="5013"/>
                    <a:pt x="9288" y="5155"/>
                    <a:pt x="9200" y="5237"/>
                  </a:cubicBezTo>
                  <a:cubicBezTo>
                    <a:pt x="8846" y="5571"/>
                    <a:pt x="8684" y="6056"/>
                    <a:pt x="8743" y="6576"/>
                  </a:cubicBezTo>
                  <a:cubicBezTo>
                    <a:pt x="9641" y="6133"/>
                    <a:pt x="10220" y="5663"/>
                    <a:pt x="10297" y="5379"/>
                  </a:cubicBezTo>
                  <a:cubicBezTo>
                    <a:pt x="10324" y="5281"/>
                    <a:pt x="10413" y="5216"/>
                    <a:pt x="10510" y="5216"/>
                  </a:cubicBezTo>
                  <a:cubicBezTo>
                    <a:pt x="10529" y="5216"/>
                    <a:pt x="10549" y="5219"/>
                    <a:pt x="10569" y="5224"/>
                  </a:cubicBezTo>
                  <a:cubicBezTo>
                    <a:pt x="10685" y="5254"/>
                    <a:pt x="10755" y="5377"/>
                    <a:pt x="10723" y="5493"/>
                  </a:cubicBezTo>
                  <a:cubicBezTo>
                    <a:pt x="10412" y="6651"/>
                    <a:pt x="7397" y="7636"/>
                    <a:pt x="6335" y="7863"/>
                  </a:cubicBezTo>
                  <a:cubicBezTo>
                    <a:pt x="5441" y="8053"/>
                    <a:pt x="4673" y="8567"/>
                    <a:pt x="4300" y="8852"/>
                  </a:cubicBezTo>
                  <a:cubicBezTo>
                    <a:pt x="4165" y="9185"/>
                    <a:pt x="4087" y="9706"/>
                    <a:pt x="4622" y="10122"/>
                  </a:cubicBezTo>
                  <a:cubicBezTo>
                    <a:pt x="4907" y="10344"/>
                    <a:pt x="5341" y="10418"/>
                    <a:pt x="5792" y="10418"/>
                  </a:cubicBezTo>
                  <a:cubicBezTo>
                    <a:pt x="6695" y="10418"/>
                    <a:pt x="7668" y="10122"/>
                    <a:pt x="7668" y="10122"/>
                  </a:cubicBezTo>
                  <a:cubicBezTo>
                    <a:pt x="7668" y="10122"/>
                    <a:pt x="7671" y="10122"/>
                    <a:pt x="7679" y="10124"/>
                  </a:cubicBezTo>
                  <a:cubicBezTo>
                    <a:pt x="8280" y="9891"/>
                    <a:pt x="9055" y="9584"/>
                    <a:pt x="9878" y="9253"/>
                  </a:cubicBezTo>
                  <a:cubicBezTo>
                    <a:pt x="10111" y="9158"/>
                    <a:pt x="10346" y="9062"/>
                    <a:pt x="10584" y="8966"/>
                  </a:cubicBezTo>
                  <a:cubicBezTo>
                    <a:pt x="11827" y="8457"/>
                    <a:pt x="13215" y="8348"/>
                    <a:pt x="14173" y="8348"/>
                  </a:cubicBezTo>
                  <a:cubicBezTo>
                    <a:pt x="14552" y="8348"/>
                    <a:pt x="14864" y="8365"/>
                    <a:pt x="15073" y="8381"/>
                  </a:cubicBezTo>
                  <a:cubicBezTo>
                    <a:pt x="15497" y="8142"/>
                    <a:pt x="15930" y="7526"/>
                    <a:pt x="15853" y="5994"/>
                  </a:cubicBezTo>
                  <a:cubicBezTo>
                    <a:pt x="15819" y="5305"/>
                    <a:pt x="15645" y="4458"/>
                    <a:pt x="15218" y="3620"/>
                  </a:cubicBezTo>
                  <a:cubicBezTo>
                    <a:pt x="15150" y="3699"/>
                    <a:pt x="15079" y="3775"/>
                    <a:pt x="15007" y="3848"/>
                  </a:cubicBezTo>
                  <a:cubicBezTo>
                    <a:pt x="14772" y="4095"/>
                    <a:pt x="14525" y="4349"/>
                    <a:pt x="14399" y="4763"/>
                  </a:cubicBezTo>
                  <a:cubicBezTo>
                    <a:pt x="14369" y="4857"/>
                    <a:pt x="14283" y="4917"/>
                    <a:pt x="14188" y="4917"/>
                  </a:cubicBezTo>
                  <a:cubicBezTo>
                    <a:pt x="14166" y="4917"/>
                    <a:pt x="14145" y="4915"/>
                    <a:pt x="14123" y="4908"/>
                  </a:cubicBezTo>
                  <a:cubicBezTo>
                    <a:pt x="14008" y="4872"/>
                    <a:pt x="13942" y="4748"/>
                    <a:pt x="13978" y="4631"/>
                  </a:cubicBezTo>
                  <a:cubicBezTo>
                    <a:pt x="14136" y="4119"/>
                    <a:pt x="14429" y="3812"/>
                    <a:pt x="14689" y="3543"/>
                  </a:cubicBezTo>
                  <a:cubicBezTo>
                    <a:pt x="14800" y="3426"/>
                    <a:pt x="14904" y="3321"/>
                    <a:pt x="14987" y="3208"/>
                  </a:cubicBezTo>
                  <a:cubicBezTo>
                    <a:pt x="14497" y="2414"/>
                    <a:pt x="13761" y="1653"/>
                    <a:pt x="12677" y="1072"/>
                  </a:cubicBezTo>
                  <a:cubicBezTo>
                    <a:pt x="12370" y="1371"/>
                    <a:pt x="12097" y="1744"/>
                    <a:pt x="11913" y="2128"/>
                  </a:cubicBezTo>
                  <a:cubicBezTo>
                    <a:pt x="11875" y="2207"/>
                    <a:pt x="11796" y="2254"/>
                    <a:pt x="11713" y="2254"/>
                  </a:cubicBezTo>
                  <a:cubicBezTo>
                    <a:pt x="11681" y="2254"/>
                    <a:pt x="11649" y="2246"/>
                    <a:pt x="11619" y="2231"/>
                  </a:cubicBezTo>
                  <a:cubicBezTo>
                    <a:pt x="11508" y="2178"/>
                    <a:pt x="11463" y="2047"/>
                    <a:pt x="11515" y="1937"/>
                  </a:cubicBezTo>
                  <a:cubicBezTo>
                    <a:pt x="11700" y="1553"/>
                    <a:pt x="11962" y="1179"/>
                    <a:pt x="12261" y="864"/>
                  </a:cubicBezTo>
                  <a:cubicBezTo>
                    <a:pt x="12022" y="755"/>
                    <a:pt x="11766" y="654"/>
                    <a:pt x="11497" y="561"/>
                  </a:cubicBezTo>
                  <a:cubicBezTo>
                    <a:pt x="11483" y="576"/>
                    <a:pt x="11470" y="590"/>
                    <a:pt x="11453" y="599"/>
                  </a:cubicBezTo>
                  <a:cubicBezTo>
                    <a:pt x="11118" y="816"/>
                    <a:pt x="10740" y="927"/>
                    <a:pt x="10386" y="927"/>
                  </a:cubicBezTo>
                  <a:cubicBezTo>
                    <a:pt x="10089" y="927"/>
                    <a:pt x="9808" y="848"/>
                    <a:pt x="9586" y="689"/>
                  </a:cubicBezTo>
                  <a:cubicBezTo>
                    <a:pt x="9488" y="618"/>
                    <a:pt x="9465" y="480"/>
                    <a:pt x="9537" y="381"/>
                  </a:cubicBezTo>
                  <a:cubicBezTo>
                    <a:pt x="9579" y="320"/>
                    <a:pt x="9647" y="289"/>
                    <a:pt x="9715" y="289"/>
                  </a:cubicBezTo>
                  <a:cubicBezTo>
                    <a:pt x="9760" y="289"/>
                    <a:pt x="9805" y="302"/>
                    <a:pt x="9844" y="330"/>
                  </a:cubicBezTo>
                  <a:cubicBezTo>
                    <a:pt x="9987" y="433"/>
                    <a:pt x="10176" y="483"/>
                    <a:pt x="10381" y="483"/>
                  </a:cubicBezTo>
                  <a:cubicBezTo>
                    <a:pt x="10550" y="483"/>
                    <a:pt x="10730" y="449"/>
                    <a:pt x="10906" y="383"/>
                  </a:cubicBezTo>
                  <a:cubicBezTo>
                    <a:pt x="10309" y="223"/>
                    <a:pt x="9646" y="104"/>
                    <a:pt x="8906" y="40"/>
                  </a:cubicBezTo>
                  <a:cubicBezTo>
                    <a:pt x="8891" y="40"/>
                    <a:pt x="8878" y="38"/>
                    <a:pt x="8863" y="38"/>
                  </a:cubicBezTo>
                  <a:cubicBezTo>
                    <a:pt x="8771" y="791"/>
                    <a:pt x="8210" y="1450"/>
                    <a:pt x="7525" y="1879"/>
                  </a:cubicBezTo>
                  <a:cubicBezTo>
                    <a:pt x="7713" y="1958"/>
                    <a:pt x="7936" y="2023"/>
                    <a:pt x="8163" y="2023"/>
                  </a:cubicBezTo>
                  <a:cubicBezTo>
                    <a:pt x="8357" y="2023"/>
                    <a:pt x="8553" y="1976"/>
                    <a:pt x="8733" y="1851"/>
                  </a:cubicBezTo>
                  <a:cubicBezTo>
                    <a:pt x="8771" y="1824"/>
                    <a:pt x="8815" y="1811"/>
                    <a:pt x="8858" y="1811"/>
                  </a:cubicBezTo>
                  <a:cubicBezTo>
                    <a:pt x="8928" y="1811"/>
                    <a:pt x="8997" y="1844"/>
                    <a:pt x="9040" y="1905"/>
                  </a:cubicBezTo>
                  <a:cubicBezTo>
                    <a:pt x="9110" y="2005"/>
                    <a:pt x="9085" y="2143"/>
                    <a:pt x="8984" y="2212"/>
                  </a:cubicBezTo>
                  <a:cubicBezTo>
                    <a:pt x="8746" y="2380"/>
                    <a:pt x="8466" y="2463"/>
                    <a:pt x="8163" y="2463"/>
                  </a:cubicBezTo>
                  <a:cubicBezTo>
                    <a:pt x="7833" y="2463"/>
                    <a:pt x="7476" y="2363"/>
                    <a:pt x="7114" y="2171"/>
                  </a:cubicBezTo>
                  <a:cubicBezTo>
                    <a:pt x="6915" y="2416"/>
                    <a:pt x="6930" y="2724"/>
                    <a:pt x="6973" y="3167"/>
                  </a:cubicBezTo>
                  <a:cubicBezTo>
                    <a:pt x="7009" y="3530"/>
                    <a:pt x="7048" y="3942"/>
                    <a:pt x="6868" y="4317"/>
                  </a:cubicBezTo>
                  <a:cubicBezTo>
                    <a:pt x="6830" y="4396"/>
                    <a:pt x="6751" y="4441"/>
                    <a:pt x="6670" y="4441"/>
                  </a:cubicBezTo>
                  <a:cubicBezTo>
                    <a:pt x="6638" y="4441"/>
                    <a:pt x="6604" y="4435"/>
                    <a:pt x="6574" y="4420"/>
                  </a:cubicBezTo>
                  <a:cubicBezTo>
                    <a:pt x="6465" y="4368"/>
                    <a:pt x="6418" y="4236"/>
                    <a:pt x="6470" y="4125"/>
                  </a:cubicBezTo>
                  <a:cubicBezTo>
                    <a:pt x="6591" y="3874"/>
                    <a:pt x="6568" y="3577"/>
                    <a:pt x="6538" y="3261"/>
                  </a:cubicBezTo>
                  <a:cubicBezTo>
                    <a:pt x="6373" y="3176"/>
                    <a:pt x="6165" y="3097"/>
                    <a:pt x="5971" y="3097"/>
                  </a:cubicBezTo>
                  <a:cubicBezTo>
                    <a:pt x="5893" y="3097"/>
                    <a:pt x="5817" y="3109"/>
                    <a:pt x="5748" y="3140"/>
                  </a:cubicBezTo>
                  <a:cubicBezTo>
                    <a:pt x="5571" y="3219"/>
                    <a:pt x="5439" y="3410"/>
                    <a:pt x="5360" y="3707"/>
                  </a:cubicBezTo>
                  <a:cubicBezTo>
                    <a:pt x="5334" y="3805"/>
                    <a:pt x="5245" y="3871"/>
                    <a:pt x="5147" y="3871"/>
                  </a:cubicBezTo>
                  <a:cubicBezTo>
                    <a:pt x="5128" y="3871"/>
                    <a:pt x="5109" y="3869"/>
                    <a:pt x="5091" y="3863"/>
                  </a:cubicBezTo>
                  <a:cubicBezTo>
                    <a:pt x="4972" y="3831"/>
                    <a:pt x="4902" y="3711"/>
                    <a:pt x="4934" y="3594"/>
                  </a:cubicBezTo>
                  <a:cubicBezTo>
                    <a:pt x="5049" y="3159"/>
                    <a:pt x="5264" y="2871"/>
                    <a:pt x="5571" y="2737"/>
                  </a:cubicBezTo>
                  <a:cubicBezTo>
                    <a:pt x="5694" y="2683"/>
                    <a:pt x="5827" y="2656"/>
                    <a:pt x="5970" y="2656"/>
                  </a:cubicBezTo>
                  <a:cubicBezTo>
                    <a:pt x="6136" y="2656"/>
                    <a:pt x="6314" y="2692"/>
                    <a:pt x="6504" y="2764"/>
                  </a:cubicBezTo>
                  <a:cubicBezTo>
                    <a:pt x="6501" y="2374"/>
                    <a:pt x="6587" y="1981"/>
                    <a:pt x="7005" y="1672"/>
                  </a:cubicBezTo>
                  <a:lnTo>
                    <a:pt x="7009" y="1668"/>
                  </a:lnTo>
                  <a:cubicBezTo>
                    <a:pt x="7013" y="1666"/>
                    <a:pt x="7015" y="1664"/>
                    <a:pt x="7016" y="1663"/>
                  </a:cubicBezTo>
                  <a:cubicBezTo>
                    <a:pt x="7020" y="1661"/>
                    <a:pt x="7026" y="1657"/>
                    <a:pt x="7031" y="1655"/>
                  </a:cubicBezTo>
                  <a:cubicBezTo>
                    <a:pt x="7035" y="1651"/>
                    <a:pt x="7039" y="1648"/>
                    <a:pt x="7045" y="1646"/>
                  </a:cubicBezTo>
                  <a:cubicBezTo>
                    <a:pt x="7743" y="1288"/>
                    <a:pt x="8330" y="693"/>
                    <a:pt x="8421" y="10"/>
                  </a:cubicBezTo>
                  <a:cubicBezTo>
                    <a:pt x="8267" y="3"/>
                    <a:pt x="8116" y="0"/>
                    <a:pt x="7968" y="0"/>
                  </a:cubicBezTo>
                  <a:close/>
                </a:path>
              </a:pathLst>
            </a:custGeom>
            <a:solidFill>
              <a:srgbClr val="F19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7090034" y="548786"/>
              <a:ext cx="254885" cy="109361"/>
            </a:xfrm>
            <a:custGeom>
              <a:avLst/>
              <a:gdLst/>
              <a:ahLst/>
              <a:cxnLst/>
              <a:rect l="l" t="t" r="r" b="b"/>
              <a:pathLst>
                <a:path w="4955" h="2126" extrusionOk="0">
                  <a:moveTo>
                    <a:pt x="3921" y="0"/>
                  </a:moveTo>
                  <a:cubicBezTo>
                    <a:pt x="2999" y="0"/>
                    <a:pt x="1654" y="100"/>
                    <a:pt x="478" y="582"/>
                  </a:cubicBezTo>
                  <a:cubicBezTo>
                    <a:pt x="318" y="648"/>
                    <a:pt x="158" y="712"/>
                    <a:pt x="0" y="776"/>
                  </a:cubicBezTo>
                  <a:cubicBezTo>
                    <a:pt x="75" y="900"/>
                    <a:pt x="194" y="1068"/>
                    <a:pt x="369" y="1246"/>
                  </a:cubicBezTo>
                  <a:cubicBezTo>
                    <a:pt x="382" y="1256"/>
                    <a:pt x="397" y="1269"/>
                    <a:pt x="409" y="1282"/>
                  </a:cubicBezTo>
                  <a:cubicBezTo>
                    <a:pt x="411" y="1286"/>
                    <a:pt x="412" y="1290"/>
                    <a:pt x="414" y="1292"/>
                  </a:cubicBezTo>
                  <a:cubicBezTo>
                    <a:pt x="781" y="1647"/>
                    <a:pt x="1371" y="2022"/>
                    <a:pt x="2270" y="2126"/>
                  </a:cubicBezTo>
                  <a:cubicBezTo>
                    <a:pt x="2790" y="2067"/>
                    <a:pt x="3643" y="1896"/>
                    <a:pt x="4202" y="1410"/>
                  </a:cubicBezTo>
                  <a:cubicBezTo>
                    <a:pt x="4955" y="757"/>
                    <a:pt x="4778" y="290"/>
                    <a:pt x="4501" y="13"/>
                  </a:cubicBezTo>
                  <a:cubicBezTo>
                    <a:pt x="4337" y="6"/>
                    <a:pt x="4141" y="0"/>
                    <a:pt x="3921" y="0"/>
                  </a:cubicBezTo>
                  <a:close/>
                </a:path>
              </a:pathLst>
            </a:custGeom>
            <a:solidFill>
              <a:srgbClr val="F19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7069561" y="636903"/>
              <a:ext cx="136316" cy="195369"/>
            </a:xfrm>
            <a:custGeom>
              <a:avLst/>
              <a:gdLst/>
              <a:ahLst/>
              <a:cxnLst/>
              <a:rect l="l" t="t" r="r" b="b"/>
              <a:pathLst>
                <a:path w="2650" h="3798" extrusionOk="0">
                  <a:moveTo>
                    <a:pt x="620" y="0"/>
                  </a:moveTo>
                  <a:cubicBezTo>
                    <a:pt x="487" y="94"/>
                    <a:pt x="274" y="230"/>
                    <a:pt x="1" y="358"/>
                  </a:cubicBezTo>
                  <a:cubicBezTo>
                    <a:pt x="280" y="505"/>
                    <a:pt x="515" y="670"/>
                    <a:pt x="650" y="853"/>
                  </a:cubicBezTo>
                  <a:cubicBezTo>
                    <a:pt x="1223" y="1614"/>
                    <a:pt x="1223" y="3061"/>
                    <a:pt x="1697" y="3797"/>
                  </a:cubicBezTo>
                  <a:lnTo>
                    <a:pt x="2650" y="3797"/>
                  </a:lnTo>
                  <a:cubicBezTo>
                    <a:pt x="2650" y="3797"/>
                    <a:pt x="2185" y="1708"/>
                    <a:pt x="2185" y="780"/>
                  </a:cubicBezTo>
                  <a:cubicBezTo>
                    <a:pt x="1484" y="623"/>
                    <a:pt x="976" y="317"/>
                    <a:pt x="620" y="0"/>
                  </a:cubicBezTo>
                  <a:close/>
                </a:path>
              </a:pathLst>
            </a:custGeom>
            <a:solidFill>
              <a:srgbClr val="F19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5"/>
          <p:cNvGrpSpPr/>
          <p:nvPr/>
        </p:nvGrpSpPr>
        <p:grpSpPr>
          <a:xfrm>
            <a:off x="5989835" y="1160980"/>
            <a:ext cx="2640458" cy="3982520"/>
            <a:chOff x="1002229" y="1542724"/>
            <a:chExt cx="1801525" cy="2849778"/>
          </a:xfrm>
        </p:grpSpPr>
        <p:sp>
          <p:nvSpPr>
            <p:cNvPr id="320" name="Google Shape;320;p5"/>
            <p:cNvSpPr/>
            <p:nvPr/>
          </p:nvSpPr>
          <p:spPr>
            <a:xfrm>
              <a:off x="1002229" y="1542724"/>
              <a:ext cx="1801525" cy="2849778"/>
            </a:xfrm>
            <a:custGeom>
              <a:avLst/>
              <a:gdLst/>
              <a:ahLst/>
              <a:cxnLst/>
              <a:rect l="l" t="t" r="r" b="b"/>
              <a:pathLst>
                <a:path w="71284" h="112762" extrusionOk="0">
                  <a:moveTo>
                    <a:pt x="33233" y="0"/>
                  </a:moveTo>
                  <a:cubicBezTo>
                    <a:pt x="24128" y="0"/>
                    <a:pt x="22128" y="6626"/>
                    <a:pt x="21469" y="8958"/>
                  </a:cubicBezTo>
                  <a:cubicBezTo>
                    <a:pt x="20788" y="11339"/>
                    <a:pt x="22134" y="12004"/>
                    <a:pt x="22096" y="14347"/>
                  </a:cubicBezTo>
                  <a:cubicBezTo>
                    <a:pt x="22057" y="16668"/>
                    <a:pt x="19404" y="18238"/>
                    <a:pt x="19567" y="19104"/>
                  </a:cubicBezTo>
                  <a:cubicBezTo>
                    <a:pt x="19709" y="19791"/>
                    <a:pt x="21158" y="19867"/>
                    <a:pt x="21807" y="19867"/>
                  </a:cubicBezTo>
                  <a:cubicBezTo>
                    <a:pt x="21992" y="19867"/>
                    <a:pt x="22112" y="19862"/>
                    <a:pt x="22112" y="19862"/>
                  </a:cubicBezTo>
                  <a:lnTo>
                    <a:pt x="22112" y="19862"/>
                  </a:lnTo>
                  <a:cubicBezTo>
                    <a:pt x="22499" y="20706"/>
                    <a:pt x="21447" y="21333"/>
                    <a:pt x="21431" y="21850"/>
                  </a:cubicBezTo>
                  <a:cubicBezTo>
                    <a:pt x="21414" y="22368"/>
                    <a:pt x="22079" y="22717"/>
                    <a:pt x="22079" y="22717"/>
                  </a:cubicBezTo>
                  <a:cubicBezTo>
                    <a:pt x="22079" y="22717"/>
                    <a:pt x="21431" y="23011"/>
                    <a:pt x="22079" y="23768"/>
                  </a:cubicBezTo>
                  <a:cubicBezTo>
                    <a:pt x="22722" y="24542"/>
                    <a:pt x="22112" y="24711"/>
                    <a:pt x="22079" y="26073"/>
                  </a:cubicBezTo>
                  <a:cubicBezTo>
                    <a:pt x="22047" y="27196"/>
                    <a:pt x="23447" y="27430"/>
                    <a:pt x="24973" y="27430"/>
                  </a:cubicBezTo>
                  <a:cubicBezTo>
                    <a:pt x="25327" y="27430"/>
                    <a:pt x="25692" y="27419"/>
                    <a:pt x="26041" y="27403"/>
                  </a:cubicBezTo>
                  <a:cubicBezTo>
                    <a:pt x="26144" y="27397"/>
                    <a:pt x="26242" y="27397"/>
                    <a:pt x="26340" y="27397"/>
                  </a:cubicBezTo>
                  <a:cubicBezTo>
                    <a:pt x="28030" y="27397"/>
                    <a:pt x="28929" y="28171"/>
                    <a:pt x="29343" y="30024"/>
                  </a:cubicBezTo>
                  <a:cubicBezTo>
                    <a:pt x="29806" y="31975"/>
                    <a:pt x="28329" y="32787"/>
                    <a:pt x="28329" y="32787"/>
                  </a:cubicBezTo>
                  <a:cubicBezTo>
                    <a:pt x="28329" y="32787"/>
                    <a:pt x="24809" y="33620"/>
                    <a:pt x="22243" y="34890"/>
                  </a:cubicBezTo>
                  <a:cubicBezTo>
                    <a:pt x="19682" y="36187"/>
                    <a:pt x="18646" y="36824"/>
                    <a:pt x="13813" y="37789"/>
                  </a:cubicBezTo>
                  <a:cubicBezTo>
                    <a:pt x="8964" y="38742"/>
                    <a:pt x="5994" y="46049"/>
                    <a:pt x="5923" y="53612"/>
                  </a:cubicBezTo>
                  <a:cubicBezTo>
                    <a:pt x="5863" y="61170"/>
                    <a:pt x="5351" y="63034"/>
                    <a:pt x="5182" y="67295"/>
                  </a:cubicBezTo>
                  <a:cubicBezTo>
                    <a:pt x="5019" y="71572"/>
                    <a:pt x="6179" y="74357"/>
                    <a:pt x="4277" y="79027"/>
                  </a:cubicBezTo>
                  <a:cubicBezTo>
                    <a:pt x="2398" y="83707"/>
                    <a:pt x="1014" y="95183"/>
                    <a:pt x="1351" y="100179"/>
                  </a:cubicBezTo>
                  <a:cubicBezTo>
                    <a:pt x="1662" y="105198"/>
                    <a:pt x="185" y="112298"/>
                    <a:pt x="0" y="112756"/>
                  </a:cubicBezTo>
                  <a:lnTo>
                    <a:pt x="6729" y="112756"/>
                  </a:lnTo>
                  <a:cubicBezTo>
                    <a:pt x="6729" y="112756"/>
                    <a:pt x="9923" y="103460"/>
                    <a:pt x="11138" y="101155"/>
                  </a:cubicBezTo>
                  <a:cubicBezTo>
                    <a:pt x="12358" y="98834"/>
                    <a:pt x="14091" y="88045"/>
                    <a:pt x="14037" y="86018"/>
                  </a:cubicBezTo>
                  <a:cubicBezTo>
                    <a:pt x="13960" y="84007"/>
                    <a:pt x="14587" y="75207"/>
                    <a:pt x="14941" y="74264"/>
                  </a:cubicBezTo>
                  <a:cubicBezTo>
                    <a:pt x="15181" y="73637"/>
                    <a:pt x="15955" y="59476"/>
                    <a:pt x="15955" y="59476"/>
                  </a:cubicBezTo>
                  <a:cubicBezTo>
                    <a:pt x="15955" y="59476"/>
                    <a:pt x="18554" y="72112"/>
                    <a:pt x="18592" y="77239"/>
                  </a:cubicBezTo>
                  <a:cubicBezTo>
                    <a:pt x="18608" y="82367"/>
                    <a:pt x="18298" y="86628"/>
                    <a:pt x="18074" y="89434"/>
                  </a:cubicBezTo>
                  <a:cubicBezTo>
                    <a:pt x="17851" y="92219"/>
                    <a:pt x="17006" y="96698"/>
                    <a:pt x="16914" y="98970"/>
                  </a:cubicBezTo>
                  <a:cubicBezTo>
                    <a:pt x="16821" y="101253"/>
                    <a:pt x="14609" y="105198"/>
                    <a:pt x="15693" y="112761"/>
                  </a:cubicBezTo>
                  <a:lnTo>
                    <a:pt x="55569" y="112761"/>
                  </a:lnTo>
                  <a:cubicBezTo>
                    <a:pt x="56659" y="105203"/>
                    <a:pt x="54446" y="101253"/>
                    <a:pt x="54354" y="98970"/>
                  </a:cubicBezTo>
                  <a:cubicBezTo>
                    <a:pt x="54261" y="96698"/>
                    <a:pt x="53433" y="92219"/>
                    <a:pt x="53193" y="89434"/>
                  </a:cubicBezTo>
                  <a:cubicBezTo>
                    <a:pt x="52970" y="86628"/>
                    <a:pt x="52654" y="82367"/>
                    <a:pt x="52692" y="77239"/>
                  </a:cubicBezTo>
                  <a:cubicBezTo>
                    <a:pt x="52713" y="72112"/>
                    <a:pt x="55313" y="59481"/>
                    <a:pt x="55313" y="59481"/>
                  </a:cubicBezTo>
                  <a:cubicBezTo>
                    <a:pt x="55313" y="59481"/>
                    <a:pt x="56086" y="73648"/>
                    <a:pt x="56326" y="74270"/>
                  </a:cubicBezTo>
                  <a:cubicBezTo>
                    <a:pt x="56675" y="75212"/>
                    <a:pt x="57301" y="84012"/>
                    <a:pt x="57231" y="86018"/>
                  </a:cubicBezTo>
                  <a:cubicBezTo>
                    <a:pt x="57176" y="88045"/>
                    <a:pt x="58909" y="98839"/>
                    <a:pt x="60124" y="101160"/>
                  </a:cubicBezTo>
                  <a:cubicBezTo>
                    <a:pt x="61345" y="103465"/>
                    <a:pt x="64554" y="112761"/>
                    <a:pt x="64554" y="112761"/>
                  </a:cubicBezTo>
                  <a:lnTo>
                    <a:pt x="71284" y="112761"/>
                  </a:lnTo>
                  <a:cubicBezTo>
                    <a:pt x="71082" y="112298"/>
                    <a:pt x="69605" y="105203"/>
                    <a:pt x="69938" y="100185"/>
                  </a:cubicBezTo>
                  <a:cubicBezTo>
                    <a:pt x="70248" y="95183"/>
                    <a:pt x="68870" y="83713"/>
                    <a:pt x="66984" y="79027"/>
                  </a:cubicBezTo>
                  <a:cubicBezTo>
                    <a:pt x="65088" y="74362"/>
                    <a:pt x="66249" y="71578"/>
                    <a:pt x="66085" y="67300"/>
                  </a:cubicBezTo>
                  <a:cubicBezTo>
                    <a:pt x="65916" y="63039"/>
                    <a:pt x="65638" y="59683"/>
                    <a:pt x="65568" y="52119"/>
                  </a:cubicBezTo>
                  <a:cubicBezTo>
                    <a:pt x="65513" y="44534"/>
                    <a:pt x="62336" y="37696"/>
                    <a:pt x="57487" y="36715"/>
                  </a:cubicBezTo>
                  <a:cubicBezTo>
                    <a:pt x="52654" y="35762"/>
                    <a:pt x="52049" y="34541"/>
                    <a:pt x="49482" y="33266"/>
                  </a:cubicBezTo>
                  <a:cubicBezTo>
                    <a:pt x="47842" y="32432"/>
                    <a:pt x="46262" y="31490"/>
                    <a:pt x="44742" y="30449"/>
                  </a:cubicBezTo>
                  <a:cubicBezTo>
                    <a:pt x="42251" y="29670"/>
                    <a:pt x="43156" y="27032"/>
                    <a:pt x="43156" y="24139"/>
                  </a:cubicBezTo>
                  <a:cubicBezTo>
                    <a:pt x="43156" y="21262"/>
                    <a:pt x="47363" y="19622"/>
                    <a:pt x="47858" y="12762"/>
                  </a:cubicBezTo>
                  <a:cubicBezTo>
                    <a:pt x="48360" y="5879"/>
                    <a:pt x="43712" y="365"/>
                    <a:pt x="33974" y="16"/>
                  </a:cubicBezTo>
                  <a:cubicBezTo>
                    <a:pt x="33718" y="5"/>
                    <a:pt x="33473" y="0"/>
                    <a:pt x="33233" y="0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1586934" y="1597666"/>
              <a:ext cx="592312" cy="519173"/>
            </a:xfrm>
            <a:custGeom>
              <a:avLst/>
              <a:gdLst/>
              <a:ahLst/>
              <a:cxnLst/>
              <a:rect l="l" t="t" r="r" b="b"/>
              <a:pathLst>
                <a:path w="23437" h="20543" extrusionOk="0">
                  <a:moveTo>
                    <a:pt x="11144" y="0"/>
                  </a:moveTo>
                  <a:cubicBezTo>
                    <a:pt x="4392" y="0"/>
                    <a:pt x="605" y="2681"/>
                    <a:pt x="306" y="6621"/>
                  </a:cubicBezTo>
                  <a:cubicBezTo>
                    <a:pt x="0" y="10620"/>
                    <a:pt x="1815" y="11912"/>
                    <a:pt x="4376" y="11912"/>
                  </a:cubicBezTo>
                  <a:cubicBezTo>
                    <a:pt x="4621" y="11912"/>
                    <a:pt x="4877" y="11901"/>
                    <a:pt x="5139" y="11873"/>
                  </a:cubicBezTo>
                  <a:cubicBezTo>
                    <a:pt x="5139" y="11873"/>
                    <a:pt x="5362" y="11857"/>
                    <a:pt x="5656" y="11857"/>
                  </a:cubicBezTo>
                  <a:cubicBezTo>
                    <a:pt x="6234" y="11857"/>
                    <a:pt x="7073" y="11928"/>
                    <a:pt x="7073" y="12298"/>
                  </a:cubicBezTo>
                  <a:cubicBezTo>
                    <a:pt x="7073" y="12854"/>
                    <a:pt x="6888" y="14364"/>
                    <a:pt x="8125" y="14402"/>
                  </a:cubicBezTo>
                  <a:cubicBezTo>
                    <a:pt x="8539" y="14418"/>
                    <a:pt x="8926" y="14429"/>
                    <a:pt x="9258" y="14429"/>
                  </a:cubicBezTo>
                  <a:cubicBezTo>
                    <a:pt x="9923" y="14429"/>
                    <a:pt x="10375" y="14402"/>
                    <a:pt x="10375" y="14402"/>
                  </a:cubicBezTo>
                  <a:cubicBezTo>
                    <a:pt x="10375" y="14402"/>
                    <a:pt x="10724" y="16096"/>
                    <a:pt x="11465" y="16451"/>
                  </a:cubicBezTo>
                  <a:cubicBezTo>
                    <a:pt x="12201" y="16821"/>
                    <a:pt x="11906" y="17480"/>
                    <a:pt x="12130" y="17867"/>
                  </a:cubicBezTo>
                  <a:cubicBezTo>
                    <a:pt x="12348" y="18238"/>
                    <a:pt x="13236" y="18663"/>
                    <a:pt x="13585" y="19230"/>
                  </a:cubicBezTo>
                  <a:cubicBezTo>
                    <a:pt x="13939" y="19785"/>
                    <a:pt x="14086" y="20521"/>
                    <a:pt x="14674" y="20543"/>
                  </a:cubicBezTo>
                  <a:lnTo>
                    <a:pt x="14707" y="20543"/>
                  </a:lnTo>
                  <a:cubicBezTo>
                    <a:pt x="15301" y="20543"/>
                    <a:pt x="15759" y="20047"/>
                    <a:pt x="15377" y="19268"/>
                  </a:cubicBezTo>
                  <a:cubicBezTo>
                    <a:pt x="14969" y="18456"/>
                    <a:pt x="14582" y="17737"/>
                    <a:pt x="14843" y="17666"/>
                  </a:cubicBezTo>
                  <a:cubicBezTo>
                    <a:pt x="14854" y="17660"/>
                    <a:pt x="14860" y="17660"/>
                    <a:pt x="14871" y="17666"/>
                  </a:cubicBezTo>
                  <a:cubicBezTo>
                    <a:pt x="15099" y="17666"/>
                    <a:pt x="16009" y="17971"/>
                    <a:pt x="16985" y="17971"/>
                  </a:cubicBezTo>
                  <a:cubicBezTo>
                    <a:pt x="17562" y="17971"/>
                    <a:pt x="18162" y="17862"/>
                    <a:pt x="18663" y="17519"/>
                  </a:cubicBezTo>
                  <a:cubicBezTo>
                    <a:pt x="20064" y="16560"/>
                    <a:pt x="21998" y="15361"/>
                    <a:pt x="21077" y="12576"/>
                  </a:cubicBezTo>
                  <a:lnTo>
                    <a:pt x="21132" y="12576"/>
                  </a:lnTo>
                  <a:cubicBezTo>
                    <a:pt x="21437" y="12576"/>
                    <a:pt x="22984" y="12457"/>
                    <a:pt x="23197" y="10048"/>
                  </a:cubicBezTo>
                  <a:cubicBezTo>
                    <a:pt x="23436" y="7373"/>
                    <a:pt x="21851" y="807"/>
                    <a:pt x="13568" y="104"/>
                  </a:cubicBezTo>
                  <a:cubicBezTo>
                    <a:pt x="12724" y="33"/>
                    <a:pt x="11912" y="0"/>
                    <a:pt x="11144" y="0"/>
                  </a:cubicBezTo>
                  <a:close/>
                </a:path>
              </a:pathLst>
            </a:custGeom>
            <a:solidFill>
              <a:srgbClr val="F24D00"/>
            </a:solidFill>
            <a:ln w="952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1915375" y="2556935"/>
              <a:ext cx="398547" cy="598251"/>
            </a:xfrm>
            <a:custGeom>
              <a:avLst/>
              <a:gdLst/>
              <a:ahLst/>
              <a:cxnLst/>
              <a:rect l="l" t="t" r="r" b="b"/>
              <a:pathLst>
                <a:path w="15770" h="23672" extrusionOk="0">
                  <a:moveTo>
                    <a:pt x="4833" y="6"/>
                  </a:moveTo>
                  <a:cubicBezTo>
                    <a:pt x="4131" y="6"/>
                    <a:pt x="2730" y="235"/>
                    <a:pt x="2267" y="1968"/>
                  </a:cubicBezTo>
                  <a:cubicBezTo>
                    <a:pt x="1657" y="4311"/>
                    <a:pt x="126" y="7226"/>
                    <a:pt x="905" y="10583"/>
                  </a:cubicBezTo>
                  <a:cubicBezTo>
                    <a:pt x="1662" y="13939"/>
                    <a:pt x="0" y="16871"/>
                    <a:pt x="1733" y="18718"/>
                  </a:cubicBezTo>
                  <a:cubicBezTo>
                    <a:pt x="3411" y="20516"/>
                    <a:pt x="7405" y="23671"/>
                    <a:pt x="11312" y="23671"/>
                  </a:cubicBezTo>
                  <a:cubicBezTo>
                    <a:pt x="11454" y="23671"/>
                    <a:pt x="11590" y="23666"/>
                    <a:pt x="11732" y="23660"/>
                  </a:cubicBezTo>
                  <a:cubicBezTo>
                    <a:pt x="15770" y="23420"/>
                    <a:pt x="15677" y="19879"/>
                    <a:pt x="14990" y="18533"/>
                  </a:cubicBezTo>
                  <a:cubicBezTo>
                    <a:pt x="14331" y="17187"/>
                    <a:pt x="12800" y="14310"/>
                    <a:pt x="12669" y="12631"/>
                  </a:cubicBezTo>
                  <a:cubicBezTo>
                    <a:pt x="12538" y="10970"/>
                    <a:pt x="10588" y="1733"/>
                    <a:pt x="5253" y="33"/>
                  </a:cubicBezTo>
                  <a:cubicBezTo>
                    <a:pt x="5117" y="12"/>
                    <a:pt x="4975" y="1"/>
                    <a:pt x="4833" y="6"/>
                  </a:cubicBezTo>
                  <a:close/>
                </a:path>
              </a:pathLst>
            </a:custGeom>
            <a:solidFill>
              <a:srgbClr val="445D73"/>
            </a:solidFill>
            <a:ln w="952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1457614" y="2541114"/>
              <a:ext cx="398977" cy="598225"/>
            </a:xfrm>
            <a:custGeom>
              <a:avLst/>
              <a:gdLst/>
              <a:ahLst/>
              <a:cxnLst/>
              <a:rect l="l" t="t" r="r" b="b"/>
              <a:pathLst>
                <a:path w="15787" h="23671" extrusionOk="0">
                  <a:moveTo>
                    <a:pt x="10970" y="0"/>
                  </a:moveTo>
                  <a:cubicBezTo>
                    <a:pt x="10822" y="0"/>
                    <a:pt x="10675" y="11"/>
                    <a:pt x="10534" y="33"/>
                  </a:cubicBezTo>
                  <a:cubicBezTo>
                    <a:pt x="5183" y="1733"/>
                    <a:pt x="3243" y="10953"/>
                    <a:pt x="3118" y="12631"/>
                  </a:cubicBezTo>
                  <a:cubicBezTo>
                    <a:pt x="2987" y="14293"/>
                    <a:pt x="1456" y="17186"/>
                    <a:pt x="775" y="18532"/>
                  </a:cubicBezTo>
                  <a:cubicBezTo>
                    <a:pt x="110" y="19862"/>
                    <a:pt x="1" y="23420"/>
                    <a:pt x="4038" y="23660"/>
                  </a:cubicBezTo>
                  <a:cubicBezTo>
                    <a:pt x="4175" y="23665"/>
                    <a:pt x="4316" y="23670"/>
                    <a:pt x="4458" y="23670"/>
                  </a:cubicBezTo>
                  <a:cubicBezTo>
                    <a:pt x="8370" y="23670"/>
                    <a:pt x="12381" y="20515"/>
                    <a:pt x="14054" y="18717"/>
                  </a:cubicBezTo>
                  <a:cubicBezTo>
                    <a:pt x="15786" y="16854"/>
                    <a:pt x="14108" y="13922"/>
                    <a:pt x="14882" y="10582"/>
                  </a:cubicBezTo>
                  <a:cubicBezTo>
                    <a:pt x="15661" y="7225"/>
                    <a:pt x="14130" y="4310"/>
                    <a:pt x="13498" y="1951"/>
                  </a:cubicBezTo>
                  <a:cubicBezTo>
                    <a:pt x="13046" y="234"/>
                    <a:pt x="11683" y="0"/>
                    <a:pt x="10970" y="0"/>
                  </a:cubicBezTo>
                  <a:close/>
                </a:path>
              </a:pathLst>
            </a:custGeom>
            <a:solidFill>
              <a:srgbClr val="445D73"/>
            </a:solidFill>
            <a:ln w="952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1836045" y="2217070"/>
              <a:ext cx="115698" cy="519198"/>
            </a:xfrm>
            <a:custGeom>
              <a:avLst/>
              <a:gdLst/>
              <a:ahLst/>
              <a:cxnLst/>
              <a:rect l="l" t="t" r="r" b="b"/>
              <a:pathLst>
                <a:path w="4578" h="20544" extrusionOk="0">
                  <a:moveTo>
                    <a:pt x="3210" y="1"/>
                  </a:moveTo>
                  <a:cubicBezTo>
                    <a:pt x="3210" y="1"/>
                    <a:pt x="2104" y="611"/>
                    <a:pt x="774" y="682"/>
                  </a:cubicBezTo>
                  <a:cubicBezTo>
                    <a:pt x="774" y="682"/>
                    <a:pt x="1663" y="9700"/>
                    <a:pt x="1237" y="13225"/>
                  </a:cubicBezTo>
                  <a:cubicBezTo>
                    <a:pt x="796" y="16767"/>
                    <a:pt x="1" y="18053"/>
                    <a:pt x="1" y="18053"/>
                  </a:cubicBezTo>
                  <a:cubicBezTo>
                    <a:pt x="17" y="18385"/>
                    <a:pt x="142" y="18484"/>
                    <a:pt x="289" y="18484"/>
                  </a:cubicBezTo>
                  <a:cubicBezTo>
                    <a:pt x="507" y="18484"/>
                    <a:pt x="774" y="18255"/>
                    <a:pt x="774" y="18255"/>
                  </a:cubicBezTo>
                  <a:lnTo>
                    <a:pt x="1368" y="17132"/>
                  </a:lnTo>
                  <a:cubicBezTo>
                    <a:pt x="1417" y="17132"/>
                    <a:pt x="1461" y="17127"/>
                    <a:pt x="1504" y="17127"/>
                  </a:cubicBezTo>
                  <a:cubicBezTo>
                    <a:pt x="2349" y="17127"/>
                    <a:pt x="2382" y="17612"/>
                    <a:pt x="2382" y="17612"/>
                  </a:cubicBezTo>
                  <a:lnTo>
                    <a:pt x="2197" y="18091"/>
                  </a:lnTo>
                  <a:lnTo>
                    <a:pt x="3946" y="20543"/>
                  </a:lnTo>
                  <a:lnTo>
                    <a:pt x="4578" y="18048"/>
                  </a:lnTo>
                  <a:cubicBezTo>
                    <a:pt x="4578" y="18048"/>
                    <a:pt x="2970" y="16375"/>
                    <a:pt x="3248" y="11874"/>
                  </a:cubicBezTo>
                  <a:cubicBezTo>
                    <a:pt x="3542" y="7395"/>
                    <a:pt x="3210" y="1"/>
                    <a:pt x="3210" y="1"/>
                  </a:cubicBezTo>
                  <a:close/>
                </a:path>
              </a:pathLst>
            </a:custGeom>
            <a:solidFill>
              <a:srgbClr val="213B55"/>
            </a:solidFill>
            <a:ln w="952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1625348" y="3061652"/>
              <a:ext cx="645055" cy="415076"/>
            </a:xfrm>
            <a:custGeom>
              <a:avLst/>
              <a:gdLst/>
              <a:ahLst/>
              <a:cxnLst/>
              <a:rect l="l" t="t" r="r" b="b"/>
              <a:pathLst>
                <a:path w="25524" h="16424" extrusionOk="0">
                  <a:moveTo>
                    <a:pt x="18331" y="0"/>
                  </a:moveTo>
                  <a:cubicBezTo>
                    <a:pt x="15552" y="0"/>
                    <a:pt x="12511" y="1003"/>
                    <a:pt x="10975" y="1493"/>
                  </a:cubicBezTo>
                  <a:cubicBezTo>
                    <a:pt x="9411" y="1989"/>
                    <a:pt x="6736" y="1826"/>
                    <a:pt x="3989" y="2065"/>
                  </a:cubicBezTo>
                  <a:cubicBezTo>
                    <a:pt x="1238" y="2305"/>
                    <a:pt x="1" y="4060"/>
                    <a:pt x="633" y="4812"/>
                  </a:cubicBezTo>
                  <a:cubicBezTo>
                    <a:pt x="1259" y="5553"/>
                    <a:pt x="4098" y="4648"/>
                    <a:pt x="5482" y="6310"/>
                  </a:cubicBezTo>
                  <a:cubicBezTo>
                    <a:pt x="6883" y="7967"/>
                    <a:pt x="8746" y="8871"/>
                    <a:pt x="9814" y="9389"/>
                  </a:cubicBezTo>
                  <a:cubicBezTo>
                    <a:pt x="10147" y="9536"/>
                    <a:pt x="10702" y="9776"/>
                    <a:pt x="11329" y="10086"/>
                  </a:cubicBezTo>
                  <a:cubicBezTo>
                    <a:pt x="11694" y="10255"/>
                    <a:pt x="12081" y="10440"/>
                    <a:pt x="12490" y="10642"/>
                  </a:cubicBezTo>
                  <a:cubicBezTo>
                    <a:pt x="13579" y="11231"/>
                    <a:pt x="14702" y="11917"/>
                    <a:pt x="15290" y="12598"/>
                  </a:cubicBezTo>
                  <a:cubicBezTo>
                    <a:pt x="16435" y="13982"/>
                    <a:pt x="20402" y="15677"/>
                    <a:pt x="21933" y="16249"/>
                  </a:cubicBezTo>
                  <a:cubicBezTo>
                    <a:pt x="22200" y="16358"/>
                    <a:pt x="22489" y="16418"/>
                    <a:pt x="22783" y="16423"/>
                  </a:cubicBezTo>
                  <a:cubicBezTo>
                    <a:pt x="23824" y="16423"/>
                    <a:pt x="24527" y="15519"/>
                    <a:pt x="24810" y="13944"/>
                  </a:cubicBezTo>
                  <a:cubicBezTo>
                    <a:pt x="25175" y="11966"/>
                    <a:pt x="25050" y="8392"/>
                    <a:pt x="25284" y="5106"/>
                  </a:cubicBezTo>
                  <a:cubicBezTo>
                    <a:pt x="25524" y="1809"/>
                    <a:pt x="22739" y="387"/>
                    <a:pt x="22739" y="387"/>
                  </a:cubicBezTo>
                  <a:cubicBezTo>
                    <a:pt x="22739" y="387"/>
                    <a:pt x="21230" y="38"/>
                    <a:pt x="18407" y="0"/>
                  </a:cubicBezTo>
                  <a:close/>
                </a:path>
              </a:pathLst>
            </a:custGeom>
            <a:solidFill>
              <a:srgbClr val="869FB1"/>
            </a:solidFill>
            <a:ln w="952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1523727" y="3044441"/>
              <a:ext cx="358465" cy="579776"/>
            </a:xfrm>
            <a:custGeom>
              <a:avLst/>
              <a:gdLst/>
              <a:ahLst/>
              <a:cxnLst/>
              <a:rect l="l" t="t" r="r" b="b"/>
              <a:pathLst>
                <a:path w="14184" h="22941" extrusionOk="0">
                  <a:moveTo>
                    <a:pt x="10163" y="0"/>
                  </a:moveTo>
                  <a:lnTo>
                    <a:pt x="8190" y="1493"/>
                  </a:lnTo>
                  <a:cubicBezTo>
                    <a:pt x="7302" y="1199"/>
                    <a:pt x="6528" y="1074"/>
                    <a:pt x="5842" y="1074"/>
                  </a:cubicBezTo>
                  <a:cubicBezTo>
                    <a:pt x="4016" y="1074"/>
                    <a:pt x="2790" y="1984"/>
                    <a:pt x="1624" y="3133"/>
                  </a:cubicBezTo>
                  <a:cubicBezTo>
                    <a:pt x="0" y="4719"/>
                    <a:pt x="60" y="9569"/>
                    <a:pt x="2049" y="12260"/>
                  </a:cubicBezTo>
                  <a:cubicBezTo>
                    <a:pt x="4038" y="14952"/>
                    <a:pt x="8354" y="15748"/>
                    <a:pt x="10310" y="16118"/>
                  </a:cubicBezTo>
                  <a:cubicBezTo>
                    <a:pt x="12288" y="16483"/>
                    <a:pt x="11803" y="17442"/>
                    <a:pt x="11770" y="18238"/>
                  </a:cubicBezTo>
                  <a:cubicBezTo>
                    <a:pt x="11710" y="19028"/>
                    <a:pt x="8724" y="21131"/>
                    <a:pt x="8833" y="22074"/>
                  </a:cubicBezTo>
                  <a:cubicBezTo>
                    <a:pt x="8915" y="22886"/>
                    <a:pt x="9999" y="22940"/>
                    <a:pt x="10293" y="22940"/>
                  </a:cubicBezTo>
                  <a:lnTo>
                    <a:pt x="10364" y="22940"/>
                  </a:lnTo>
                  <a:cubicBezTo>
                    <a:pt x="10364" y="22940"/>
                    <a:pt x="10773" y="21889"/>
                    <a:pt x="11863" y="20695"/>
                  </a:cubicBezTo>
                  <a:cubicBezTo>
                    <a:pt x="12953" y="19475"/>
                    <a:pt x="14108" y="18630"/>
                    <a:pt x="14021" y="16837"/>
                  </a:cubicBezTo>
                  <a:cubicBezTo>
                    <a:pt x="13928" y="15067"/>
                    <a:pt x="12468" y="14533"/>
                    <a:pt x="12468" y="14533"/>
                  </a:cubicBezTo>
                  <a:cubicBezTo>
                    <a:pt x="12468" y="14533"/>
                    <a:pt x="14184" y="13922"/>
                    <a:pt x="13388" y="11786"/>
                  </a:cubicBezTo>
                  <a:cubicBezTo>
                    <a:pt x="12598" y="9645"/>
                    <a:pt x="8691" y="10958"/>
                    <a:pt x="8724" y="8893"/>
                  </a:cubicBezTo>
                  <a:cubicBezTo>
                    <a:pt x="8779" y="6844"/>
                    <a:pt x="7934" y="5329"/>
                    <a:pt x="9165" y="3744"/>
                  </a:cubicBezTo>
                  <a:cubicBezTo>
                    <a:pt x="10386" y="2180"/>
                    <a:pt x="11291" y="202"/>
                    <a:pt x="11291" y="202"/>
                  </a:cubicBezTo>
                  <a:close/>
                </a:path>
              </a:pathLst>
            </a:custGeom>
            <a:solidFill>
              <a:srgbClr val="869FB1"/>
            </a:solidFill>
            <a:ln w="952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7" name="Google Shape;327;p5"/>
            <p:cNvGrpSpPr/>
            <p:nvPr/>
          </p:nvGrpSpPr>
          <p:grpSpPr>
            <a:xfrm>
              <a:off x="1675337" y="3316550"/>
              <a:ext cx="437113" cy="383257"/>
              <a:chOff x="1675337" y="3316550"/>
              <a:chExt cx="437113" cy="383257"/>
            </a:xfrm>
          </p:grpSpPr>
          <p:sp>
            <p:nvSpPr>
              <p:cNvPr id="328" name="Google Shape;328;p5"/>
              <p:cNvSpPr/>
              <p:nvPr/>
            </p:nvSpPr>
            <p:spPr>
              <a:xfrm>
                <a:off x="1948836" y="3389941"/>
                <a:ext cx="163614" cy="233998"/>
              </a:xfrm>
              <a:custGeom>
                <a:avLst/>
                <a:gdLst/>
                <a:ahLst/>
                <a:cxnLst/>
                <a:rect l="l" t="t" r="r" b="b"/>
                <a:pathLst>
                  <a:path w="6474" h="9259" extrusionOk="0">
                    <a:moveTo>
                      <a:pt x="3286" y="1"/>
                    </a:moveTo>
                    <a:cubicBezTo>
                      <a:pt x="2316" y="1"/>
                      <a:pt x="1052" y="273"/>
                      <a:pt x="594" y="1505"/>
                    </a:cubicBezTo>
                    <a:cubicBezTo>
                      <a:pt x="0" y="3096"/>
                      <a:pt x="1717" y="3940"/>
                      <a:pt x="1717" y="3940"/>
                    </a:cubicBezTo>
                    <a:cubicBezTo>
                      <a:pt x="1493" y="4496"/>
                      <a:pt x="1771" y="4845"/>
                      <a:pt x="1771" y="4845"/>
                    </a:cubicBezTo>
                    <a:cubicBezTo>
                      <a:pt x="1477" y="5401"/>
                      <a:pt x="1717" y="5673"/>
                      <a:pt x="1717" y="5673"/>
                    </a:cubicBezTo>
                    <a:cubicBezTo>
                      <a:pt x="1205" y="6109"/>
                      <a:pt x="916" y="6752"/>
                      <a:pt x="921" y="7428"/>
                    </a:cubicBezTo>
                    <a:cubicBezTo>
                      <a:pt x="921" y="8338"/>
                      <a:pt x="2049" y="9258"/>
                      <a:pt x="3428" y="9258"/>
                    </a:cubicBezTo>
                    <a:cubicBezTo>
                      <a:pt x="3836" y="9258"/>
                      <a:pt x="4234" y="9182"/>
                      <a:pt x="4610" y="9030"/>
                    </a:cubicBezTo>
                    <a:cubicBezTo>
                      <a:pt x="6474" y="8294"/>
                      <a:pt x="6179" y="6360"/>
                      <a:pt x="6141" y="3444"/>
                    </a:cubicBezTo>
                    <a:cubicBezTo>
                      <a:pt x="6109" y="513"/>
                      <a:pt x="4022" y="55"/>
                      <a:pt x="4022" y="55"/>
                    </a:cubicBezTo>
                    <a:cubicBezTo>
                      <a:pt x="3776" y="17"/>
                      <a:pt x="3531" y="1"/>
                      <a:pt x="32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 w="952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5"/>
              <p:cNvSpPr/>
              <p:nvPr/>
            </p:nvSpPr>
            <p:spPr>
              <a:xfrm>
                <a:off x="1675337" y="3384988"/>
                <a:ext cx="163639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6475" h="9264" extrusionOk="0">
                    <a:moveTo>
                      <a:pt x="3139" y="0"/>
                    </a:moveTo>
                    <a:cubicBezTo>
                      <a:pt x="2910" y="0"/>
                      <a:pt x="2676" y="17"/>
                      <a:pt x="2453" y="44"/>
                    </a:cubicBezTo>
                    <a:cubicBezTo>
                      <a:pt x="2453" y="44"/>
                      <a:pt x="366" y="502"/>
                      <a:pt x="328" y="3433"/>
                    </a:cubicBezTo>
                    <a:cubicBezTo>
                      <a:pt x="295" y="6370"/>
                      <a:pt x="1" y="8305"/>
                      <a:pt x="1859" y="9046"/>
                    </a:cubicBezTo>
                    <a:cubicBezTo>
                      <a:pt x="2229" y="9187"/>
                      <a:pt x="2627" y="9264"/>
                      <a:pt x="3025" y="9264"/>
                    </a:cubicBezTo>
                    <a:cubicBezTo>
                      <a:pt x="4414" y="9264"/>
                      <a:pt x="5548" y="8337"/>
                      <a:pt x="5548" y="7422"/>
                    </a:cubicBezTo>
                    <a:cubicBezTo>
                      <a:pt x="5559" y="6752"/>
                      <a:pt x="5270" y="6109"/>
                      <a:pt x="4758" y="5673"/>
                    </a:cubicBezTo>
                    <a:cubicBezTo>
                      <a:pt x="4758" y="5673"/>
                      <a:pt x="4997" y="5411"/>
                      <a:pt x="4703" y="4861"/>
                    </a:cubicBezTo>
                    <a:cubicBezTo>
                      <a:pt x="4703" y="4861"/>
                      <a:pt x="4976" y="4507"/>
                      <a:pt x="4758" y="3940"/>
                    </a:cubicBezTo>
                    <a:cubicBezTo>
                      <a:pt x="4758" y="3940"/>
                      <a:pt x="6474" y="3106"/>
                      <a:pt x="5880" y="1521"/>
                    </a:cubicBezTo>
                    <a:cubicBezTo>
                      <a:pt x="5417" y="262"/>
                      <a:pt x="4115" y="0"/>
                      <a:pt x="31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 w="952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5"/>
              <p:cNvSpPr/>
              <p:nvPr/>
            </p:nvSpPr>
            <p:spPr>
              <a:xfrm>
                <a:off x="1794193" y="3316550"/>
                <a:ext cx="199552" cy="383257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15165" extrusionOk="0">
                    <a:moveTo>
                      <a:pt x="4648" y="0"/>
                    </a:moveTo>
                    <a:lnTo>
                      <a:pt x="4648" y="4191"/>
                    </a:lnTo>
                    <a:cubicBezTo>
                      <a:pt x="4648" y="4191"/>
                      <a:pt x="1733" y="6812"/>
                      <a:pt x="125" y="6959"/>
                    </a:cubicBezTo>
                    <a:lnTo>
                      <a:pt x="0" y="7563"/>
                    </a:lnTo>
                    <a:cubicBezTo>
                      <a:pt x="0" y="7563"/>
                      <a:pt x="2839" y="6719"/>
                      <a:pt x="4239" y="5558"/>
                    </a:cubicBezTo>
                    <a:lnTo>
                      <a:pt x="4239" y="5558"/>
                    </a:lnTo>
                    <a:cubicBezTo>
                      <a:pt x="4054" y="5722"/>
                      <a:pt x="1139" y="8283"/>
                      <a:pt x="55" y="8375"/>
                    </a:cubicBezTo>
                    <a:lnTo>
                      <a:pt x="550" y="8969"/>
                    </a:lnTo>
                    <a:cubicBezTo>
                      <a:pt x="550" y="8969"/>
                      <a:pt x="4169" y="7068"/>
                      <a:pt x="4299" y="6294"/>
                    </a:cubicBezTo>
                    <a:lnTo>
                      <a:pt x="4299" y="15165"/>
                    </a:lnTo>
                    <a:lnTo>
                      <a:pt x="5754" y="15165"/>
                    </a:lnTo>
                    <a:lnTo>
                      <a:pt x="5754" y="8081"/>
                    </a:lnTo>
                    <a:cubicBezTo>
                      <a:pt x="6283" y="8931"/>
                      <a:pt x="7187" y="8986"/>
                      <a:pt x="7416" y="8986"/>
                    </a:cubicBezTo>
                    <a:lnTo>
                      <a:pt x="7471" y="8986"/>
                    </a:lnTo>
                    <a:lnTo>
                      <a:pt x="7841" y="8577"/>
                    </a:lnTo>
                    <a:cubicBezTo>
                      <a:pt x="6713" y="8468"/>
                      <a:pt x="6217" y="7340"/>
                      <a:pt x="6217" y="7340"/>
                    </a:cubicBezTo>
                    <a:lnTo>
                      <a:pt x="6217" y="7340"/>
                    </a:lnTo>
                    <a:cubicBezTo>
                      <a:pt x="6768" y="7705"/>
                      <a:pt x="7405" y="7754"/>
                      <a:pt x="7716" y="7754"/>
                    </a:cubicBezTo>
                    <a:cubicBezTo>
                      <a:pt x="7825" y="7754"/>
                      <a:pt x="7896" y="7749"/>
                      <a:pt x="7896" y="7749"/>
                    </a:cubicBezTo>
                    <a:lnTo>
                      <a:pt x="7765" y="7155"/>
                    </a:lnTo>
                    <a:cubicBezTo>
                      <a:pt x="7667" y="7166"/>
                      <a:pt x="7569" y="7171"/>
                      <a:pt x="7471" y="7171"/>
                    </a:cubicBezTo>
                    <a:cubicBezTo>
                      <a:pt x="6081" y="7171"/>
                      <a:pt x="5792" y="5978"/>
                      <a:pt x="5792" y="5978"/>
                    </a:cubicBezTo>
                    <a:lnTo>
                      <a:pt x="5792" y="556"/>
                    </a:lnTo>
                    <a:cubicBezTo>
                      <a:pt x="5400" y="354"/>
                      <a:pt x="5013" y="175"/>
                      <a:pt x="46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 w="952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1" name="Google Shape;331;p5"/>
            <p:cNvSpPr/>
            <p:nvPr/>
          </p:nvSpPr>
          <p:spPr>
            <a:xfrm>
              <a:off x="1512152" y="3450115"/>
              <a:ext cx="732650" cy="863056"/>
            </a:xfrm>
            <a:custGeom>
              <a:avLst/>
              <a:gdLst/>
              <a:ahLst/>
              <a:cxnLst/>
              <a:rect l="l" t="t" r="r" b="b"/>
              <a:pathLst>
                <a:path w="28990" h="34150" extrusionOk="0">
                  <a:moveTo>
                    <a:pt x="2235" y="1"/>
                  </a:moveTo>
                  <a:cubicBezTo>
                    <a:pt x="1968" y="6"/>
                    <a:pt x="1695" y="44"/>
                    <a:pt x="1439" y="121"/>
                  </a:cubicBezTo>
                  <a:cubicBezTo>
                    <a:pt x="1" y="508"/>
                    <a:pt x="1014" y="2061"/>
                    <a:pt x="1090" y="2796"/>
                  </a:cubicBezTo>
                  <a:cubicBezTo>
                    <a:pt x="1145" y="3515"/>
                    <a:pt x="1586" y="4698"/>
                    <a:pt x="1586" y="4698"/>
                  </a:cubicBezTo>
                  <a:cubicBezTo>
                    <a:pt x="1363" y="5657"/>
                    <a:pt x="2305" y="6981"/>
                    <a:pt x="2305" y="6981"/>
                  </a:cubicBezTo>
                  <a:cubicBezTo>
                    <a:pt x="1842" y="8180"/>
                    <a:pt x="2398" y="8736"/>
                    <a:pt x="2398" y="8736"/>
                  </a:cubicBezTo>
                  <a:cubicBezTo>
                    <a:pt x="1919" y="9509"/>
                    <a:pt x="2414" y="10915"/>
                    <a:pt x="2414" y="10915"/>
                  </a:cubicBezTo>
                  <a:cubicBezTo>
                    <a:pt x="1510" y="12686"/>
                    <a:pt x="2289" y="13830"/>
                    <a:pt x="2289" y="13830"/>
                  </a:cubicBezTo>
                  <a:cubicBezTo>
                    <a:pt x="1641" y="14713"/>
                    <a:pt x="1973" y="16282"/>
                    <a:pt x="1973" y="16282"/>
                  </a:cubicBezTo>
                  <a:cubicBezTo>
                    <a:pt x="938" y="17917"/>
                    <a:pt x="1826" y="19781"/>
                    <a:pt x="1826" y="19781"/>
                  </a:cubicBezTo>
                  <a:cubicBezTo>
                    <a:pt x="1494" y="21077"/>
                    <a:pt x="1733" y="22380"/>
                    <a:pt x="1733" y="22380"/>
                  </a:cubicBezTo>
                  <a:cubicBezTo>
                    <a:pt x="1401" y="24298"/>
                    <a:pt x="2213" y="24963"/>
                    <a:pt x="2213" y="24963"/>
                  </a:cubicBezTo>
                  <a:cubicBezTo>
                    <a:pt x="2360" y="27584"/>
                    <a:pt x="4937" y="27954"/>
                    <a:pt x="4937" y="27954"/>
                  </a:cubicBezTo>
                  <a:cubicBezTo>
                    <a:pt x="5395" y="28880"/>
                    <a:pt x="6125" y="29158"/>
                    <a:pt x="6839" y="29158"/>
                  </a:cubicBezTo>
                  <a:cubicBezTo>
                    <a:pt x="7907" y="29158"/>
                    <a:pt x="8942" y="28526"/>
                    <a:pt x="8942" y="28526"/>
                  </a:cubicBezTo>
                  <a:cubicBezTo>
                    <a:pt x="9286" y="28641"/>
                    <a:pt x="9645" y="28706"/>
                    <a:pt x="10010" y="28717"/>
                  </a:cubicBezTo>
                  <a:cubicBezTo>
                    <a:pt x="10893" y="28717"/>
                    <a:pt x="11138" y="28177"/>
                    <a:pt x="11710" y="27954"/>
                  </a:cubicBezTo>
                  <a:cubicBezTo>
                    <a:pt x="11923" y="27861"/>
                    <a:pt x="12152" y="27812"/>
                    <a:pt x="12386" y="27801"/>
                  </a:cubicBezTo>
                  <a:cubicBezTo>
                    <a:pt x="12811" y="27801"/>
                    <a:pt x="13127" y="28030"/>
                    <a:pt x="13274" y="28581"/>
                  </a:cubicBezTo>
                  <a:cubicBezTo>
                    <a:pt x="13498" y="29393"/>
                    <a:pt x="13111" y="30646"/>
                    <a:pt x="12942" y="31899"/>
                  </a:cubicBezTo>
                  <a:cubicBezTo>
                    <a:pt x="12778" y="33136"/>
                    <a:pt x="13574" y="34150"/>
                    <a:pt x="13574" y="34150"/>
                  </a:cubicBezTo>
                  <a:lnTo>
                    <a:pt x="15454" y="34150"/>
                  </a:lnTo>
                  <a:cubicBezTo>
                    <a:pt x="15416" y="34150"/>
                    <a:pt x="15269" y="34111"/>
                    <a:pt x="15912" y="33005"/>
                  </a:cubicBezTo>
                  <a:cubicBezTo>
                    <a:pt x="16615" y="31823"/>
                    <a:pt x="15655" y="30679"/>
                    <a:pt x="16560" y="29240"/>
                  </a:cubicBezTo>
                  <a:cubicBezTo>
                    <a:pt x="17465" y="27801"/>
                    <a:pt x="17410" y="25976"/>
                    <a:pt x="17410" y="25976"/>
                  </a:cubicBezTo>
                  <a:cubicBezTo>
                    <a:pt x="17851" y="23540"/>
                    <a:pt x="16707" y="23470"/>
                    <a:pt x="15786" y="22434"/>
                  </a:cubicBezTo>
                  <a:cubicBezTo>
                    <a:pt x="15388" y="22009"/>
                    <a:pt x="14773" y="21884"/>
                    <a:pt x="14184" y="21884"/>
                  </a:cubicBezTo>
                  <a:cubicBezTo>
                    <a:pt x="13661" y="21895"/>
                    <a:pt x="13138" y="21971"/>
                    <a:pt x="12631" y="22124"/>
                  </a:cubicBezTo>
                  <a:cubicBezTo>
                    <a:pt x="12419" y="22042"/>
                    <a:pt x="12201" y="21998"/>
                    <a:pt x="11977" y="21993"/>
                  </a:cubicBezTo>
                  <a:cubicBezTo>
                    <a:pt x="11525" y="21977"/>
                    <a:pt x="11122" y="22254"/>
                    <a:pt x="10969" y="22674"/>
                  </a:cubicBezTo>
                  <a:cubicBezTo>
                    <a:pt x="10828" y="22625"/>
                    <a:pt x="10681" y="22598"/>
                    <a:pt x="10533" y="22598"/>
                  </a:cubicBezTo>
                  <a:cubicBezTo>
                    <a:pt x="9781" y="22598"/>
                    <a:pt x="9144" y="23213"/>
                    <a:pt x="9144" y="23213"/>
                  </a:cubicBezTo>
                  <a:cubicBezTo>
                    <a:pt x="9089" y="22837"/>
                    <a:pt x="8779" y="22734"/>
                    <a:pt x="8452" y="22734"/>
                  </a:cubicBezTo>
                  <a:cubicBezTo>
                    <a:pt x="8158" y="22745"/>
                    <a:pt x="7869" y="22805"/>
                    <a:pt x="7596" y="22903"/>
                  </a:cubicBezTo>
                  <a:cubicBezTo>
                    <a:pt x="7667" y="22036"/>
                    <a:pt x="6877" y="21720"/>
                    <a:pt x="6877" y="21720"/>
                  </a:cubicBezTo>
                  <a:cubicBezTo>
                    <a:pt x="7542" y="20467"/>
                    <a:pt x="6599" y="19639"/>
                    <a:pt x="6599" y="19639"/>
                  </a:cubicBezTo>
                  <a:cubicBezTo>
                    <a:pt x="7689" y="18070"/>
                    <a:pt x="7024" y="16266"/>
                    <a:pt x="7024" y="16266"/>
                  </a:cubicBezTo>
                  <a:cubicBezTo>
                    <a:pt x="7487" y="14402"/>
                    <a:pt x="6452" y="13367"/>
                    <a:pt x="6452" y="13367"/>
                  </a:cubicBezTo>
                  <a:cubicBezTo>
                    <a:pt x="7558" y="11890"/>
                    <a:pt x="6251" y="10528"/>
                    <a:pt x="6251" y="10528"/>
                  </a:cubicBezTo>
                  <a:cubicBezTo>
                    <a:pt x="6670" y="10120"/>
                    <a:pt x="6523" y="9231"/>
                    <a:pt x="6490" y="9013"/>
                  </a:cubicBezTo>
                  <a:lnTo>
                    <a:pt x="6490" y="9013"/>
                  </a:lnTo>
                  <a:cubicBezTo>
                    <a:pt x="6665" y="9983"/>
                    <a:pt x="7733" y="10049"/>
                    <a:pt x="8032" y="10049"/>
                  </a:cubicBezTo>
                  <a:lnTo>
                    <a:pt x="8109" y="10049"/>
                  </a:lnTo>
                  <a:cubicBezTo>
                    <a:pt x="8196" y="10899"/>
                    <a:pt x="9280" y="11002"/>
                    <a:pt x="9814" y="11002"/>
                  </a:cubicBezTo>
                  <a:cubicBezTo>
                    <a:pt x="9989" y="11002"/>
                    <a:pt x="10103" y="10991"/>
                    <a:pt x="10103" y="10991"/>
                  </a:cubicBezTo>
                  <a:cubicBezTo>
                    <a:pt x="10272" y="11743"/>
                    <a:pt x="10735" y="11934"/>
                    <a:pt x="11166" y="11934"/>
                  </a:cubicBezTo>
                  <a:cubicBezTo>
                    <a:pt x="11476" y="11923"/>
                    <a:pt x="11781" y="11847"/>
                    <a:pt x="12059" y="11711"/>
                  </a:cubicBezTo>
                  <a:cubicBezTo>
                    <a:pt x="12479" y="12119"/>
                    <a:pt x="13013" y="12245"/>
                    <a:pt x="13525" y="12245"/>
                  </a:cubicBezTo>
                  <a:cubicBezTo>
                    <a:pt x="14413" y="12245"/>
                    <a:pt x="15230" y="11858"/>
                    <a:pt x="15230" y="11858"/>
                  </a:cubicBezTo>
                  <a:cubicBezTo>
                    <a:pt x="15454" y="12076"/>
                    <a:pt x="15759" y="12196"/>
                    <a:pt x="16070" y="12179"/>
                  </a:cubicBezTo>
                  <a:cubicBezTo>
                    <a:pt x="16963" y="12179"/>
                    <a:pt x="17977" y="11471"/>
                    <a:pt x="17977" y="11471"/>
                  </a:cubicBezTo>
                  <a:cubicBezTo>
                    <a:pt x="18173" y="11536"/>
                    <a:pt x="18369" y="11569"/>
                    <a:pt x="18571" y="11569"/>
                  </a:cubicBezTo>
                  <a:cubicBezTo>
                    <a:pt x="19699" y="11569"/>
                    <a:pt x="19987" y="10387"/>
                    <a:pt x="19987" y="10387"/>
                  </a:cubicBezTo>
                  <a:lnTo>
                    <a:pt x="20031" y="10387"/>
                  </a:lnTo>
                  <a:cubicBezTo>
                    <a:pt x="21617" y="10387"/>
                    <a:pt x="21927" y="9297"/>
                    <a:pt x="21927" y="9297"/>
                  </a:cubicBezTo>
                  <a:cubicBezTo>
                    <a:pt x="22123" y="9362"/>
                    <a:pt x="22331" y="9400"/>
                    <a:pt x="22538" y="9406"/>
                  </a:cubicBezTo>
                  <a:cubicBezTo>
                    <a:pt x="22946" y="9406"/>
                    <a:pt x="23066" y="9188"/>
                    <a:pt x="23110" y="9052"/>
                  </a:cubicBezTo>
                  <a:lnTo>
                    <a:pt x="23110" y="9052"/>
                  </a:lnTo>
                  <a:cubicBezTo>
                    <a:pt x="22924" y="10365"/>
                    <a:pt x="23753" y="10583"/>
                    <a:pt x="23753" y="10583"/>
                  </a:cubicBezTo>
                  <a:cubicBezTo>
                    <a:pt x="23382" y="11945"/>
                    <a:pt x="23458" y="13018"/>
                    <a:pt x="23458" y="13018"/>
                  </a:cubicBezTo>
                  <a:cubicBezTo>
                    <a:pt x="22554" y="15307"/>
                    <a:pt x="24031" y="16212"/>
                    <a:pt x="24031" y="16212"/>
                  </a:cubicBezTo>
                  <a:cubicBezTo>
                    <a:pt x="22941" y="17574"/>
                    <a:pt x="23753" y="18903"/>
                    <a:pt x="23753" y="18903"/>
                  </a:cubicBezTo>
                  <a:cubicBezTo>
                    <a:pt x="23344" y="19514"/>
                    <a:pt x="23529" y="21377"/>
                    <a:pt x="23529" y="21377"/>
                  </a:cubicBezTo>
                  <a:cubicBezTo>
                    <a:pt x="22995" y="21982"/>
                    <a:pt x="22723" y="23257"/>
                    <a:pt x="22723" y="23257"/>
                  </a:cubicBezTo>
                  <a:cubicBezTo>
                    <a:pt x="20892" y="24031"/>
                    <a:pt x="20985" y="25655"/>
                    <a:pt x="20985" y="25655"/>
                  </a:cubicBezTo>
                  <a:cubicBezTo>
                    <a:pt x="21099" y="25704"/>
                    <a:pt x="21197" y="25785"/>
                    <a:pt x="21263" y="25894"/>
                  </a:cubicBezTo>
                  <a:cubicBezTo>
                    <a:pt x="21524" y="26281"/>
                    <a:pt x="22167" y="26706"/>
                    <a:pt x="22167" y="26706"/>
                  </a:cubicBezTo>
                  <a:cubicBezTo>
                    <a:pt x="21448" y="27039"/>
                    <a:pt x="20805" y="29398"/>
                    <a:pt x="20598" y="29970"/>
                  </a:cubicBezTo>
                  <a:cubicBezTo>
                    <a:pt x="20543" y="30134"/>
                    <a:pt x="20609" y="30210"/>
                    <a:pt x="20734" y="30210"/>
                  </a:cubicBezTo>
                  <a:cubicBezTo>
                    <a:pt x="21061" y="30210"/>
                    <a:pt x="21824" y="29692"/>
                    <a:pt x="22020" y="28864"/>
                  </a:cubicBezTo>
                  <a:cubicBezTo>
                    <a:pt x="22314" y="27736"/>
                    <a:pt x="23126" y="27333"/>
                    <a:pt x="23126" y="27333"/>
                  </a:cubicBezTo>
                  <a:cubicBezTo>
                    <a:pt x="23513" y="28194"/>
                    <a:pt x="24140" y="28466"/>
                    <a:pt x="24793" y="28466"/>
                  </a:cubicBezTo>
                  <a:cubicBezTo>
                    <a:pt x="25507" y="28466"/>
                    <a:pt x="26248" y="28145"/>
                    <a:pt x="26744" y="27921"/>
                  </a:cubicBezTo>
                  <a:cubicBezTo>
                    <a:pt x="27681" y="27496"/>
                    <a:pt x="27589" y="25355"/>
                    <a:pt x="27589" y="25355"/>
                  </a:cubicBezTo>
                  <a:cubicBezTo>
                    <a:pt x="27589" y="25355"/>
                    <a:pt x="27905" y="25230"/>
                    <a:pt x="28439" y="23731"/>
                  </a:cubicBezTo>
                  <a:cubicBezTo>
                    <a:pt x="28989" y="22260"/>
                    <a:pt x="28215" y="21154"/>
                    <a:pt x="28215" y="21154"/>
                  </a:cubicBezTo>
                  <a:cubicBezTo>
                    <a:pt x="28864" y="19159"/>
                    <a:pt x="27790" y="17999"/>
                    <a:pt x="27790" y="17999"/>
                  </a:cubicBezTo>
                  <a:cubicBezTo>
                    <a:pt x="28733" y="16429"/>
                    <a:pt x="27774" y="15045"/>
                    <a:pt x="27774" y="15045"/>
                  </a:cubicBezTo>
                  <a:cubicBezTo>
                    <a:pt x="28570" y="13700"/>
                    <a:pt x="27698" y="12408"/>
                    <a:pt x="27698" y="12408"/>
                  </a:cubicBezTo>
                  <a:cubicBezTo>
                    <a:pt x="28493" y="11264"/>
                    <a:pt x="27921" y="9771"/>
                    <a:pt x="27921" y="9771"/>
                  </a:cubicBezTo>
                  <a:cubicBezTo>
                    <a:pt x="28935" y="8294"/>
                    <a:pt x="27976" y="7335"/>
                    <a:pt x="27976" y="7335"/>
                  </a:cubicBezTo>
                  <a:cubicBezTo>
                    <a:pt x="27976" y="7335"/>
                    <a:pt x="28602" y="7155"/>
                    <a:pt x="28531" y="5145"/>
                  </a:cubicBezTo>
                  <a:cubicBezTo>
                    <a:pt x="28482" y="3417"/>
                    <a:pt x="26913" y="3297"/>
                    <a:pt x="26472" y="3297"/>
                  </a:cubicBezTo>
                  <a:cubicBezTo>
                    <a:pt x="26395" y="3297"/>
                    <a:pt x="26352" y="3297"/>
                    <a:pt x="26352" y="3297"/>
                  </a:cubicBezTo>
                  <a:cubicBezTo>
                    <a:pt x="25976" y="2894"/>
                    <a:pt x="25611" y="2753"/>
                    <a:pt x="25289" y="2753"/>
                  </a:cubicBezTo>
                  <a:cubicBezTo>
                    <a:pt x="24532" y="2753"/>
                    <a:pt x="23998" y="3537"/>
                    <a:pt x="23998" y="3537"/>
                  </a:cubicBezTo>
                  <a:cubicBezTo>
                    <a:pt x="23894" y="3510"/>
                    <a:pt x="23796" y="3494"/>
                    <a:pt x="23693" y="3494"/>
                  </a:cubicBezTo>
                  <a:cubicBezTo>
                    <a:pt x="22614" y="3494"/>
                    <a:pt x="21764" y="5014"/>
                    <a:pt x="21764" y="5014"/>
                  </a:cubicBezTo>
                  <a:lnTo>
                    <a:pt x="21688" y="5014"/>
                  </a:lnTo>
                  <a:cubicBezTo>
                    <a:pt x="20527" y="5014"/>
                    <a:pt x="20603" y="5826"/>
                    <a:pt x="20603" y="5826"/>
                  </a:cubicBezTo>
                  <a:cubicBezTo>
                    <a:pt x="20402" y="5771"/>
                    <a:pt x="20189" y="5744"/>
                    <a:pt x="19982" y="5744"/>
                  </a:cubicBezTo>
                  <a:cubicBezTo>
                    <a:pt x="19306" y="5733"/>
                    <a:pt x="18680" y="6098"/>
                    <a:pt x="18353" y="6692"/>
                  </a:cubicBezTo>
                  <a:cubicBezTo>
                    <a:pt x="18113" y="6567"/>
                    <a:pt x="17846" y="6501"/>
                    <a:pt x="17579" y="6501"/>
                  </a:cubicBezTo>
                  <a:cubicBezTo>
                    <a:pt x="16669" y="6501"/>
                    <a:pt x="16102" y="7302"/>
                    <a:pt x="16102" y="7302"/>
                  </a:cubicBezTo>
                  <a:cubicBezTo>
                    <a:pt x="15868" y="7237"/>
                    <a:pt x="15628" y="7204"/>
                    <a:pt x="15383" y="7204"/>
                  </a:cubicBezTo>
                  <a:cubicBezTo>
                    <a:pt x="14364" y="7204"/>
                    <a:pt x="13819" y="7815"/>
                    <a:pt x="13819" y="7815"/>
                  </a:cubicBezTo>
                  <a:cubicBezTo>
                    <a:pt x="13312" y="7155"/>
                    <a:pt x="12718" y="6965"/>
                    <a:pt x="12206" y="6965"/>
                  </a:cubicBezTo>
                  <a:cubicBezTo>
                    <a:pt x="11770" y="6970"/>
                    <a:pt x="11334" y="7095"/>
                    <a:pt x="10958" y="7319"/>
                  </a:cubicBezTo>
                  <a:cubicBezTo>
                    <a:pt x="10920" y="6382"/>
                    <a:pt x="10179" y="6234"/>
                    <a:pt x="9722" y="6234"/>
                  </a:cubicBezTo>
                  <a:cubicBezTo>
                    <a:pt x="9596" y="6234"/>
                    <a:pt x="9476" y="6245"/>
                    <a:pt x="9351" y="6267"/>
                  </a:cubicBezTo>
                  <a:cubicBezTo>
                    <a:pt x="9188" y="5215"/>
                    <a:pt x="7580" y="5030"/>
                    <a:pt x="7580" y="5030"/>
                  </a:cubicBezTo>
                  <a:cubicBezTo>
                    <a:pt x="8098" y="3761"/>
                    <a:pt x="6681" y="3319"/>
                    <a:pt x="6681" y="3319"/>
                  </a:cubicBezTo>
                  <a:cubicBezTo>
                    <a:pt x="6736" y="2175"/>
                    <a:pt x="5591" y="1804"/>
                    <a:pt x="5591" y="1804"/>
                  </a:cubicBezTo>
                  <a:cubicBezTo>
                    <a:pt x="5417" y="578"/>
                    <a:pt x="4768" y="300"/>
                    <a:pt x="4229" y="300"/>
                  </a:cubicBezTo>
                  <a:cubicBezTo>
                    <a:pt x="3951" y="306"/>
                    <a:pt x="3679" y="366"/>
                    <a:pt x="3428" y="475"/>
                  </a:cubicBezTo>
                  <a:cubicBezTo>
                    <a:pt x="3428" y="475"/>
                    <a:pt x="3085" y="1"/>
                    <a:pt x="2235" y="1"/>
                  </a:cubicBezTo>
                  <a:close/>
                </a:path>
              </a:pathLst>
            </a:custGeom>
            <a:solidFill>
              <a:srgbClr val="869FB1"/>
            </a:solidFill>
            <a:ln w="952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1727524" y="2620015"/>
              <a:ext cx="283861" cy="436153"/>
            </a:xfrm>
            <a:custGeom>
              <a:avLst/>
              <a:gdLst/>
              <a:ahLst/>
              <a:cxnLst/>
              <a:rect l="l" t="t" r="r" b="b"/>
              <a:pathLst>
                <a:path w="11232" h="17258" extrusionOk="0">
                  <a:moveTo>
                    <a:pt x="6136" y="0"/>
                  </a:moveTo>
                  <a:cubicBezTo>
                    <a:pt x="6125" y="0"/>
                    <a:pt x="6115" y="0"/>
                    <a:pt x="6109" y="6"/>
                  </a:cubicBezTo>
                  <a:cubicBezTo>
                    <a:pt x="6033" y="60"/>
                    <a:pt x="5564" y="872"/>
                    <a:pt x="5504" y="1172"/>
                  </a:cubicBezTo>
                  <a:cubicBezTo>
                    <a:pt x="5472" y="1357"/>
                    <a:pt x="5292" y="1412"/>
                    <a:pt x="5117" y="1412"/>
                  </a:cubicBezTo>
                  <a:cubicBezTo>
                    <a:pt x="5008" y="1412"/>
                    <a:pt x="4905" y="1395"/>
                    <a:pt x="4807" y="1363"/>
                  </a:cubicBezTo>
                  <a:cubicBezTo>
                    <a:pt x="4676" y="1324"/>
                    <a:pt x="4676" y="98"/>
                    <a:pt x="4676" y="98"/>
                  </a:cubicBezTo>
                  <a:cubicBezTo>
                    <a:pt x="4109" y="98"/>
                    <a:pt x="3543" y="551"/>
                    <a:pt x="3543" y="551"/>
                  </a:cubicBezTo>
                  <a:lnTo>
                    <a:pt x="3733" y="1608"/>
                  </a:lnTo>
                  <a:cubicBezTo>
                    <a:pt x="3205" y="2060"/>
                    <a:pt x="3412" y="2491"/>
                    <a:pt x="3412" y="2491"/>
                  </a:cubicBezTo>
                  <a:cubicBezTo>
                    <a:pt x="2676" y="3035"/>
                    <a:pt x="2791" y="4223"/>
                    <a:pt x="2355" y="4223"/>
                  </a:cubicBezTo>
                  <a:cubicBezTo>
                    <a:pt x="1968" y="4207"/>
                    <a:pt x="1973" y="4027"/>
                    <a:pt x="1843" y="4027"/>
                  </a:cubicBezTo>
                  <a:cubicBezTo>
                    <a:pt x="1826" y="4027"/>
                    <a:pt x="1810" y="4033"/>
                    <a:pt x="1788" y="4038"/>
                  </a:cubicBezTo>
                  <a:cubicBezTo>
                    <a:pt x="1619" y="4114"/>
                    <a:pt x="1374" y="4360"/>
                    <a:pt x="1586" y="4507"/>
                  </a:cubicBezTo>
                  <a:cubicBezTo>
                    <a:pt x="1772" y="4676"/>
                    <a:pt x="1603" y="4676"/>
                    <a:pt x="1379" y="4959"/>
                  </a:cubicBezTo>
                  <a:cubicBezTo>
                    <a:pt x="1134" y="5242"/>
                    <a:pt x="1646" y="5809"/>
                    <a:pt x="1832" y="5885"/>
                  </a:cubicBezTo>
                  <a:cubicBezTo>
                    <a:pt x="1848" y="5885"/>
                    <a:pt x="1859" y="5891"/>
                    <a:pt x="1870" y="5885"/>
                  </a:cubicBezTo>
                  <a:cubicBezTo>
                    <a:pt x="2120" y="5885"/>
                    <a:pt x="2965" y="5449"/>
                    <a:pt x="2965" y="5449"/>
                  </a:cubicBezTo>
                  <a:lnTo>
                    <a:pt x="2965" y="5449"/>
                  </a:lnTo>
                  <a:cubicBezTo>
                    <a:pt x="2731" y="5940"/>
                    <a:pt x="2769" y="6621"/>
                    <a:pt x="2769" y="6621"/>
                  </a:cubicBezTo>
                  <a:cubicBezTo>
                    <a:pt x="2769" y="6621"/>
                    <a:pt x="2622" y="6212"/>
                    <a:pt x="2268" y="6212"/>
                  </a:cubicBezTo>
                  <a:cubicBezTo>
                    <a:pt x="2186" y="6212"/>
                    <a:pt x="2104" y="6229"/>
                    <a:pt x="2033" y="6261"/>
                  </a:cubicBezTo>
                  <a:cubicBezTo>
                    <a:pt x="1505" y="6468"/>
                    <a:pt x="1488" y="6866"/>
                    <a:pt x="1488" y="6866"/>
                  </a:cubicBezTo>
                  <a:cubicBezTo>
                    <a:pt x="1864" y="6882"/>
                    <a:pt x="2017" y="7258"/>
                    <a:pt x="2017" y="7258"/>
                  </a:cubicBezTo>
                  <a:cubicBezTo>
                    <a:pt x="1" y="10631"/>
                    <a:pt x="1" y="15890"/>
                    <a:pt x="682" y="16647"/>
                  </a:cubicBezTo>
                  <a:cubicBezTo>
                    <a:pt x="1069" y="17056"/>
                    <a:pt x="1565" y="17257"/>
                    <a:pt x="2295" y="17257"/>
                  </a:cubicBezTo>
                  <a:cubicBezTo>
                    <a:pt x="2867" y="17257"/>
                    <a:pt x="3586" y="17126"/>
                    <a:pt x="4507" y="16870"/>
                  </a:cubicBezTo>
                  <a:cubicBezTo>
                    <a:pt x="6599" y="16266"/>
                    <a:pt x="10043" y="13835"/>
                    <a:pt x="10632" y="11329"/>
                  </a:cubicBezTo>
                  <a:cubicBezTo>
                    <a:pt x="11231" y="8822"/>
                    <a:pt x="9161" y="7389"/>
                    <a:pt x="9161" y="7389"/>
                  </a:cubicBezTo>
                  <a:cubicBezTo>
                    <a:pt x="9161" y="7389"/>
                    <a:pt x="9237" y="6654"/>
                    <a:pt x="9161" y="5166"/>
                  </a:cubicBezTo>
                  <a:cubicBezTo>
                    <a:pt x="9111" y="3847"/>
                    <a:pt x="8169" y="3771"/>
                    <a:pt x="7956" y="3771"/>
                  </a:cubicBezTo>
                  <a:lnTo>
                    <a:pt x="7918" y="3771"/>
                  </a:lnTo>
                  <a:cubicBezTo>
                    <a:pt x="8027" y="2338"/>
                    <a:pt x="6654" y="1924"/>
                    <a:pt x="6654" y="1733"/>
                  </a:cubicBezTo>
                  <a:cubicBezTo>
                    <a:pt x="6670" y="1532"/>
                    <a:pt x="7068" y="829"/>
                    <a:pt x="7144" y="507"/>
                  </a:cubicBezTo>
                  <a:cubicBezTo>
                    <a:pt x="7232" y="218"/>
                    <a:pt x="6332" y="0"/>
                    <a:pt x="6136" y="0"/>
                  </a:cubicBezTo>
                  <a:close/>
                </a:path>
              </a:pathLst>
            </a:custGeom>
            <a:solidFill>
              <a:srgbClr val="869FB1"/>
            </a:solidFill>
            <a:ln w="952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5"/>
          <p:cNvGrpSpPr/>
          <p:nvPr/>
        </p:nvGrpSpPr>
        <p:grpSpPr>
          <a:xfrm>
            <a:off x="1525575" y="1456522"/>
            <a:ext cx="2384075" cy="2019259"/>
            <a:chOff x="1056023" y="1489747"/>
            <a:chExt cx="730655" cy="712779"/>
          </a:xfrm>
        </p:grpSpPr>
        <p:grpSp>
          <p:nvGrpSpPr>
            <p:cNvPr id="334" name="Google Shape;334;p5"/>
            <p:cNvGrpSpPr/>
            <p:nvPr/>
          </p:nvGrpSpPr>
          <p:grpSpPr>
            <a:xfrm>
              <a:off x="1056023" y="1625948"/>
              <a:ext cx="192996" cy="576578"/>
              <a:chOff x="1056023" y="1625948"/>
              <a:chExt cx="192996" cy="576578"/>
            </a:xfrm>
          </p:grpSpPr>
          <p:sp>
            <p:nvSpPr>
              <p:cNvPr id="335" name="Google Shape;335;p5"/>
              <p:cNvSpPr/>
              <p:nvPr/>
            </p:nvSpPr>
            <p:spPr>
              <a:xfrm>
                <a:off x="1066902" y="1914079"/>
                <a:ext cx="167456" cy="269382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solidFill>
                <a:srgbClr val="D8E7F5"/>
              </a:solidFill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5"/>
              <p:cNvSpPr/>
              <p:nvPr/>
            </p:nvSpPr>
            <p:spPr>
              <a:xfrm>
                <a:off x="1066902" y="1645136"/>
                <a:ext cx="167456" cy="269382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solidFill>
                <a:srgbClr val="D8E7F5"/>
              </a:solidFill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5"/>
              <p:cNvSpPr/>
              <p:nvPr/>
            </p:nvSpPr>
            <p:spPr>
              <a:xfrm>
                <a:off x="1056023" y="1893872"/>
                <a:ext cx="40644" cy="40644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D8E7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5"/>
              <p:cNvSpPr/>
              <p:nvPr/>
            </p:nvSpPr>
            <p:spPr>
              <a:xfrm>
                <a:off x="1220365" y="2164199"/>
                <a:ext cx="28654" cy="38327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D8E7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5"/>
              <p:cNvSpPr/>
              <p:nvPr/>
            </p:nvSpPr>
            <p:spPr>
              <a:xfrm>
                <a:off x="1220365" y="1625948"/>
                <a:ext cx="28654" cy="38467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D8E7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0" name="Google Shape;340;p5"/>
            <p:cNvGrpSpPr/>
            <p:nvPr/>
          </p:nvGrpSpPr>
          <p:grpSpPr>
            <a:xfrm>
              <a:off x="1604562" y="1489747"/>
              <a:ext cx="182116" cy="154306"/>
              <a:chOff x="1631387" y="1490834"/>
              <a:chExt cx="182116" cy="154306"/>
            </a:xfrm>
          </p:grpSpPr>
          <p:sp>
            <p:nvSpPr>
              <p:cNvPr id="341" name="Google Shape;341;p5"/>
              <p:cNvSpPr/>
              <p:nvPr/>
            </p:nvSpPr>
            <p:spPr>
              <a:xfrm>
                <a:off x="1716447" y="1509882"/>
                <a:ext cx="82400" cy="61302"/>
              </a:xfrm>
              <a:custGeom>
                <a:avLst/>
                <a:gdLst/>
                <a:ahLst/>
                <a:cxnLst/>
                <a:rect l="l" t="t" r="r" b="b"/>
                <a:pathLst>
                  <a:path w="12377" h="9208" fill="none" extrusionOk="0">
                    <a:moveTo>
                      <a:pt x="1" y="9207"/>
                    </a:moveTo>
                    <a:cubicBezTo>
                      <a:pt x="1635" y="3870"/>
                      <a:pt x="6539" y="1"/>
                      <a:pt x="12376" y="1"/>
                    </a:cubicBezTo>
                  </a:path>
                </a:pathLst>
              </a:custGeom>
              <a:solidFill>
                <a:srgbClr val="D8E7F5"/>
              </a:solidFill>
              <a:ln w="9525" cap="rnd" cmpd="sng">
                <a:solidFill>
                  <a:srgbClr val="5F7D95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5"/>
              <p:cNvSpPr/>
              <p:nvPr/>
            </p:nvSpPr>
            <p:spPr>
              <a:xfrm>
                <a:off x="1631387" y="1570955"/>
                <a:ext cx="85283" cy="74185"/>
              </a:xfrm>
              <a:custGeom>
                <a:avLst/>
                <a:gdLst/>
                <a:ahLst/>
                <a:cxnLst/>
                <a:rect l="l" t="t" r="r" b="b"/>
                <a:pathLst>
                  <a:path w="12810" h="11143" fill="none" extrusionOk="0">
                    <a:moveTo>
                      <a:pt x="1" y="11142"/>
                    </a:moveTo>
                    <a:cubicBezTo>
                      <a:pt x="6539" y="11142"/>
                      <a:pt x="10275" y="7106"/>
                      <a:pt x="12810" y="1"/>
                    </a:cubicBezTo>
                  </a:path>
                </a:pathLst>
              </a:custGeom>
              <a:solidFill>
                <a:srgbClr val="D8E7F5"/>
              </a:solidFill>
              <a:ln w="9525" cap="rnd" cmpd="sng">
                <a:solidFill>
                  <a:srgbClr val="5F7D95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5"/>
              <p:cNvSpPr/>
              <p:nvPr/>
            </p:nvSpPr>
            <p:spPr>
              <a:xfrm>
                <a:off x="1784849" y="1490834"/>
                <a:ext cx="28654" cy="38327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37" y="3395"/>
                    </a:lnTo>
                    <a:cubicBezTo>
                      <a:pt x="4304" y="3195"/>
                      <a:pt x="4304" y="2795"/>
                      <a:pt x="4037" y="2561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D8E7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44" name="Google Shape;344;p5"/>
          <p:cNvSpPr txBox="1"/>
          <p:nvPr/>
        </p:nvSpPr>
        <p:spPr>
          <a:xfrm>
            <a:off x="733601" y="2532989"/>
            <a:ext cx="8274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STROKE</a:t>
            </a:r>
            <a:endParaRPr sz="1400" b="0" i="0" u="none" strike="noStrike" cap="none">
              <a:solidFill>
                <a:schemeClr val="lt1"/>
              </a:solidFill>
              <a:latin typeface="Baloo 2 ExtraBold"/>
              <a:ea typeface="Baloo 2 ExtraBold"/>
              <a:cs typeface="Baloo 2 ExtraBold"/>
              <a:sym typeface="Baloo 2 ExtraBold"/>
            </a:endParaRPr>
          </a:p>
        </p:txBody>
      </p:sp>
      <p:sp>
        <p:nvSpPr>
          <p:cNvPr id="345" name="Google Shape;345;p5"/>
          <p:cNvSpPr txBox="1"/>
          <p:nvPr/>
        </p:nvSpPr>
        <p:spPr>
          <a:xfrm>
            <a:off x="4008369" y="1356991"/>
            <a:ext cx="138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INTRACRANIAL</a:t>
            </a:r>
            <a:br>
              <a:rPr lang="en" sz="1400" b="0" i="0" u="none" strike="noStrike" cap="none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</a:br>
            <a:r>
              <a:rPr lang="en" sz="1400" b="0" i="0" u="none" strike="noStrike" cap="none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HEMORRHAGE</a:t>
            </a:r>
            <a:endParaRPr sz="1400" b="0" i="0" u="none" strike="noStrike" cap="none">
              <a:solidFill>
                <a:schemeClr val="lt1"/>
              </a:solidFill>
              <a:latin typeface="Baloo 2 ExtraBold"/>
              <a:ea typeface="Baloo 2 ExtraBold"/>
              <a:cs typeface="Baloo 2 ExtraBold"/>
              <a:sym typeface="Baloo 2 ExtraBold"/>
            </a:endParaRPr>
          </a:p>
        </p:txBody>
      </p:sp>
      <p:sp>
        <p:nvSpPr>
          <p:cNvPr id="346" name="Google Shape;346;p5"/>
          <p:cNvSpPr txBox="1"/>
          <p:nvPr/>
        </p:nvSpPr>
        <p:spPr>
          <a:xfrm>
            <a:off x="2126997" y="3309157"/>
            <a:ext cx="95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ISCHEMIC</a:t>
            </a:r>
            <a:endParaRPr sz="1400" b="0" i="0" u="none" strike="noStrike" cap="none">
              <a:solidFill>
                <a:schemeClr val="lt1"/>
              </a:solidFill>
              <a:latin typeface="Baloo 2 ExtraBold"/>
              <a:ea typeface="Baloo 2 ExtraBold"/>
              <a:cs typeface="Baloo 2 ExtraBold"/>
              <a:sym typeface="Baloo 2 ExtraBold"/>
            </a:endParaRPr>
          </a:p>
        </p:txBody>
      </p:sp>
      <p:sp>
        <p:nvSpPr>
          <p:cNvPr id="347" name="Google Shape;347;p5"/>
          <p:cNvSpPr txBox="1"/>
          <p:nvPr/>
        </p:nvSpPr>
        <p:spPr>
          <a:xfrm>
            <a:off x="2207604" y="1739143"/>
            <a:ext cx="133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HEMORRHAGE</a:t>
            </a:r>
            <a:endParaRPr sz="1400" b="0" i="0" u="none" strike="noStrike" cap="none">
              <a:solidFill>
                <a:schemeClr val="lt1"/>
              </a:solidFill>
              <a:latin typeface="Baloo 2 ExtraBold"/>
              <a:ea typeface="Baloo 2 ExtraBold"/>
              <a:cs typeface="Baloo 2 ExtraBold"/>
              <a:sym typeface="Baloo 2 ExtraBold"/>
            </a:endParaRPr>
          </a:p>
        </p:txBody>
      </p:sp>
      <p:sp>
        <p:nvSpPr>
          <p:cNvPr id="348" name="Google Shape;348;p5"/>
          <p:cNvSpPr txBox="1"/>
          <p:nvPr/>
        </p:nvSpPr>
        <p:spPr>
          <a:xfrm>
            <a:off x="913200" y="550600"/>
            <a:ext cx="7338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2"/>
                </a:solidFill>
                <a:latin typeface="Baloo 2"/>
                <a:ea typeface="Baloo 2"/>
                <a:cs typeface="Baloo 2"/>
                <a:sym typeface="Baloo 2"/>
              </a:rPr>
              <a:t>STROKE TYPOLOGY</a:t>
            </a:r>
            <a:endParaRPr sz="2300" b="1">
              <a:solidFill>
                <a:schemeClr val="accent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349" name="Google Shape;349;p5"/>
          <p:cNvSpPr/>
          <p:nvPr/>
        </p:nvSpPr>
        <p:spPr>
          <a:xfrm>
            <a:off x="3915425" y="1168750"/>
            <a:ext cx="1590600" cy="899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PREVALENCE</a:t>
            </a:r>
            <a:endParaRPr/>
          </a:p>
        </p:txBody>
      </p:sp>
      <p:sp>
        <p:nvSpPr>
          <p:cNvPr id="355" name="Google Shape;355;p7"/>
          <p:cNvSpPr/>
          <p:nvPr/>
        </p:nvSpPr>
        <p:spPr>
          <a:xfrm>
            <a:off x="2456475" y="2321468"/>
            <a:ext cx="2474" cy="2569"/>
          </a:xfrm>
          <a:custGeom>
            <a:avLst/>
            <a:gdLst/>
            <a:ahLst/>
            <a:cxnLst/>
            <a:rect l="l" t="t" r="r" b="b"/>
            <a:pathLst>
              <a:path w="52" h="54" extrusionOk="0">
                <a:moveTo>
                  <a:pt x="29" y="1"/>
                </a:moveTo>
                <a:lnTo>
                  <a:pt x="1" y="53"/>
                </a:lnTo>
                <a:lnTo>
                  <a:pt x="51" y="37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miter lim="188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7"/>
          <p:cNvSpPr/>
          <p:nvPr/>
        </p:nvSpPr>
        <p:spPr>
          <a:xfrm>
            <a:off x="2457997" y="2316283"/>
            <a:ext cx="3901" cy="2902"/>
          </a:xfrm>
          <a:custGeom>
            <a:avLst/>
            <a:gdLst/>
            <a:ahLst/>
            <a:cxnLst/>
            <a:rect l="l" t="t" r="r" b="b"/>
            <a:pathLst>
              <a:path w="82" h="61" extrusionOk="0">
                <a:moveTo>
                  <a:pt x="34" y="1"/>
                </a:moveTo>
                <a:lnTo>
                  <a:pt x="1" y="23"/>
                </a:lnTo>
                <a:lnTo>
                  <a:pt x="31" y="61"/>
                </a:lnTo>
                <a:lnTo>
                  <a:pt x="82" y="19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miter lim="188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7"/>
          <p:cNvSpPr/>
          <p:nvPr/>
        </p:nvSpPr>
        <p:spPr>
          <a:xfrm>
            <a:off x="2462659" y="2309671"/>
            <a:ext cx="1998" cy="2474"/>
          </a:xfrm>
          <a:custGeom>
            <a:avLst/>
            <a:gdLst/>
            <a:ahLst/>
            <a:cxnLst/>
            <a:rect l="l" t="t" r="r" b="b"/>
            <a:pathLst>
              <a:path w="42" h="52" extrusionOk="0">
                <a:moveTo>
                  <a:pt x="0" y="19"/>
                </a:moveTo>
                <a:lnTo>
                  <a:pt x="34" y="51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miter lim="188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7"/>
          <p:cNvSpPr/>
          <p:nvPr/>
        </p:nvSpPr>
        <p:spPr>
          <a:xfrm>
            <a:off x="2471602" y="2309100"/>
            <a:ext cx="6612" cy="6422"/>
          </a:xfrm>
          <a:custGeom>
            <a:avLst/>
            <a:gdLst/>
            <a:ahLst/>
            <a:cxnLst/>
            <a:rect l="l" t="t" r="r" b="b"/>
            <a:pathLst>
              <a:path w="139" h="135" extrusionOk="0">
                <a:moveTo>
                  <a:pt x="138" y="69"/>
                </a:moveTo>
                <a:lnTo>
                  <a:pt x="78" y="5"/>
                </a:lnTo>
                <a:lnTo>
                  <a:pt x="40" y="1"/>
                </a:lnTo>
                <a:lnTo>
                  <a:pt x="1" y="33"/>
                </a:lnTo>
                <a:lnTo>
                  <a:pt x="12" y="61"/>
                </a:lnTo>
                <a:lnTo>
                  <a:pt x="67" y="86"/>
                </a:lnTo>
                <a:lnTo>
                  <a:pt x="23" y="97"/>
                </a:lnTo>
                <a:lnTo>
                  <a:pt x="36" y="135"/>
                </a:lnTo>
                <a:lnTo>
                  <a:pt x="74" y="127"/>
                </a:lnTo>
                <a:lnTo>
                  <a:pt x="106" y="88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miter lim="188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7"/>
          <p:cNvSpPr/>
          <p:nvPr/>
        </p:nvSpPr>
        <p:spPr>
          <a:xfrm>
            <a:off x="2479499" y="2311288"/>
            <a:ext cx="6041" cy="6755"/>
          </a:xfrm>
          <a:custGeom>
            <a:avLst/>
            <a:gdLst/>
            <a:ahLst/>
            <a:cxnLst/>
            <a:rect l="l" t="t" r="r" b="b"/>
            <a:pathLst>
              <a:path w="127" h="142" extrusionOk="0">
                <a:moveTo>
                  <a:pt x="0" y="124"/>
                </a:moveTo>
                <a:lnTo>
                  <a:pt x="31" y="141"/>
                </a:lnTo>
                <a:lnTo>
                  <a:pt x="93" y="102"/>
                </a:lnTo>
                <a:lnTo>
                  <a:pt x="98" y="57"/>
                </a:lnTo>
                <a:lnTo>
                  <a:pt x="127" y="13"/>
                </a:lnTo>
                <a:lnTo>
                  <a:pt x="110" y="0"/>
                </a:lnTo>
                <a:lnTo>
                  <a:pt x="63" y="47"/>
                </a:lnTo>
                <a:lnTo>
                  <a:pt x="44" y="92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miter lim="188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7"/>
          <p:cNvSpPr/>
          <p:nvPr/>
        </p:nvSpPr>
        <p:spPr>
          <a:xfrm>
            <a:off x="2486729" y="2311907"/>
            <a:ext cx="5613" cy="6327"/>
          </a:xfrm>
          <a:custGeom>
            <a:avLst/>
            <a:gdLst/>
            <a:ahLst/>
            <a:cxnLst/>
            <a:rect l="l" t="t" r="r" b="b"/>
            <a:pathLst>
              <a:path w="118" h="133" extrusionOk="0">
                <a:moveTo>
                  <a:pt x="118" y="76"/>
                </a:moveTo>
                <a:lnTo>
                  <a:pt x="99" y="10"/>
                </a:lnTo>
                <a:lnTo>
                  <a:pt x="74" y="0"/>
                </a:lnTo>
                <a:lnTo>
                  <a:pt x="57" y="59"/>
                </a:lnTo>
                <a:lnTo>
                  <a:pt x="31" y="66"/>
                </a:lnTo>
                <a:lnTo>
                  <a:pt x="1" y="132"/>
                </a:lnTo>
                <a:lnTo>
                  <a:pt x="55" y="132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miter lim="188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7"/>
          <p:cNvSpPr/>
          <p:nvPr/>
        </p:nvSpPr>
        <p:spPr>
          <a:xfrm>
            <a:off x="2510276" y="2308054"/>
            <a:ext cx="13224" cy="7373"/>
          </a:xfrm>
          <a:custGeom>
            <a:avLst/>
            <a:gdLst/>
            <a:ahLst/>
            <a:cxnLst/>
            <a:rect l="l" t="t" r="r" b="b"/>
            <a:pathLst>
              <a:path w="278" h="155" extrusionOk="0">
                <a:moveTo>
                  <a:pt x="244" y="136"/>
                </a:moveTo>
                <a:lnTo>
                  <a:pt x="240" y="91"/>
                </a:lnTo>
                <a:lnTo>
                  <a:pt x="278" y="66"/>
                </a:lnTo>
                <a:lnTo>
                  <a:pt x="268" y="14"/>
                </a:lnTo>
                <a:lnTo>
                  <a:pt x="232" y="0"/>
                </a:lnTo>
                <a:lnTo>
                  <a:pt x="182" y="34"/>
                </a:lnTo>
                <a:lnTo>
                  <a:pt x="180" y="74"/>
                </a:lnTo>
                <a:lnTo>
                  <a:pt x="155" y="87"/>
                </a:lnTo>
                <a:lnTo>
                  <a:pt x="129" y="78"/>
                </a:lnTo>
                <a:lnTo>
                  <a:pt x="91" y="115"/>
                </a:lnTo>
                <a:lnTo>
                  <a:pt x="56" y="113"/>
                </a:lnTo>
                <a:lnTo>
                  <a:pt x="16" y="102"/>
                </a:lnTo>
                <a:lnTo>
                  <a:pt x="1" y="128"/>
                </a:lnTo>
                <a:lnTo>
                  <a:pt x="39" y="155"/>
                </a:lnTo>
                <a:lnTo>
                  <a:pt x="65" y="145"/>
                </a:lnTo>
                <a:lnTo>
                  <a:pt x="120" y="151"/>
                </a:lnTo>
                <a:lnTo>
                  <a:pt x="182" y="128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miter lim="188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7"/>
          <p:cNvSpPr/>
          <p:nvPr/>
        </p:nvSpPr>
        <p:spPr>
          <a:xfrm>
            <a:off x="2523548" y="2315379"/>
            <a:ext cx="11892" cy="2902"/>
          </a:xfrm>
          <a:custGeom>
            <a:avLst/>
            <a:gdLst/>
            <a:ahLst/>
            <a:cxnLst/>
            <a:rect l="l" t="t" r="r" b="b"/>
            <a:pathLst>
              <a:path w="250" h="61" extrusionOk="0">
                <a:moveTo>
                  <a:pt x="48" y="1"/>
                </a:moveTo>
                <a:lnTo>
                  <a:pt x="172" y="25"/>
                </a:lnTo>
                <a:lnTo>
                  <a:pt x="208" y="16"/>
                </a:lnTo>
                <a:lnTo>
                  <a:pt x="249" y="46"/>
                </a:lnTo>
                <a:lnTo>
                  <a:pt x="187" y="61"/>
                </a:lnTo>
                <a:lnTo>
                  <a:pt x="70" y="31"/>
                </a:lnTo>
                <a:lnTo>
                  <a:pt x="27" y="42"/>
                </a:lnTo>
                <a:lnTo>
                  <a:pt x="1" y="14"/>
                </a:lnTo>
                <a:cubicBezTo>
                  <a:pt x="1" y="14"/>
                  <a:pt x="48" y="1"/>
                  <a:pt x="48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miter lim="188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7"/>
          <p:cNvSpPr/>
          <p:nvPr/>
        </p:nvSpPr>
        <p:spPr>
          <a:xfrm>
            <a:off x="2540007" y="2310813"/>
            <a:ext cx="6137" cy="2902"/>
          </a:xfrm>
          <a:custGeom>
            <a:avLst/>
            <a:gdLst/>
            <a:ahLst/>
            <a:cxnLst/>
            <a:rect l="l" t="t" r="r" b="b"/>
            <a:pathLst>
              <a:path w="129" h="61" extrusionOk="0">
                <a:moveTo>
                  <a:pt x="129" y="33"/>
                </a:moveTo>
                <a:lnTo>
                  <a:pt x="82" y="1"/>
                </a:lnTo>
                <a:lnTo>
                  <a:pt x="18" y="8"/>
                </a:lnTo>
                <a:lnTo>
                  <a:pt x="1" y="61"/>
                </a:lnTo>
                <a:lnTo>
                  <a:pt x="72" y="6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miter lim="188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7"/>
          <p:cNvSpPr/>
          <p:nvPr/>
        </p:nvSpPr>
        <p:spPr>
          <a:xfrm>
            <a:off x="2557560" y="2308387"/>
            <a:ext cx="2141" cy="3092"/>
          </a:xfrm>
          <a:custGeom>
            <a:avLst/>
            <a:gdLst/>
            <a:ahLst/>
            <a:cxnLst/>
            <a:rect l="l" t="t" r="r" b="b"/>
            <a:pathLst>
              <a:path w="45" h="65" extrusionOk="0">
                <a:moveTo>
                  <a:pt x="44" y="65"/>
                </a:moveTo>
                <a:lnTo>
                  <a:pt x="22" y="1"/>
                </a:lnTo>
                <a:lnTo>
                  <a:pt x="1" y="48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miter lim="188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5" name="Google Shape;365;p7"/>
          <p:cNvGrpSpPr/>
          <p:nvPr/>
        </p:nvGrpSpPr>
        <p:grpSpPr>
          <a:xfrm>
            <a:off x="1771104" y="1345415"/>
            <a:ext cx="5372890" cy="3084242"/>
            <a:chOff x="2564315" y="1639850"/>
            <a:chExt cx="4123160" cy="2366850"/>
          </a:xfrm>
        </p:grpSpPr>
        <p:sp>
          <p:nvSpPr>
            <p:cNvPr id="366" name="Google Shape;366;p7"/>
            <p:cNvSpPr/>
            <p:nvPr/>
          </p:nvSpPr>
          <p:spPr>
            <a:xfrm>
              <a:off x="2673248" y="1836215"/>
              <a:ext cx="443162" cy="503766"/>
            </a:xfrm>
            <a:custGeom>
              <a:avLst/>
              <a:gdLst/>
              <a:ahLst/>
              <a:cxnLst/>
              <a:rect l="l" t="t" r="r" b="b"/>
              <a:pathLst>
                <a:path w="9316" h="10590" extrusionOk="0">
                  <a:moveTo>
                    <a:pt x="7943" y="10126"/>
                  </a:moveTo>
                  <a:lnTo>
                    <a:pt x="7945" y="10110"/>
                  </a:lnTo>
                  <a:lnTo>
                    <a:pt x="7945" y="10070"/>
                  </a:lnTo>
                  <a:lnTo>
                    <a:pt x="7964" y="10061"/>
                  </a:lnTo>
                  <a:lnTo>
                    <a:pt x="7962" y="10038"/>
                  </a:lnTo>
                  <a:lnTo>
                    <a:pt x="7973" y="10017"/>
                  </a:lnTo>
                  <a:lnTo>
                    <a:pt x="7962" y="9989"/>
                  </a:lnTo>
                  <a:lnTo>
                    <a:pt x="7934" y="9976"/>
                  </a:lnTo>
                  <a:lnTo>
                    <a:pt x="7932" y="9925"/>
                  </a:lnTo>
                  <a:lnTo>
                    <a:pt x="7905" y="9874"/>
                  </a:lnTo>
                  <a:lnTo>
                    <a:pt x="7851" y="9837"/>
                  </a:lnTo>
                  <a:lnTo>
                    <a:pt x="7817" y="9810"/>
                  </a:lnTo>
                  <a:lnTo>
                    <a:pt x="7806" y="9776"/>
                  </a:lnTo>
                  <a:lnTo>
                    <a:pt x="7757" y="9710"/>
                  </a:lnTo>
                  <a:lnTo>
                    <a:pt x="7721" y="9697"/>
                  </a:lnTo>
                  <a:lnTo>
                    <a:pt x="7678" y="9695"/>
                  </a:lnTo>
                  <a:lnTo>
                    <a:pt x="7678" y="9677"/>
                  </a:lnTo>
                  <a:lnTo>
                    <a:pt x="7694" y="9652"/>
                  </a:lnTo>
                  <a:lnTo>
                    <a:pt x="7687" y="9614"/>
                  </a:lnTo>
                  <a:lnTo>
                    <a:pt x="7664" y="9594"/>
                  </a:lnTo>
                  <a:lnTo>
                    <a:pt x="7653" y="9564"/>
                  </a:lnTo>
                  <a:lnTo>
                    <a:pt x="7681" y="9537"/>
                  </a:lnTo>
                  <a:lnTo>
                    <a:pt x="7700" y="9532"/>
                  </a:lnTo>
                  <a:lnTo>
                    <a:pt x="7693" y="9509"/>
                  </a:lnTo>
                  <a:lnTo>
                    <a:pt x="7662" y="9490"/>
                  </a:lnTo>
                  <a:lnTo>
                    <a:pt x="7636" y="9488"/>
                  </a:lnTo>
                  <a:lnTo>
                    <a:pt x="7636" y="9458"/>
                  </a:lnTo>
                  <a:lnTo>
                    <a:pt x="7678" y="9430"/>
                  </a:lnTo>
                  <a:lnTo>
                    <a:pt x="7668" y="9242"/>
                  </a:lnTo>
                  <a:lnTo>
                    <a:pt x="7670" y="9059"/>
                  </a:lnTo>
                  <a:lnTo>
                    <a:pt x="7689" y="8910"/>
                  </a:lnTo>
                  <a:lnTo>
                    <a:pt x="7674" y="8865"/>
                  </a:lnTo>
                  <a:lnTo>
                    <a:pt x="7668" y="8820"/>
                  </a:lnTo>
                  <a:lnTo>
                    <a:pt x="7693" y="8771"/>
                  </a:lnTo>
                  <a:lnTo>
                    <a:pt x="7685" y="8724"/>
                  </a:lnTo>
                  <a:lnTo>
                    <a:pt x="7661" y="8685"/>
                  </a:lnTo>
                  <a:lnTo>
                    <a:pt x="7651" y="8590"/>
                  </a:lnTo>
                  <a:lnTo>
                    <a:pt x="7595" y="8526"/>
                  </a:lnTo>
                  <a:lnTo>
                    <a:pt x="7576" y="8430"/>
                  </a:lnTo>
                  <a:lnTo>
                    <a:pt x="7589" y="8387"/>
                  </a:lnTo>
                  <a:lnTo>
                    <a:pt x="7534" y="8238"/>
                  </a:lnTo>
                  <a:lnTo>
                    <a:pt x="7546" y="8203"/>
                  </a:lnTo>
                  <a:lnTo>
                    <a:pt x="7585" y="8133"/>
                  </a:lnTo>
                  <a:lnTo>
                    <a:pt x="7572" y="8095"/>
                  </a:lnTo>
                  <a:lnTo>
                    <a:pt x="7570" y="8046"/>
                  </a:lnTo>
                  <a:lnTo>
                    <a:pt x="7516" y="8003"/>
                  </a:lnTo>
                  <a:lnTo>
                    <a:pt x="7438" y="8009"/>
                  </a:lnTo>
                  <a:lnTo>
                    <a:pt x="7350" y="8035"/>
                  </a:lnTo>
                  <a:lnTo>
                    <a:pt x="7329" y="8048"/>
                  </a:lnTo>
                  <a:lnTo>
                    <a:pt x="7235" y="8078"/>
                  </a:lnTo>
                  <a:lnTo>
                    <a:pt x="7179" y="8135"/>
                  </a:lnTo>
                  <a:lnTo>
                    <a:pt x="7105" y="8244"/>
                  </a:lnTo>
                  <a:lnTo>
                    <a:pt x="7045" y="8276"/>
                  </a:lnTo>
                  <a:lnTo>
                    <a:pt x="6958" y="8287"/>
                  </a:lnTo>
                  <a:lnTo>
                    <a:pt x="6861" y="8304"/>
                  </a:lnTo>
                  <a:lnTo>
                    <a:pt x="6842" y="8308"/>
                  </a:lnTo>
                  <a:lnTo>
                    <a:pt x="6844" y="8267"/>
                  </a:lnTo>
                  <a:lnTo>
                    <a:pt x="6891" y="8199"/>
                  </a:lnTo>
                  <a:lnTo>
                    <a:pt x="6864" y="8131"/>
                  </a:lnTo>
                  <a:lnTo>
                    <a:pt x="6789" y="7836"/>
                  </a:lnTo>
                  <a:lnTo>
                    <a:pt x="6744" y="7702"/>
                  </a:lnTo>
                  <a:lnTo>
                    <a:pt x="6723" y="7640"/>
                  </a:lnTo>
                  <a:lnTo>
                    <a:pt x="6776" y="7527"/>
                  </a:lnTo>
                  <a:lnTo>
                    <a:pt x="6648" y="7510"/>
                  </a:lnTo>
                  <a:lnTo>
                    <a:pt x="6550" y="7563"/>
                  </a:lnTo>
                  <a:lnTo>
                    <a:pt x="6495" y="7534"/>
                  </a:lnTo>
                  <a:lnTo>
                    <a:pt x="6326" y="7532"/>
                  </a:lnTo>
                  <a:lnTo>
                    <a:pt x="9315" y="2081"/>
                  </a:lnTo>
                  <a:lnTo>
                    <a:pt x="9308" y="2058"/>
                  </a:lnTo>
                  <a:lnTo>
                    <a:pt x="9253" y="2041"/>
                  </a:lnTo>
                  <a:lnTo>
                    <a:pt x="9214" y="2049"/>
                  </a:lnTo>
                  <a:lnTo>
                    <a:pt x="9185" y="2017"/>
                  </a:lnTo>
                  <a:lnTo>
                    <a:pt x="9167" y="1917"/>
                  </a:lnTo>
                  <a:lnTo>
                    <a:pt x="9138" y="1863"/>
                  </a:lnTo>
                  <a:lnTo>
                    <a:pt x="9104" y="1842"/>
                  </a:lnTo>
                  <a:lnTo>
                    <a:pt x="9093" y="1787"/>
                  </a:lnTo>
                  <a:lnTo>
                    <a:pt x="9061" y="1720"/>
                  </a:lnTo>
                  <a:lnTo>
                    <a:pt x="9039" y="1697"/>
                  </a:lnTo>
                  <a:lnTo>
                    <a:pt x="8946" y="1693"/>
                  </a:lnTo>
                  <a:lnTo>
                    <a:pt x="8931" y="1708"/>
                  </a:lnTo>
                  <a:lnTo>
                    <a:pt x="8858" y="1699"/>
                  </a:lnTo>
                  <a:lnTo>
                    <a:pt x="8792" y="1714"/>
                  </a:lnTo>
                  <a:lnTo>
                    <a:pt x="8764" y="1691"/>
                  </a:lnTo>
                  <a:lnTo>
                    <a:pt x="8743" y="1699"/>
                  </a:lnTo>
                  <a:lnTo>
                    <a:pt x="8720" y="1686"/>
                  </a:lnTo>
                  <a:lnTo>
                    <a:pt x="8703" y="1701"/>
                  </a:lnTo>
                  <a:lnTo>
                    <a:pt x="8673" y="1695"/>
                  </a:lnTo>
                  <a:lnTo>
                    <a:pt x="8670" y="1682"/>
                  </a:lnTo>
                  <a:lnTo>
                    <a:pt x="8694" y="1676"/>
                  </a:lnTo>
                  <a:lnTo>
                    <a:pt x="8698" y="1654"/>
                  </a:lnTo>
                  <a:lnTo>
                    <a:pt x="8653" y="1624"/>
                  </a:lnTo>
                  <a:lnTo>
                    <a:pt x="8624" y="1640"/>
                  </a:lnTo>
                  <a:lnTo>
                    <a:pt x="8591" y="1627"/>
                  </a:lnTo>
                  <a:lnTo>
                    <a:pt x="8598" y="1610"/>
                  </a:lnTo>
                  <a:lnTo>
                    <a:pt x="8621" y="1593"/>
                  </a:lnTo>
                  <a:lnTo>
                    <a:pt x="8602" y="1573"/>
                  </a:lnTo>
                  <a:lnTo>
                    <a:pt x="8572" y="1576"/>
                  </a:lnTo>
                  <a:lnTo>
                    <a:pt x="8532" y="1569"/>
                  </a:lnTo>
                  <a:lnTo>
                    <a:pt x="8536" y="1543"/>
                  </a:lnTo>
                  <a:lnTo>
                    <a:pt x="8500" y="1507"/>
                  </a:lnTo>
                  <a:lnTo>
                    <a:pt x="8423" y="1450"/>
                  </a:lnTo>
                  <a:lnTo>
                    <a:pt x="8406" y="1456"/>
                  </a:lnTo>
                  <a:lnTo>
                    <a:pt x="8385" y="1441"/>
                  </a:lnTo>
                  <a:lnTo>
                    <a:pt x="8363" y="1441"/>
                  </a:lnTo>
                  <a:lnTo>
                    <a:pt x="8340" y="1464"/>
                  </a:lnTo>
                  <a:lnTo>
                    <a:pt x="8346" y="1445"/>
                  </a:lnTo>
                  <a:lnTo>
                    <a:pt x="8338" y="1424"/>
                  </a:lnTo>
                  <a:lnTo>
                    <a:pt x="8301" y="1403"/>
                  </a:lnTo>
                  <a:lnTo>
                    <a:pt x="8271" y="1450"/>
                  </a:lnTo>
                  <a:lnTo>
                    <a:pt x="8244" y="1432"/>
                  </a:lnTo>
                  <a:lnTo>
                    <a:pt x="8246" y="1400"/>
                  </a:lnTo>
                  <a:lnTo>
                    <a:pt x="8265" y="1386"/>
                  </a:lnTo>
                  <a:lnTo>
                    <a:pt x="8250" y="1366"/>
                  </a:lnTo>
                  <a:lnTo>
                    <a:pt x="8208" y="1349"/>
                  </a:lnTo>
                  <a:lnTo>
                    <a:pt x="8173" y="1358"/>
                  </a:lnTo>
                  <a:lnTo>
                    <a:pt x="8186" y="1336"/>
                  </a:lnTo>
                  <a:lnTo>
                    <a:pt x="8182" y="1317"/>
                  </a:lnTo>
                  <a:lnTo>
                    <a:pt x="8139" y="1288"/>
                  </a:lnTo>
                  <a:lnTo>
                    <a:pt x="8103" y="1243"/>
                  </a:lnTo>
                  <a:lnTo>
                    <a:pt x="8111" y="1230"/>
                  </a:lnTo>
                  <a:lnTo>
                    <a:pt x="8095" y="1211"/>
                  </a:lnTo>
                  <a:lnTo>
                    <a:pt x="8063" y="1200"/>
                  </a:lnTo>
                  <a:lnTo>
                    <a:pt x="8039" y="1219"/>
                  </a:lnTo>
                  <a:lnTo>
                    <a:pt x="7939" y="1313"/>
                  </a:lnTo>
                  <a:lnTo>
                    <a:pt x="7832" y="1368"/>
                  </a:lnTo>
                  <a:lnTo>
                    <a:pt x="7926" y="1302"/>
                  </a:lnTo>
                  <a:lnTo>
                    <a:pt x="7984" y="1215"/>
                  </a:lnTo>
                  <a:lnTo>
                    <a:pt x="8043" y="1157"/>
                  </a:lnTo>
                  <a:lnTo>
                    <a:pt x="8056" y="1093"/>
                  </a:lnTo>
                  <a:lnTo>
                    <a:pt x="8022" y="1072"/>
                  </a:lnTo>
                  <a:lnTo>
                    <a:pt x="7952" y="1023"/>
                  </a:lnTo>
                  <a:lnTo>
                    <a:pt x="7890" y="1023"/>
                  </a:lnTo>
                  <a:lnTo>
                    <a:pt x="7824" y="1049"/>
                  </a:lnTo>
                  <a:lnTo>
                    <a:pt x="7783" y="1049"/>
                  </a:lnTo>
                  <a:lnTo>
                    <a:pt x="7764" y="1064"/>
                  </a:lnTo>
                  <a:lnTo>
                    <a:pt x="7691" y="1076"/>
                  </a:lnTo>
                  <a:lnTo>
                    <a:pt x="7623" y="1151"/>
                  </a:lnTo>
                  <a:lnTo>
                    <a:pt x="7563" y="1196"/>
                  </a:lnTo>
                  <a:lnTo>
                    <a:pt x="7612" y="1142"/>
                  </a:lnTo>
                  <a:lnTo>
                    <a:pt x="7604" y="1074"/>
                  </a:lnTo>
                  <a:lnTo>
                    <a:pt x="7614" y="1014"/>
                  </a:lnTo>
                  <a:lnTo>
                    <a:pt x="7612" y="970"/>
                  </a:lnTo>
                  <a:lnTo>
                    <a:pt x="7531" y="921"/>
                  </a:lnTo>
                  <a:lnTo>
                    <a:pt x="7531" y="899"/>
                  </a:lnTo>
                  <a:lnTo>
                    <a:pt x="7578" y="880"/>
                  </a:lnTo>
                  <a:lnTo>
                    <a:pt x="7619" y="878"/>
                  </a:lnTo>
                  <a:lnTo>
                    <a:pt x="7615" y="859"/>
                  </a:lnTo>
                  <a:lnTo>
                    <a:pt x="7489" y="790"/>
                  </a:lnTo>
                  <a:lnTo>
                    <a:pt x="7476" y="758"/>
                  </a:lnTo>
                  <a:lnTo>
                    <a:pt x="7502" y="716"/>
                  </a:lnTo>
                  <a:lnTo>
                    <a:pt x="7572" y="682"/>
                  </a:lnTo>
                  <a:lnTo>
                    <a:pt x="7608" y="645"/>
                  </a:lnTo>
                  <a:lnTo>
                    <a:pt x="7582" y="615"/>
                  </a:lnTo>
                  <a:lnTo>
                    <a:pt x="7555" y="560"/>
                  </a:lnTo>
                  <a:lnTo>
                    <a:pt x="7531" y="558"/>
                  </a:lnTo>
                  <a:lnTo>
                    <a:pt x="7504" y="571"/>
                  </a:lnTo>
                  <a:lnTo>
                    <a:pt x="7484" y="535"/>
                  </a:lnTo>
                  <a:lnTo>
                    <a:pt x="7446" y="517"/>
                  </a:lnTo>
                  <a:lnTo>
                    <a:pt x="7395" y="522"/>
                  </a:lnTo>
                  <a:lnTo>
                    <a:pt x="7337" y="496"/>
                  </a:lnTo>
                  <a:lnTo>
                    <a:pt x="7309" y="487"/>
                  </a:lnTo>
                  <a:lnTo>
                    <a:pt x="7271" y="500"/>
                  </a:lnTo>
                  <a:lnTo>
                    <a:pt x="7213" y="500"/>
                  </a:lnTo>
                  <a:lnTo>
                    <a:pt x="7186" y="543"/>
                  </a:lnTo>
                  <a:lnTo>
                    <a:pt x="7184" y="566"/>
                  </a:lnTo>
                  <a:lnTo>
                    <a:pt x="7154" y="522"/>
                  </a:lnTo>
                  <a:lnTo>
                    <a:pt x="7173" y="481"/>
                  </a:lnTo>
                  <a:lnTo>
                    <a:pt x="7196" y="466"/>
                  </a:lnTo>
                  <a:lnTo>
                    <a:pt x="7192" y="424"/>
                  </a:lnTo>
                  <a:lnTo>
                    <a:pt x="7209" y="389"/>
                  </a:lnTo>
                  <a:lnTo>
                    <a:pt x="7235" y="374"/>
                  </a:lnTo>
                  <a:lnTo>
                    <a:pt x="7241" y="325"/>
                  </a:lnTo>
                  <a:lnTo>
                    <a:pt x="7256" y="279"/>
                  </a:lnTo>
                  <a:lnTo>
                    <a:pt x="7241" y="251"/>
                  </a:lnTo>
                  <a:lnTo>
                    <a:pt x="7224" y="249"/>
                  </a:lnTo>
                  <a:lnTo>
                    <a:pt x="7164" y="308"/>
                  </a:lnTo>
                  <a:lnTo>
                    <a:pt x="7150" y="353"/>
                  </a:lnTo>
                  <a:lnTo>
                    <a:pt x="7137" y="353"/>
                  </a:lnTo>
                  <a:lnTo>
                    <a:pt x="7102" y="328"/>
                  </a:lnTo>
                  <a:lnTo>
                    <a:pt x="7051" y="347"/>
                  </a:lnTo>
                  <a:lnTo>
                    <a:pt x="7039" y="374"/>
                  </a:lnTo>
                  <a:lnTo>
                    <a:pt x="7051" y="424"/>
                  </a:lnTo>
                  <a:lnTo>
                    <a:pt x="7017" y="462"/>
                  </a:lnTo>
                  <a:lnTo>
                    <a:pt x="6992" y="464"/>
                  </a:lnTo>
                  <a:lnTo>
                    <a:pt x="6979" y="445"/>
                  </a:lnTo>
                  <a:lnTo>
                    <a:pt x="6951" y="509"/>
                  </a:lnTo>
                  <a:lnTo>
                    <a:pt x="6949" y="562"/>
                  </a:lnTo>
                  <a:lnTo>
                    <a:pt x="6930" y="507"/>
                  </a:lnTo>
                  <a:lnTo>
                    <a:pt x="6928" y="455"/>
                  </a:lnTo>
                  <a:lnTo>
                    <a:pt x="6953" y="411"/>
                  </a:lnTo>
                  <a:lnTo>
                    <a:pt x="6932" y="404"/>
                  </a:lnTo>
                  <a:lnTo>
                    <a:pt x="6898" y="439"/>
                  </a:lnTo>
                  <a:lnTo>
                    <a:pt x="6883" y="471"/>
                  </a:lnTo>
                  <a:lnTo>
                    <a:pt x="6846" y="483"/>
                  </a:lnTo>
                  <a:lnTo>
                    <a:pt x="6874" y="407"/>
                  </a:lnTo>
                  <a:lnTo>
                    <a:pt x="6846" y="359"/>
                  </a:lnTo>
                  <a:lnTo>
                    <a:pt x="6798" y="364"/>
                  </a:lnTo>
                  <a:lnTo>
                    <a:pt x="6806" y="330"/>
                  </a:lnTo>
                  <a:lnTo>
                    <a:pt x="6866" y="283"/>
                  </a:lnTo>
                  <a:lnTo>
                    <a:pt x="6917" y="270"/>
                  </a:lnTo>
                  <a:lnTo>
                    <a:pt x="6974" y="315"/>
                  </a:lnTo>
                  <a:lnTo>
                    <a:pt x="7043" y="285"/>
                  </a:lnTo>
                  <a:lnTo>
                    <a:pt x="7090" y="272"/>
                  </a:lnTo>
                  <a:lnTo>
                    <a:pt x="7141" y="221"/>
                  </a:lnTo>
                  <a:lnTo>
                    <a:pt x="7147" y="197"/>
                  </a:lnTo>
                  <a:lnTo>
                    <a:pt x="7162" y="174"/>
                  </a:lnTo>
                  <a:lnTo>
                    <a:pt x="7150" y="151"/>
                  </a:lnTo>
                  <a:lnTo>
                    <a:pt x="7090" y="125"/>
                  </a:lnTo>
                  <a:lnTo>
                    <a:pt x="7070" y="127"/>
                  </a:lnTo>
                  <a:lnTo>
                    <a:pt x="7066" y="84"/>
                  </a:lnTo>
                  <a:lnTo>
                    <a:pt x="7047" y="65"/>
                  </a:lnTo>
                  <a:lnTo>
                    <a:pt x="7030" y="50"/>
                  </a:lnTo>
                  <a:lnTo>
                    <a:pt x="7039" y="35"/>
                  </a:lnTo>
                  <a:lnTo>
                    <a:pt x="7066" y="25"/>
                  </a:lnTo>
                  <a:lnTo>
                    <a:pt x="7075" y="5"/>
                  </a:lnTo>
                  <a:lnTo>
                    <a:pt x="7051" y="1"/>
                  </a:lnTo>
                  <a:lnTo>
                    <a:pt x="6955" y="48"/>
                  </a:lnTo>
                  <a:lnTo>
                    <a:pt x="6932" y="69"/>
                  </a:lnTo>
                  <a:lnTo>
                    <a:pt x="6864" y="74"/>
                  </a:lnTo>
                  <a:lnTo>
                    <a:pt x="6810" y="108"/>
                  </a:lnTo>
                  <a:lnTo>
                    <a:pt x="6701" y="197"/>
                  </a:lnTo>
                  <a:lnTo>
                    <a:pt x="6635" y="221"/>
                  </a:lnTo>
                  <a:lnTo>
                    <a:pt x="6514" y="219"/>
                  </a:lnTo>
                  <a:lnTo>
                    <a:pt x="6448" y="178"/>
                  </a:lnTo>
                  <a:lnTo>
                    <a:pt x="6420" y="157"/>
                  </a:lnTo>
                  <a:lnTo>
                    <a:pt x="6414" y="185"/>
                  </a:lnTo>
                  <a:lnTo>
                    <a:pt x="6377" y="180"/>
                  </a:lnTo>
                  <a:lnTo>
                    <a:pt x="6324" y="135"/>
                  </a:lnTo>
                  <a:lnTo>
                    <a:pt x="6283" y="155"/>
                  </a:lnTo>
                  <a:lnTo>
                    <a:pt x="6268" y="197"/>
                  </a:lnTo>
                  <a:lnTo>
                    <a:pt x="6241" y="199"/>
                  </a:lnTo>
                  <a:lnTo>
                    <a:pt x="6228" y="165"/>
                  </a:lnTo>
                  <a:lnTo>
                    <a:pt x="6239" y="133"/>
                  </a:lnTo>
                  <a:lnTo>
                    <a:pt x="6285" y="114"/>
                  </a:lnTo>
                  <a:lnTo>
                    <a:pt x="6260" y="91"/>
                  </a:lnTo>
                  <a:lnTo>
                    <a:pt x="6198" y="110"/>
                  </a:lnTo>
                  <a:lnTo>
                    <a:pt x="6102" y="163"/>
                  </a:lnTo>
                  <a:lnTo>
                    <a:pt x="6030" y="199"/>
                  </a:lnTo>
                  <a:lnTo>
                    <a:pt x="6006" y="251"/>
                  </a:lnTo>
                  <a:lnTo>
                    <a:pt x="6017" y="296"/>
                  </a:lnTo>
                  <a:lnTo>
                    <a:pt x="6077" y="311"/>
                  </a:lnTo>
                  <a:lnTo>
                    <a:pt x="6042" y="342"/>
                  </a:lnTo>
                  <a:lnTo>
                    <a:pt x="5976" y="342"/>
                  </a:lnTo>
                  <a:lnTo>
                    <a:pt x="5910" y="396"/>
                  </a:lnTo>
                  <a:lnTo>
                    <a:pt x="5861" y="509"/>
                  </a:lnTo>
                  <a:lnTo>
                    <a:pt x="5833" y="598"/>
                  </a:lnTo>
                  <a:lnTo>
                    <a:pt x="5808" y="601"/>
                  </a:lnTo>
                  <a:lnTo>
                    <a:pt x="5797" y="583"/>
                  </a:lnTo>
                  <a:lnTo>
                    <a:pt x="5814" y="496"/>
                  </a:lnTo>
                  <a:lnTo>
                    <a:pt x="5889" y="379"/>
                  </a:lnTo>
                  <a:lnTo>
                    <a:pt x="5893" y="345"/>
                  </a:lnTo>
                  <a:lnTo>
                    <a:pt x="5869" y="345"/>
                  </a:lnTo>
                  <a:lnTo>
                    <a:pt x="5737" y="400"/>
                  </a:lnTo>
                  <a:lnTo>
                    <a:pt x="5684" y="400"/>
                  </a:lnTo>
                  <a:lnTo>
                    <a:pt x="5650" y="383"/>
                  </a:lnTo>
                  <a:lnTo>
                    <a:pt x="5611" y="332"/>
                  </a:lnTo>
                  <a:lnTo>
                    <a:pt x="5550" y="317"/>
                  </a:lnTo>
                  <a:lnTo>
                    <a:pt x="5518" y="319"/>
                  </a:lnTo>
                  <a:lnTo>
                    <a:pt x="5524" y="338"/>
                  </a:lnTo>
                  <a:lnTo>
                    <a:pt x="5599" y="370"/>
                  </a:lnTo>
                  <a:lnTo>
                    <a:pt x="5628" y="404"/>
                  </a:lnTo>
                  <a:lnTo>
                    <a:pt x="5601" y="419"/>
                  </a:lnTo>
                  <a:lnTo>
                    <a:pt x="5528" y="400"/>
                  </a:lnTo>
                  <a:lnTo>
                    <a:pt x="5441" y="387"/>
                  </a:lnTo>
                  <a:lnTo>
                    <a:pt x="5334" y="439"/>
                  </a:lnTo>
                  <a:lnTo>
                    <a:pt x="5200" y="551"/>
                  </a:lnTo>
                  <a:lnTo>
                    <a:pt x="5052" y="622"/>
                  </a:lnTo>
                  <a:lnTo>
                    <a:pt x="4950" y="697"/>
                  </a:lnTo>
                  <a:lnTo>
                    <a:pt x="4843" y="795"/>
                  </a:lnTo>
                  <a:lnTo>
                    <a:pt x="4711" y="912"/>
                  </a:lnTo>
                  <a:lnTo>
                    <a:pt x="4626" y="946"/>
                  </a:lnTo>
                  <a:lnTo>
                    <a:pt x="4581" y="953"/>
                  </a:lnTo>
                  <a:lnTo>
                    <a:pt x="4509" y="997"/>
                  </a:lnTo>
                  <a:lnTo>
                    <a:pt x="4451" y="1000"/>
                  </a:lnTo>
                  <a:lnTo>
                    <a:pt x="4364" y="1055"/>
                  </a:lnTo>
                  <a:lnTo>
                    <a:pt x="4287" y="1057"/>
                  </a:lnTo>
                  <a:lnTo>
                    <a:pt x="4250" y="1027"/>
                  </a:lnTo>
                  <a:lnTo>
                    <a:pt x="4172" y="1019"/>
                  </a:lnTo>
                  <a:lnTo>
                    <a:pt x="4103" y="976"/>
                  </a:lnTo>
                  <a:lnTo>
                    <a:pt x="4050" y="948"/>
                  </a:lnTo>
                  <a:lnTo>
                    <a:pt x="3971" y="910"/>
                  </a:lnTo>
                  <a:lnTo>
                    <a:pt x="3943" y="918"/>
                  </a:lnTo>
                  <a:lnTo>
                    <a:pt x="3881" y="976"/>
                  </a:lnTo>
                  <a:lnTo>
                    <a:pt x="3790" y="1076"/>
                  </a:lnTo>
                  <a:lnTo>
                    <a:pt x="3766" y="1134"/>
                  </a:lnTo>
                  <a:lnTo>
                    <a:pt x="3715" y="1183"/>
                  </a:lnTo>
                  <a:lnTo>
                    <a:pt x="3689" y="1245"/>
                  </a:lnTo>
                  <a:lnTo>
                    <a:pt x="3651" y="1239"/>
                  </a:lnTo>
                  <a:lnTo>
                    <a:pt x="3617" y="1217"/>
                  </a:lnTo>
                  <a:lnTo>
                    <a:pt x="3587" y="1238"/>
                  </a:lnTo>
                  <a:lnTo>
                    <a:pt x="3634" y="1345"/>
                  </a:lnTo>
                  <a:lnTo>
                    <a:pt x="3696" y="1573"/>
                  </a:lnTo>
                  <a:lnTo>
                    <a:pt x="3760" y="1748"/>
                  </a:lnTo>
                  <a:lnTo>
                    <a:pt x="3787" y="1904"/>
                  </a:lnTo>
                  <a:lnTo>
                    <a:pt x="3771" y="2045"/>
                  </a:lnTo>
                  <a:lnTo>
                    <a:pt x="3711" y="2152"/>
                  </a:lnTo>
                  <a:lnTo>
                    <a:pt x="3668" y="2218"/>
                  </a:lnTo>
                  <a:lnTo>
                    <a:pt x="3668" y="2247"/>
                  </a:lnTo>
                  <a:lnTo>
                    <a:pt x="3764" y="2363"/>
                  </a:lnTo>
                  <a:lnTo>
                    <a:pt x="3819" y="2388"/>
                  </a:lnTo>
                  <a:lnTo>
                    <a:pt x="3817" y="2331"/>
                  </a:lnTo>
                  <a:lnTo>
                    <a:pt x="3843" y="2356"/>
                  </a:lnTo>
                  <a:lnTo>
                    <a:pt x="3883" y="2329"/>
                  </a:lnTo>
                  <a:lnTo>
                    <a:pt x="3920" y="2329"/>
                  </a:lnTo>
                  <a:lnTo>
                    <a:pt x="3883" y="2361"/>
                  </a:lnTo>
                  <a:lnTo>
                    <a:pt x="3879" y="2393"/>
                  </a:lnTo>
                  <a:lnTo>
                    <a:pt x="4005" y="2495"/>
                  </a:lnTo>
                  <a:lnTo>
                    <a:pt x="3975" y="2516"/>
                  </a:lnTo>
                  <a:lnTo>
                    <a:pt x="3920" y="2510"/>
                  </a:lnTo>
                  <a:lnTo>
                    <a:pt x="3905" y="2546"/>
                  </a:lnTo>
                  <a:lnTo>
                    <a:pt x="3900" y="2680"/>
                  </a:lnTo>
                  <a:lnTo>
                    <a:pt x="3905" y="2738"/>
                  </a:lnTo>
                  <a:lnTo>
                    <a:pt x="3930" y="2759"/>
                  </a:lnTo>
                  <a:lnTo>
                    <a:pt x="3967" y="2727"/>
                  </a:lnTo>
                  <a:lnTo>
                    <a:pt x="4026" y="2710"/>
                  </a:lnTo>
                  <a:lnTo>
                    <a:pt x="4067" y="2728"/>
                  </a:lnTo>
                  <a:lnTo>
                    <a:pt x="4086" y="2762"/>
                  </a:lnTo>
                  <a:lnTo>
                    <a:pt x="4152" y="2742"/>
                  </a:lnTo>
                  <a:lnTo>
                    <a:pt x="4233" y="2766"/>
                  </a:lnTo>
                  <a:lnTo>
                    <a:pt x="4300" y="2804"/>
                  </a:lnTo>
                  <a:lnTo>
                    <a:pt x="4235" y="2840"/>
                  </a:lnTo>
                  <a:lnTo>
                    <a:pt x="4250" y="2896"/>
                  </a:lnTo>
                  <a:lnTo>
                    <a:pt x="4233" y="2949"/>
                  </a:lnTo>
                  <a:lnTo>
                    <a:pt x="4146" y="2958"/>
                  </a:lnTo>
                  <a:lnTo>
                    <a:pt x="4154" y="2922"/>
                  </a:lnTo>
                  <a:lnTo>
                    <a:pt x="4103" y="2892"/>
                  </a:lnTo>
                  <a:lnTo>
                    <a:pt x="4071" y="2911"/>
                  </a:lnTo>
                  <a:lnTo>
                    <a:pt x="4003" y="2904"/>
                  </a:lnTo>
                  <a:lnTo>
                    <a:pt x="3977" y="2875"/>
                  </a:lnTo>
                  <a:lnTo>
                    <a:pt x="3952" y="2804"/>
                  </a:lnTo>
                  <a:lnTo>
                    <a:pt x="3907" y="2787"/>
                  </a:lnTo>
                  <a:lnTo>
                    <a:pt x="3883" y="2791"/>
                  </a:lnTo>
                  <a:lnTo>
                    <a:pt x="3822" y="2742"/>
                  </a:lnTo>
                  <a:lnTo>
                    <a:pt x="3830" y="2664"/>
                  </a:lnTo>
                  <a:lnTo>
                    <a:pt x="3884" y="2512"/>
                  </a:lnTo>
                  <a:lnTo>
                    <a:pt x="3877" y="2463"/>
                  </a:lnTo>
                  <a:lnTo>
                    <a:pt x="3856" y="2461"/>
                  </a:lnTo>
                  <a:lnTo>
                    <a:pt x="3813" y="2510"/>
                  </a:lnTo>
                  <a:lnTo>
                    <a:pt x="3807" y="2661"/>
                  </a:lnTo>
                  <a:lnTo>
                    <a:pt x="3783" y="2759"/>
                  </a:lnTo>
                  <a:lnTo>
                    <a:pt x="3736" y="2811"/>
                  </a:lnTo>
                  <a:lnTo>
                    <a:pt x="3736" y="2851"/>
                  </a:lnTo>
                  <a:lnTo>
                    <a:pt x="3770" y="2798"/>
                  </a:lnTo>
                  <a:lnTo>
                    <a:pt x="3805" y="2798"/>
                  </a:lnTo>
                  <a:lnTo>
                    <a:pt x="3830" y="2823"/>
                  </a:lnTo>
                  <a:lnTo>
                    <a:pt x="3892" y="2823"/>
                  </a:lnTo>
                  <a:lnTo>
                    <a:pt x="3918" y="2881"/>
                  </a:lnTo>
                  <a:lnTo>
                    <a:pt x="3915" y="2971"/>
                  </a:lnTo>
                  <a:lnTo>
                    <a:pt x="3862" y="3030"/>
                  </a:lnTo>
                  <a:lnTo>
                    <a:pt x="3788" y="3058"/>
                  </a:lnTo>
                  <a:lnTo>
                    <a:pt x="3854" y="2971"/>
                  </a:lnTo>
                  <a:lnTo>
                    <a:pt x="3851" y="2943"/>
                  </a:lnTo>
                  <a:lnTo>
                    <a:pt x="3819" y="2926"/>
                  </a:lnTo>
                  <a:lnTo>
                    <a:pt x="3798" y="2907"/>
                  </a:lnTo>
                  <a:lnTo>
                    <a:pt x="3768" y="2934"/>
                  </a:lnTo>
                  <a:lnTo>
                    <a:pt x="3689" y="2994"/>
                  </a:lnTo>
                  <a:lnTo>
                    <a:pt x="3685" y="3039"/>
                  </a:lnTo>
                  <a:lnTo>
                    <a:pt x="3638" y="3056"/>
                  </a:lnTo>
                  <a:lnTo>
                    <a:pt x="3591" y="3079"/>
                  </a:lnTo>
                  <a:lnTo>
                    <a:pt x="3578" y="3030"/>
                  </a:lnTo>
                  <a:lnTo>
                    <a:pt x="3557" y="3018"/>
                  </a:lnTo>
                  <a:lnTo>
                    <a:pt x="3493" y="3024"/>
                  </a:lnTo>
                  <a:lnTo>
                    <a:pt x="3459" y="3007"/>
                  </a:lnTo>
                  <a:lnTo>
                    <a:pt x="3451" y="2954"/>
                  </a:lnTo>
                  <a:lnTo>
                    <a:pt x="3416" y="2945"/>
                  </a:lnTo>
                  <a:lnTo>
                    <a:pt x="3389" y="2956"/>
                  </a:lnTo>
                  <a:lnTo>
                    <a:pt x="3344" y="2954"/>
                  </a:lnTo>
                  <a:lnTo>
                    <a:pt x="3339" y="2913"/>
                  </a:lnTo>
                  <a:lnTo>
                    <a:pt x="3303" y="2889"/>
                  </a:lnTo>
                  <a:lnTo>
                    <a:pt x="3267" y="2909"/>
                  </a:lnTo>
                  <a:lnTo>
                    <a:pt x="3244" y="2905"/>
                  </a:lnTo>
                  <a:lnTo>
                    <a:pt x="3243" y="2849"/>
                  </a:lnTo>
                  <a:lnTo>
                    <a:pt x="3222" y="2809"/>
                  </a:lnTo>
                  <a:lnTo>
                    <a:pt x="3224" y="2779"/>
                  </a:lnTo>
                  <a:lnTo>
                    <a:pt x="3269" y="2762"/>
                  </a:lnTo>
                  <a:lnTo>
                    <a:pt x="3323" y="2683"/>
                  </a:lnTo>
                  <a:lnTo>
                    <a:pt x="3354" y="2680"/>
                  </a:lnTo>
                  <a:lnTo>
                    <a:pt x="3386" y="2642"/>
                  </a:lnTo>
                  <a:lnTo>
                    <a:pt x="3382" y="2610"/>
                  </a:lnTo>
                  <a:lnTo>
                    <a:pt x="3314" y="2540"/>
                  </a:lnTo>
                  <a:lnTo>
                    <a:pt x="3273" y="2521"/>
                  </a:lnTo>
                  <a:lnTo>
                    <a:pt x="3224" y="2520"/>
                  </a:lnTo>
                  <a:lnTo>
                    <a:pt x="3141" y="2563"/>
                  </a:lnTo>
                  <a:lnTo>
                    <a:pt x="3096" y="2565"/>
                  </a:lnTo>
                  <a:lnTo>
                    <a:pt x="3052" y="2536"/>
                  </a:lnTo>
                  <a:lnTo>
                    <a:pt x="3007" y="2538"/>
                  </a:lnTo>
                  <a:lnTo>
                    <a:pt x="2853" y="2600"/>
                  </a:lnTo>
                  <a:lnTo>
                    <a:pt x="2842" y="2627"/>
                  </a:lnTo>
                  <a:lnTo>
                    <a:pt x="2866" y="2653"/>
                  </a:lnTo>
                  <a:lnTo>
                    <a:pt x="2924" y="2704"/>
                  </a:lnTo>
                  <a:lnTo>
                    <a:pt x="2915" y="2721"/>
                  </a:lnTo>
                  <a:lnTo>
                    <a:pt x="2872" y="2713"/>
                  </a:lnTo>
                  <a:lnTo>
                    <a:pt x="2827" y="2713"/>
                  </a:lnTo>
                  <a:lnTo>
                    <a:pt x="2810" y="2687"/>
                  </a:lnTo>
                  <a:lnTo>
                    <a:pt x="2761" y="2672"/>
                  </a:lnTo>
                  <a:lnTo>
                    <a:pt x="2670" y="2657"/>
                  </a:lnTo>
                  <a:lnTo>
                    <a:pt x="2571" y="2672"/>
                  </a:lnTo>
                  <a:lnTo>
                    <a:pt x="2537" y="2698"/>
                  </a:lnTo>
                  <a:lnTo>
                    <a:pt x="2533" y="2725"/>
                  </a:lnTo>
                  <a:lnTo>
                    <a:pt x="2482" y="2727"/>
                  </a:lnTo>
                  <a:lnTo>
                    <a:pt x="2471" y="2710"/>
                  </a:lnTo>
                  <a:lnTo>
                    <a:pt x="2431" y="2710"/>
                  </a:lnTo>
                  <a:lnTo>
                    <a:pt x="2360" y="2753"/>
                  </a:lnTo>
                  <a:lnTo>
                    <a:pt x="2360" y="2781"/>
                  </a:lnTo>
                  <a:lnTo>
                    <a:pt x="2320" y="2796"/>
                  </a:lnTo>
                  <a:lnTo>
                    <a:pt x="2241" y="2832"/>
                  </a:lnTo>
                  <a:lnTo>
                    <a:pt x="2188" y="2866"/>
                  </a:lnTo>
                  <a:lnTo>
                    <a:pt x="2156" y="2872"/>
                  </a:lnTo>
                  <a:lnTo>
                    <a:pt x="2170" y="2853"/>
                  </a:lnTo>
                  <a:lnTo>
                    <a:pt x="2183" y="2823"/>
                  </a:lnTo>
                  <a:lnTo>
                    <a:pt x="2139" y="2840"/>
                  </a:lnTo>
                  <a:lnTo>
                    <a:pt x="2098" y="2902"/>
                  </a:lnTo>
                  <a:lnTo>
                    <a:pt x="2096" y="2921"/>
                  </a:lnTo>
                  <a:lnTo>
                    <a:pt x="2168" y="3007"/>
                  </a:lnTo>
                  <a:lnTo>
                    <a:pt x="2234" y="3113"/>
                  </a:lnTo>
                  <a:lnTo>
                    <a:pt x="2307" y="3129"/>
                  </a:lnTo>
                  <a:lnTo>
                    <a:pt x="2362" y="3205"/>
                  </a:lnTo>
                  <a:lnTo>
                    <a:pt x="2416" y="3235"/>
                  </a:lnTo>
                  <a:lnTo>
                    <a:pt x="2439" y="3295"/>
                  </a:lnTo>
                  <a:lnTo>
                    <a:pt x="2491" y="3308"/>
                  </a:lnTo>
                  <a:lnTo>
                    <a:pt x="2550" y="3340"/>
                  </a:lnTo>
                  <a:lnTo>
                    <a:pt x="2531" y="3355"/>
                  </a:lnTo>
                  <a:lnTo>
                    <a:pt x="2444" y="3357"/>
                  </a:lnTo>
                  <a:lnTo>
                    <a:pt x="2435" y="3305"/>
                  </a:lnTo>
                  <a:lnTo>
                    <a:pt x="2377" y="3263"/>
                  </a:lnTo>
                  <a:lnTo>
                    <a:pt x="2341" y="3237"/>
                  </a:lnTo>
                  <a:lnTo>
                    <a:pt x="2316" y="3241"/>
                  </a:lnTo>
                  <a:lnTo>
                    <a:pt x="2258" y="3299"/>
                  </a:lnTo>
                  <a:lnTo>
                    <a:pt x="2228" y="3299"/>
                  </a:lnTo>
                  <a:lnTo>
                    <a:pt x="2192" y="3250"/>
                  </a:lnTo>
                  <a:lnTo>
                    <a:pt x="2235" y="3201"/>
                  </a:lnTo>
                  <a:lnTo>
                    <a:pt x="2235" y="3180"/>
                  </a:lnTo>
                  <a:lnTo>
                    <a:pt x="2196" y="3184"/>
                  </a:lnTo>
                  <a:lnTo>
                    <a:pt x="2156" y="3239"/>
                  </a:lnTo>
                  <a:lnTo>
                    <a:pt x="2168" y="3342"/>
                  </a:lnTo>
                  <a:lnTo>
                    <a:pt x="2183" y="3361"/>
                  </a:lnTo>
                  <a:lnTo>
                    <a:pt x="2185" y="3401"/>
                  </a:lnTo>
                  <a:lnTo>
                    <a:pt x="2128" y="3451"/>
                  </a:lnTo>
                  <a:lnTo>
                    <a:pt x="2087" y="3517"/>
                  </a:lnTo>
                  <a:lnTo>
                    <a:pt x="2074" y="3589"/>
                  </a:lnTo>
                  <a:lnTo>
                    <a:pt x="2083" y="3658"/>
                  </a:lnTo>
                  <a:lnTo>
                    <a:pt x="2171" y="3758"/>
                  </a:lnTo>
                  <a:lnTo>
                    <a:pt x="2256" y="3792"/>
                  </a:lnTo>
                  <a:lnTo>
                    <a:pt x="2313" y="3852"/>
                  </a:lnTo>
                  <a:lnTo>
                    <a:pt x="2346" y="3854"/>
                  </a:lnTo>
                  <a:lnTo>
                    <a:pt x="2412" y="3807"/>
                  </a:lnTo>
                  <a:lnTo>
                    <a:pt x="2486" y="3783"/>
                  </a:lnTo>
                  <a:lnTo>
                    <a:pt x="2544" y="3817"/>
                  </a:lnTo>
                  <a:lnTo>
                    <a:pt x="2659" y="3832"/>
                  </a:lnTo>
                  <a:lnTo>
                    <a:pt x="2702" y="3860"/>
                  </a:lnTo>
                  <a:lnTo>
                    <a:pt x="2719" y="3922"/>
                  </a:lnTo>
                  <a:lnTo>
                    <a:pt x="2747" y="3937"/>
                  </a:lnTo>
                  <a:lnTo>
                    <a:pt x="2770" y="3911"/>
                  </a:lnTo>
                  <a:lnTo>
                    <a:pt x="2766" y="3841"/>
                  </a:lnTo>
                  <a:lnTo>
                    <a:pt x="2783" y="3818"/>
                  </a:lnTo>
                  <a:lnTo>
                    <a:pt x="2834" y="3835"/>
                  </a:lnTo>
                  <a:lnTo>
                    <a:pt x="2832" y="3865"/>
                  </a:lnTo>
                  <a:lnTo>
                    <a:pt x="2781" y="3929"/>
                  </a:lnTo>
                  <a:lnTo>
                    <a:pt x="2783" y="3978"/>
                  </a:lnTo>
                  <a:lnTo>
                    <a:pt x="2810" y="3980"/>
                  </a:lnTo>
                  <a:lnTo>
                    <a:pt x="2875" y="3922"/>
                  </a:lnTo>
                  <a:lnTo>
                    <a:pt x="2894" y="3892"/>
                  </a:lnTo>
                  <a:lnTo>
                    <a:pt x="2977" y="3873"/>
                  </a:lnTo>
                  <a:lnTo>
                    <a:pt x="3084" y="3809"/>
                  </a:lnTo>
                  <a:lnTo>
                    <a:pt x="3158" y="3801"/>
                  </a:lnTo>
                  <a:lnTo>
                    <a:pt x="3192" y="3749"/>
                  </a:lnTo>
                  <a:lnTo>
                    <a:pt x="3212" y="3749"/>
                  </a:lnTo>
                  <a:lnTo>
                    <a:pt x="3224" y="3781"/>
                  </a:lnTo>
                  <a:lnTo>
                    <a:pt x="3250" y="3790"/>
                  </a:lnTo>
                  <a:lnTo>
                    <a:pt x="3337" y="3736"/>
                  </a:lnTo>
                  <a:lnTo>
                    <a:pt x="3403" y="3732"/>
                  </a:lnTo>
                  <a:lnTo>
                    <a:pt x="3429" y="3713"/>
                  </a:lnTo>
                  <a:lnTo>
                    <a:pt x="3406" y="3751"/>
                  </a:lnTo>
                  <a:lnTo>
                    <a:pt x="3350" y="3792"/>
                  </a:lnTo>
                  <a:lnTo>
                    <a:pt x="3352" y="3813"/>
                  </a:lnTo>
                  <a:lnTo>
                    <a:pt x="3380" y="3828"/>
                  </a:lnTo>
                  <a:lnTo>
                    <a:pt x="3333" y="3913"/>
                  </a:lnTo>
                  <a:lnTo>
                    <a:pt x="3259" y="3924"/>
                  </a:lnTo>
                  <a:lnTo>
                    <a:pt x="3235" y="3899"/>
                  </a:lnTo>
                  <a:lnTo>
                    <a:pt x="3203" y="3896"/>
                  </a:lnTo>
                  <a:lnTo>
                    <a:pt x="3133" y="3950"/>
                  </a:lnTo>
                  <a:lnTo>
                    <a:pt x="3139" y="3963"/>
                  </a:lnTo>
                  <a:lnTo>
                    <a:pt x="3195" y="3971"/>
                  </a:lnTo>
                  <a:lnTo>
                    <a:pt x="3227" y="4005"/>
                  </a:lnTo>
                  <a:lnTo>
                    <a:pt x="3222" y="4076"/>
                  </a:lnTo>
                  <a:lnTo>
                    <a:pt x="3139" y="4167"/>
                  </a:lnTo>
                  <a:lnTo>
                    <a:pt x="3126" y="4227"/>
                  </a:lnTo>
                  <a:lnTo>
                    <a:pt x="3101" y="4266"/>
                  </a:lnTo>
                  <a:lnTo>
                    <a:pt x="3088" y="4297"/>
                  </a:lnTo>
                  <a:lnTo>
                    <a:pt x="3101" y="4321"/>
                  </a:lnTo>
                  <a:lnTo>
                    <a:pt x="3109" y="4361"/>
                  </a:lnTo>
                  <a:lnTo>
                    <a:pt x="3094" y="4411"/>
                  </a:lnTo>
                  <a:lnTo>
                    <a:pt x="3045" y="4474"/>
                  </a:lnTo>
                  <a:lnTo>
                    <a:pt x="3002" y="4506"/>
                  </a:lnTo>
                  <a:lnTo>
                    <a:pt x="2953" y="4502"/>
                  </a:lnTo>
                  <a:lnTo>
                    <a:pt x="2919" y="4519"/>
                  </a:lnTo>
                  <a:lnTo>
                    <a:pt x="2868" y="4568"/>
                  </a:lnTo>
                  <a:lnTo>
                    <a:pt x="2827" y="4581"/>
                  </a:lnTo>
                  <a:lnTo>
                    <a:pt x="2774" y="4573"/>
                  </a:lnTo>
                  <a:lnTo>
                    <a:pt x="2699" y="4528"/>
                  </a:lnTo>
                  <a:lnTo>
                    <a:pt x="2674" y="4539"/>
                  </a:lnTo>
                  <a:lnTo>
                    <a:pt x="2653" y="4513"/>
                  </a:lnTo>
                  <a:lnTo>
                    <a:pt x="2614" y="4468"/>
                  </a:lnTo>
                  <a:lnTo>
                    <a:pt x="2597" y="4475"/>
                  </a:lnTo>
                  <a:lnTo>
                    <a:pt x="2548" y="4541"/>
                  </a:lnTo>
                  <a:lnTo>
                    <a:pt x="2488" y="4581"/>
                  </a:lnTo>
                  <a:lnTo>
                    <a:pt x="2450" y="4632"/>
                  </a:lnTo>
                  <a:lnTo>
                    <a:pt x="2346" y="4667"/>
                  </a:lnTo>
                  <a:lnTo>
                    <a:pt x="2316" y="4696"/>
                  </a:lnTo>
                  <a:lnTo>
                    <a:pt x="2271" y="4698"/>
                  </a:lnTo>
                  <a:lnTo>
                    <a:pt x="2222" y="4682"/>
                  </a:lnTo>
                  <a:lnTo>
                    <a:pt x="2141" y="4682"/>
                  </a:lnTo>
                  <a:lnTo>
                    <a:pt x="2079" y="4730"/>
                  </a:lnTo>
                  <a:lnTo>
                    <a:pt x="2021" y="4735"/>
                  </a:lnTo>
                  <a:lnTo>
                    <a:pt x="1987" y="4760"/>
                  </a:lnTo>
                  <a:lnTo>
                    <a:pt x="1985" y="4824"/>
                  </a:lnTo>
                  <a:lnTo>
                    <a:pt x="1949" y="4914"/>
                  </a:lnTo>
                  <a:lnTo>
                    <a:pt x="1912" y="4952"/>
                  </a:lnTo>
                  <a:lnTo>
                    <a:pt x="1906" y="4916"/>
                  </a:lnTo>
                  <a:lnTo>
                    <a:pt x="1848" y="4854"/>
                  </a:lnTo>
                  <a:lnTo>
                    <a:pt x="1772" y="4850"/>
                  </a:lnTo>
                  <a:lnTo>
                    <a:pt x="1740" y="4867"/>
                  </a:lnTo>
                  <a:lnTo>
                    <a:pt x="1750" y="4905"/>
                  </a:lnTo>
                  <a:lnTo>
                    <a:pt x="1782" y="4933"/>
                  </a:lnTo>
                  <a:lnTo>
                    <a:pt x="1759" y="4974"/>
                  </a:lnTo>
                  <a:lnTo>
                    <a:pt x="1733" y="4974"/>
                  </a:lnTo>
                  <a:lnTo>
                    <a:pt x="1714" y="4927"/>
                  </a:lnTo>
                  <a:lnTo>
                    <a:pt x="1671" y="4874"/>
                  </a:lnTo>
                  <a:lnTo>
                    <a:pt x="1648" y="4876"/>
                  </a:lnTo>
                  <a:lnTo>
                    <a:pt x="1575" y="4950"/>
                  </a:lnTo>
                  <a:lnTo>
                    <a:pt x="1545" y="5014"/>
                  </a:lnTo>
                  <a:lnTo>
                    <a:pt x="1514" y="5027"/>
                  </a:lnTo>
                  <a:lnTo>
                    <a:pt x="1484" y="5029"/>
                  </a:lnTo>
                  <a:lnTo>
                    <a:pt x="1371" y="5132"/>
                  </a:lnTo>
                  <a:lnTo>
                    <a:pt x="1351" y="5211"/>
                  </a:lnTo>
                  <a:lnTo>
                    <a:pt x="1328" y="5226"/>
                  </a:lnTo>
                  <a:lnTo>
                    <a:pt x="1274" y="5240"/>
                  </a:lnTo>
                  <a:lnTo>
                    <a:pt x="1223" y="5223"/>
                  </a:lnTo>
                  <a:lnTo>
                    <a:pt x="1211" y="5236"/>
                  </a:lnTo>
                  <a:lnTo>
                    <a:pt x="1264" y="5294"/>
                  </a:lnTo>
                  <a:lnTo>
                    <a:pt x="1251" y="5330"/>
                  </a:lnTo>
                  <a:lnTo>
                    <a:pt x="1221" y="5334"/>
                  </a:lnTo>
                  <a:lnTo>
                    <a:pt x="1194" y="5290"/>
                  </a:lnTo>
                  <a:lnTo>
                    <a:pt x="1172" y="5292"/>
                  </a:lnTo>
                  <a:lnTo>
                    <a:pt x="1147" y="5341"/>
                  </a:lnTo>
                  <a:lnTo>
                    <a:pt x="1087" y="5415"/>
                  </a:lnTo>
                  <a:lnTo>
                    <a:pt x="1087" y="5445"/>
                  </a:lnTo>
                  <a:lnTo>
                    <a:pt x="1130" y="5511"/>
                  </a:lnTo>
                  <a:lnTo>
                    <a:pt x="1140" y="5577"/>
                  </a:lnTo>
                  <a:lnTo>
                    <a:pt x="1129" y="5618"/>
                  </a:lnTo>
                  <a:lnTo>
                    <a:pt x="1104" y="5663"/>
                  </a:lnTo>
                  <a:lnTo>
                    <a:pt x="1115" y="5707"/>
                  </a:lnTo>
                  <a:lnTo>
                    <a:pt x="1147" y="5699"/>
                  </a:lnTo>
                  <a:lnTo>
                    <a:pt x="1178" y="5659"/>
                  </a:lnTo>
                  <a:lnTo>
                    <a:pt x="1189" y="5686"/>
                  </a:lnTo>
                  <a:lnTo>
                    <a:pt x="1196" y="5759"/>
                  </a:lnTo>
                  <a:lnTo>
                    <a:pt x="1172" y="5774"/>
                  </a:lnTo>
                  <a:lnTo>
                    <a:pt x="1153" y="5799"/>
                  </a:lnTo>
                  <a:lnTo>
                    <a:pt x="1168" y="5818"/>
                  </a:lnTo>
                  <a:lnTo>
                    <a:pt x="1202" y="5812"/>
                  </a:lnTo>
                  <a:lnTo>
                    <a:pt x="1226" y="5791"/>
                  </a:lnTo>
                  <a:lnTo>
                    <a:pt x="1257" y="5791"/>
                  </a:lnTo>
                  <a:lnTo>
                    <a:pt x="1274" y="5808"/>
                  </a:lnTo>
                  <a:lnTo>
                    <a:pt x="1277" y="5836"/>
                  </a:lnTo>
                  <a:lnTo>
                    <a:pt x="1334" y="5844"/>
                  </a:lnTo>
                  <a:lnTo>
                    <a:pt x="1375" y="5872"/>
                  </a:lnTo>
                  <a:lnTo>
                    <a:pt x="1430" y="5868"/>
                  </a:lnTo>
                  <a:lnTo>
                    <a:pt x="1469" y="5833"/>
                  </a:lnTo>
                  <a:lnTo>
                    <a:pt x="1492" y="5739"/>
                  </a:lnTo>
                  <a:lnTo>
                    <a:pt x="1524" y="5701"/>
                  </a:lnTo>
                  <a:lnTo>
                    <a:pt x="1616" y="5701"/>
                  </a:lnTo>
                  <a:lnTo>
                    <a:pt x="1656" y="5673"/>
                  </a:lnTo>
                  <a:lnTo>
                    <a:pt x="1610" y="5725"/>
                  </a:lnTo>
                  <a:lnTo>
                    <a:pt x="1569" y="5731"/>
                  </a:lnTo>
                  <a:lnTo>
                    <a:pt x="1488" y="5812"/>
                  </a:lnTo>
                  <a:lnTo>
                    <a:pt x="1479" y="5861"/>
                  </a:lnTo>
                  <a:lnTo>
                    <a:pt x="1445" y="5897"/>
                  </a:lnTo>
                  <a:lnTo>
                    <a:pt x="1494" y="5949"/>
                  </a:lnTo>
                  <a:lnTo>
                    <a:pt x="1498" y="5985"/>
                  </a:lnTo>
                  <a:lnTo>
                    <a:pt x="1430" y="6002"/>
                  </a:lnTo>
                  <a:lnTo>
                    <a:pt x="1407" y="5981"/>
                  </a:lnTo>
                  <a:lnTo>
                    <a:pt x="1407" y="5949"/>
                  </a:lnTo>
                  <a:lnTo>
                    <a:pt x="1385" y="5923"/>
                  </a:lnTo>
                  <a:lnTo>
                    <a:pt x="1338" y="5927"/>
                  </a:lnTo>
                  <a:lnTo>
                    <a:pt x="1313" y="5885"/>
                  </a:lnTo>
                  <a:lnTo>
                    <a:pt x="1242" y="5872"/>
                  </a:lnTo>
                  <a:lnTo>
                    <a:pt x="1217" y="5836"/>
                  </a:lnTo>
                  <a:lnTo>
                    <a:pt x="1178" y="5868"/>
                  </a:lnTo>
                  <a:lnTo>
                    <a:pt x="1134" y="5878"/>
                  </a:lnTo>
                  <a:lnTo>
                    <a:pt x="1121" y="5919"/>
                  </a:lnTo>
                  <a:lnTo>
                    <a:pt x="1083" y="5946"/>
                  </a:lnTo>
                  <a:lnTo>
                    <a:pt x="1029" y="5932"/>
                  </a:lnTo>
                  <a:lnTo>
                    <a:pt x="1019" y="5968"/>
                  </a:lnTo>
                  <a:lnTo>
                    <a:pt x="1046" y="6010"/>
                  </a:lnTo>
                  <a:lnTo>
                    <a:pt x="1070" y="6011"/>
                  </a:lnTo>
                  <a:lnTo>
                    <a:pt x="1040" y="6053"/>
                  </a:lnTo>
                  <a:lnTo>
                    <a:pt x="1029" y="6121"/>
                  </a:lnTo>
                  <a:lnTo>
                    <a:pt x="1044" y="6166"/>
                  </a:lnTo>
                  <a:lnTo>
                    <a:pt x="1080" y="6170"/>
                  </a:lnTo>
                  <a:lnTo>
                    <a:pt x="1085" y="6256"/>
                  </a:lnTo>
                  <a:lnTo>
                    <a:pt x="1093" y="6286"/>
                  </a:lnTo>
                  <a:lnTo>
                    <a:pt x="1093" y="6324"/>
                  </a:lnTo>
                  <a:lnTo>
                    <a:pt x="1140" y="6365"/>
                  </a:lnTo>
                  <a:lnTo>
                    <a:pt x="1140" y="6386"/>
                  </a:lnTo>
                  <a:lnTo>
                    <a:pt x="1083" y="6392"/>
                  </a:lnTo>
                  <a:lnTo>
                    <a:pt x="1068" y="6420"/>
                  </a:lnTo>
                  <a:lnTo>
                    <a:pt x="1238" y="6499"/>
                  </a:lnTo>
                  <a:lnTo>
                    <a:pt x="1304" y="6499"/>
                  </a:lnTo>
                  <a:lnTo>
                    <a:pt x="1379" y="6467"/>
                  </a:lnTo>
                  <a:lnTo>
                    <a:pt x="1420" y="6450"/>
                  </a:lnTo>
                  <a:lnTo>
                    <a:pt x="1449" y="6467"/>
                  </a:lnTo>
                  <a:lnTo>
                    <a:pt x="1481" y="6465"/>
                  </a:lnTo>
                  <a:lnTo>
                    <a:pt x="1548" y="6373"/>
                  </a:lnTo>
                  <a:lnTo>
                    <a:pt x="1550" y="6328"/>
                  </a:lnTo>
                  <a:lnTo>
                    <a:pt x="1524" y="6290"/>
                  </a:lnTo>
                  <a:lnTo>
                    <a:pt x="1526" y="6267"/>
                  </a:lnTo>
                  <a:lnTo>
                    <a:pt x="1592" y="6232"/>
                  </a:lnTo>
                  <a:lnTo>
                    <a:pt x="1667" y="6175"/>
                  </a:lnTo>
                  <a:lnTo>
                    <a:pt x="1780" y="6100"/>
                  </a:lnTo>
                  <a:lnTo>
                    <a:pt x="1829" y="6111"/>
                  </a:lnTo>
                  <a:lnTo>
                    <a:pt x="1778" y="6115"/>
                  </a:lnTo>
                  <a:lnTo>
                    <a:pt x="1671" y="6222"/>
                  </a:lnTo>
                  <a:lnTo>
                    <a:pt x="1605" y="6262"/>
                  </a:lnTo>
                  <a:lnTo>
                    <a:pt x="1601" y="6292"/>
                  </a:lnTo>
                  <a:lnTo>
                    <a:pt x="1642" y="6328"/>
                  </a:lnTo>
                  <a:lnTo>
                    <a:pt x="1642" y="6358"/>
                  </a:lnTo>
                  <a:lnTo>
                    <a:pt x="1599" y="6431"/>
                  </a:lnTo>
                  <a:lnTo>
                    <a:pt x="1543" y="6467"/>
                  </a:lnTo>
                  <a:lnTo>
                    <a:pt x="1537" y="6522"/>
                  </a:lnTo>
                  <a:lnTo>
                    <a:pt x="1548" y="6587"/>
                  </a:lnTo>
                  <a:lnTo>
                    <a:pt x="1533" y="6636"/>
                  </a:lnTo>
                  <a:lnTo>
                    <a:pt x="1537" y="6663"/>
                  </a:lnTo>
                  <a:lnTo>
                    <a:pt x="1533" y="6706"/>
                  </a:lnTo>
                  <a:lnTo>
                    <a:pt x="1541" y="6763"/>
                  </a:lnTo>
                  <a:lnTo>
                    <a:pt x="1471" y="6785"/>
                  </a:lnTo>
                  <a:lnTo>
                    <a:pt x="1441" y="6811"/>
                  </a:lnTo>
                  <a:lnTo>
                    <a:pt x="1428" y="6851"/>
                  </a:lnTo>
                  <a:lnTo>
                    <a:pt x="1403" y="6842"/>
                  </a:lnTo>
                  <a:lnTo>
                    <a:pt x="1383" y="6857"/>
                  </a:lnTo>
                  <a:lnTo>
                    <a:pt x="1400" y="6909"/>
                  </a:lnTo>
                  <a:lnTo>
                    <a:pt x="1402" y="6960"/>
                  </a:lnTo>
                  <a:lnTo>
                    <a:pt x="1426" y="6970"/>
                  </a:lnTo>
                  <a:lnTo>
                    <a:pt x="1471" y="6955"/>
                  </a:lnTo>
                  <a:lnTo>
                    <a:pt x="1509" y="6955"/>
                  </a:lnTo>
                  <a:lnTo>
                    <a:pt x="1516" y="6983"/>
                  </a:lnTo>
                  <a:lnTo>
                    <a:pt x="1490" y="7015"/>
                  </a:lnTo>
                  <a:lnTo>
                    <a:pt x="1432" y="7013"/>
                  </a:lnTo>
                  <a:lnTo>
                    <a:pt x="1409" y="7035"/>
                  </a:lnTo>
                  <a:lnTo>
                    <a:pt x="1422" y="7064"/>
                  </a:lnTo>
                  <a:lnTo>
                    <a:pt x="1415" y="7084"/>
                  </a:lnTo>
                  <a:lnTo>
                    <a:pt x="1428" y="7122"/>
                  </a:lnTo>
                  <a:lnTo>
                    <a:pt x="1398" y="7145"/>
                  </a:lnTo>
                  <a:lnTo>
                    <a:pt x="1358" y="7154"/>
                  </a:lnTo>
                  <a:lnTo>
                    <a:pt x="1311" y="7182"/>
                  </a:lnTo>
                  <a:lnTo>
                    <a:pt x="1277" y="7175"/>
                  </a:lnTo>
                  <a:lnTo>
                    <a:pt x="1257" y="7184"/>
                  </a:lnTo>
                  <a:lnTo>
                    <a:pt x="1289" y="7211"/>
                  </a:lnTo>
                  <a:lnTo>
                    <a:pt x="1338" y="7216"/>
                  </a:lnTo>
                  <a:lnTo>
                    <a:pt x="1368" y="7241"/>
                  </a:lnTo>
                  <a:lnTo>
                    <a:pt x="1424" y="7188"/>
                  </a:lnTo>
                  <a:lnTo>
                    <a:pt x="1531" y="7118"/>
                  </a:lnTo>
                  <a:lnTo>
                    <a:pt x="1552" y="7122"/>
                  </a:lnTo>
                  <a:lnTo>
                    <a:pt x="1592" y="7130"/>
                  </a:lnTo>
                  <a:lnTo>
                    <a:pt x="1627" y="7090"/>
                  </a:lnTo>
                  <a:lnTo>
                    <a:pt x="1710" y="7060"/>
                  </a:lnTo>
                  <a:lnTo>
                    <a:pt x="1701" y="7094"/>
                  </a:lnTo>
                  <a:lnTo>
                    <a:pt x="1663" y="7116"/>
                  </a:lnTo>
                  <a:lnTo>
                    <a:pt x="1663" y="7135"/>
                  </a:lnTo>
                  <a:lnTo>
                    <a:pt x="1703" y="7152"/>
                  </a:lnTo>
                  <a:lnTo>
                    <a:pt x="1712" y="7201"/>
                  </a:lnTo>
                  <a:lnTo>
                    <a:pt x="1705" y="7229"/>
                  </a:lnTo>
                  <a:lnTo>
                    <a:pt x="1740" y="7248"/>
                  </a:lnTo>
                  <a:lnTo>
                    <a:pt x="1786" y="7218"/>
                  </a:lnTo>
                  <a:lnTo>
                    <a:pt x="1808" y="7179"/>
                  </a:lnTo>
                  <a:lnTo>
                    <a:pt x="1827" y="7203"/>
                  </a:lnTo>
                  <a:lnTo>
                    <a:pt x="1810" y="7228"/>
                  </a:lnTo>
                  <a:lnTo>
                    <a:pt x="1844" y="7288"/>
                  </a:lnTo>
                  <a:lnTo>
                    <a:pt x="1859" y="7369"/>
                  </a:lnTo>
                  <a:lnTo>
                    <a:pt x="1848" y="7416"/>
                  </a:lnTo>
                  <a:lnTo>
                    <a:pt x="1872" y="7480"/>
                  </a:lnTo>
                  <a:lnTo>
                    <a:pt x="1900" y="7485"/>
                  </a:lnTo>
                  <a:lnTo>
                    <a:pt x="1925" y="7423"/>
                  </a:lnTo>
                  <a:lnTo>
                    <a:pt x="1919" y="7372"/>
                  </a:lnTo>
                  <a:lnTo>
                    <a:pt x="1966" y="7297"/>
                  </a:lnTo>
                  <a:lnTo>
                    <a:pt x="1974" y="7254"/>
                  </a:lnTo>
                  <a:lnTo>
                    <a:pt x="2030" y="7209"/>
                  </a:lnTo>
                  <a:lnTo>
                    <a:pt x="2047" y="7207"/>
                  </a:lnTo>
                  <a:lnTo>
                    <a:pt x="2098" y="7169"/>
                  </a:lnTo>
                  <a:lnTo>
                    <a:pt x="2173" y="7165"/>
                  </a:lnTo>
                  <a:lnTo>
                    <a:pt x="2107" y="7197"/>
                  </a:lnTo>
                  <a:lnTo>
                    <a:pt x="2036" y="7273"/>
                  </a:lnTo>
                  <a:lnTo>
                    <a:pt x="2034" y="7303"/>
                  </a:lnTo>
                  <a:lnTo>
                    <a:pt x="2096" y="7376"/>
                  </a:lnTo>
                  <a:lnTo>
                    <a:pt x="2130" y="7384"/>
                  </a:lnTo>
                  <a:lnTo>
                    <a:pt x="2203" y="7346"/>
                  </a:lnTo>
                  <a:lnTo>
                    <a:pt x="2305" y="7331"/>
                  </a:lnTo>
                  <a:lnTo>
                    <a:pt x="2354" y="7293"/>
                  </a:lnTo>
                  <a:lnTo>
                    <a:pt x="2386" y="7292"/>
                  </a:lnTo>
                  <a:lnTo>
                    <a:pt x="2476" y="7248"/>
                  </a:lnTo>
                  <a:lnTo>
                    <a:pt x="2505" y="7248"/>
                  </a:lnTo>
                  <a:lnTo>
                    <a:pt x="2473" y="7263"/>
                  </a:lnTo>
                  <a:lnTo>
                    <a:pt x="2416" y="7327"/>
                  </a:lnTo>
                  <a:lnTo>
                    <a:pt x="2418" y="7357"/>
                  </a:lnTo>
                  <a:lnTo>
                    <a:pt x="2382" y="7391"/>
                  </a:lnTo>
                  <a:lnTo>
                    <a:pt x="2239" y="7467"/>
                  </a:lnTo>
                  <a:lnTo>
                    <a:pt x="2175" y="7521"/>
                  </a:lnTo>
                  <a:lnTo>
                    <a:pt x="2132" y="7602"/>
                  </a:lnTo>
                  <a:lnTo>
                    <a:pt x="2126" y="7651"/>
                  </a:lnTo>
                  <a:lnTo>
                    <a:pt x="2145" y="7694"/>
                  </a:lnTo>
                  <a:lnTo>
                    <a:pt x="2194" y="7724"/>
                  </a:lnTo>
                  <a:lnTo>
                    <a:pt x="2107" y="7711"/>
                  </a:lnTo>
                  <a:lnTo>
                    <a:pt x="2075" y="7723"/>
                  </a:lnTo>
                  <a:lnTo>
                    <a:pt x="2030" y="7783"/>
                  </a:lnTo>
                  <a:lnTo>
                    <a:pt x="2011" y="7845"/>
                  </a:lnTo>
                  <a:lnTo>
                    <a:pt x="1947" y="7920"/>
                  </a:lnTo>
                  <a:lnTo>
                    <a:pt x="1915" y="7969"/>
                  </a:lnTo>
                  <a:lnTo>
                    <a:pt x="1930" y="7996"/>
                  </a:lnTo>
                  <a:lnTo>
                    <a:pt x="1947" y="8014"/>
                  </a:lnTo>
                  <a:lnTo>
                    <a:pt x="1940" y="8054"/>
                  </a:lnTo>
                  <a:lnTo>
                    <a:pt x="1906" y="8043"/>
                  </a:lnTo>
                  <a:lnTo>
                    <a:pt x="1893" y="8009"/>
                  </a:lnTo>
                  <a:lnTo>
                    <a:pt x="1859" y="8001"/>
                  </a:lnTo>
                  <a:lnTo>
                    <a:pt x="1821" y="8052"/>
                  </a:lnTo>
                  <a:lnTo>
                    <a:pt x="1750" y="8092"/>
                  </a:lnTo>
                  <a:lnTo>
                    <a:pt x="1772" y="8124"/>
                  </a:lnTo>
                  <a:lnTo>
                    <a:pt x="1752" y="8159"/>
                  </a:lnTo>
                  <a:lnTo>
                    <a:pt x="1714" y="8152"/>
                  </a:lnTo>
                  <a:lnTo>
                    <a:pt x="1703" y="8125"/>
                  </a:lnTo>
                  <a:lnTo>
                    <a:pt x="1674" y="8144"/>
                  </a:lnTo>
                  <a:lnTo>
                    <a:pt x="1562" y="8235"/>
                  </a:lnTo>
                  <a:lnTo>
                    <a:pt x="1531" y="8287"/>
                  </a:lnTo>
                  <a:lnTo>
                    <a:pt x="1539" y="8317"/>
                  </a:lnTo>
                  <a:lnTo>
                    <a:pt x="1522" y="8340"/>
                  </a:lnTo>
                  <a:lnTo>
                    <a:pt x="1481" y="8323"/>
                  </a:lnTo>
                  <a:lnTo>
                    <a:pt x="1481" y="8272"/>
                  </a:lnTo>
                  <a:lnTo>
                    <a:pt x="1407" y="8306"/>
                  </a:lnTo>
                  <a:lnTo>
                    <a:pt x="1349" y="8346"/>
                  </a:lnTo>
                  <a:lnTo>
                    <a:pt x="1302" y="8364"/>
                  </a:lnTo>
                  <a:lnTo>
                    <a:pt x="1296" y="8402"/>
                  </a:lnTo>
                  <a:lnTo>
                    <a:pt x="1253" y="8421"/>
                  </a:lnTo>
                  <a:lnTo>
                    <a:pt x="1181" y="8421"/>
                  </a:lnTo>
                  <a:lnTo>
                    <a:pt x="1110" y="8487"/>
                  </a:lnTo>
                  <a:lnTo>
                    <a:pt x="991" y="8530"/>
                  </a:lnTo>
                  <a:lnTo>
                    <a:pt x="910" y="8594"/>
                  </a:lnTo>
                  <a:lnTo>
                    <a:pt x="878" y="8666"/>
                  </a:lnTo>
                  <a:lnTo>
                    <a:pt x="873" y="8694"/>
                  </a:lnTo>
                  <a:lnTo>
                    <a:pt x="893" y="8735"/>
                  </a:lnTo>
                  <a:lnTo>
                    <a:pt x="889" y="8771"/>
                  </a:lnTo>
                  <a:lnTo>
                    <a:pt x="874" y="8782"/>
                  </a:lnTo>
                  <a:lnTo>
                    <a:pt x="844" y="8739"/>
                  </a:lnTo>
                  <a:lnTo>
                    <a:pt x="818" y="8739"/>
                  </a:lnTo>
                  <a:lnTo>
                    <a:pt x="809" y="8764"/>
                  </a:lnTo>
                  <a:lnTo>
                    <a:pt x="816" y="8801"/>
                  </a:lnTo>
                  <a:lnTo>
                    <a:pt x="792" y="8814"/>
                  </a:lnTo>
                  <a:lnTo>
                    <a:pt x="763" y="8779"/>
                  </a:lnTo>
                  <a:lnTo>
                    <a:pt x="763" y="8733"/>
                  </a:lnTo>
                  <a:lnTo>
                    <a:pt x="782" y="8700"/>
                  </a:lnTo>
                  <a:lnTo>
                    <a:pt x="746" y="8681"/>
                  </a:lnTo>
                  <a:lnTo>
                    <a:pt x="696" y="8685"/>
                  </a:lnTo>
                  <a:lnTo>
                    <a:pt x="671" y="8673"/>
                  </a:lnTo>
                  <a:lnTo>
                    <a:pt x="620" y="8688"/>
                  </a:lnTo>
                  <a:lnTo>
                    <a:pt x="545" y="8696"/>
                  </a:lnTo>
                  <a:lnTo>
                    <a:pt x="498" y="8717"/>
                  </a:lnTo>
                  <a:lnTo>
                    <a:pt x="466" y="8760"/>
                  </a:lnTo>
                  <a:lnTo>
                    <a:pt x="400" y="8786"/>
                  </a:lnTo>
                  <a:lnTo>
                    <a:pt x="342" y="8826"/>
                  </a:lnTo>
                  <a:lnTo>
                    <a:pt x="278" y="8892"/>
                  </a:lnTo>
                  <a:lnTo>
                    <a:pt x="291" y="8912"/>
                  </a:lnTo>
                  <a:lnTo>
                    <a:pt x="270" y="8937"/>
                  </a:lnTo>
                  <a:lnTo>
                    <a:pt x="246" y="8931"/>
                  </a:lnTo>
                  <a:lnTo>
                    <a:pt x="184" y="8954"/>
                  </a:lnTo>
                  <a:lnTo>
                    <a:pt x="150" y="8980"/>
                  </a:lnTo>
                  <a:lnTo>
                    <a:pt x="144" y="9010"/>
                  </a:lnTo>
                  <a:lnTo>
                    <a:pt x="123" y="9016"/>
                  </a:lnTo>
                  <a:lnTo>
                    <a:pt x="78" y="9003"/>
                  </a:lnTo>
                  <a:lnTo>
                    <a:pt x="27" y="9016"/>
                  </a:lnTo>
                  <a:lnTo>
                    <a:pt x="10" y="9050"/>
                  </a:lnTo>
                  <a:lnTo>
                    <a:pt x="1" y="9104"/>
                  </a:lnTo>
                  <a:lnTo>
                    <a:pt x="12" y="9136"/>
                  </a:lnTo>
                  <a:lnTo>
                    <a:pt x="46" y="9121"/>
                  </a:lnTo>
                  <a:lnTo>
                    <a:pt x="61" y="9089"/>
                  </a:lnTo>
                  <a:lnTo>
                    <a:pt x="56" y="9057"/>
                  </a:lnTo>
                  <a:lnTo>
                    <a:pt x="91" y="9038"/>
                  </a:lnTo>
                  <a:lnTo>
                    <a:pt x="105" y="9057"/>
                  </a:lnTo>
                  <a:lnTo>
                    <a:pt x="101" y="9093"/>
                  </a:lnTo>
                  <a:lnTo>
                    <a:pt x="105" y="9108"/>
                  </a:lnTo>
                  <a:lnTo>
                    <a:pt x="152" y="9106"/>
                  </a:lnTo>
                  <a:lnTo>
                    <a:pt x="193" y="9027"/>
                  </a:lnTo>
                  <a:lnTo>
                    <a:pt x="216" y="9014"/>
                  </a:lnTo>
                  <a:lnTo>
                    <a:pt x="234" y="9048"/>
                  </a:lnTo>
                  <a:lnTo>
                    <a:pt x="225" y="9076"/>
                  </a:lnTo>
                  <a:lnTo>
                    <a:pt x="233" y="9099"/>
                  </a:lnTo>
                  <a:lnTo>
                    <a:pt x="276" y="9097"/>
                  </a:lnTo>
                  <a:lnTo>
                    <a:pt x="304" y="9048"/>
                  </a:lnTo>
                  <a:lnTo>
                    <a:pt x="310" y="9080"/>
                  </a:lnTo>
                  <a:lnTo>
                    <a:pt x="327" y="9085"/>
                  </a:lnTo>
                  <a:lnTo>
                    <a:pt x="336" y="9048"/>
                  </a:lnTo>
                  <a:lnTo>
                    <a:pt x="368" y="9029"/>
                  </a:lnTo>
                  <a:lnTo>
                    <a:pt x="417" y="9031"/>
                  </a:lnTo>
                  <a:lnTo>
                    <a:pt x="466" y="9001"/>
                  </a:lnTo>
                  <a:lnTo>
                    <a:pt x="494" y="8944"/>
                  </a:lnTo>
                  <a:lnTo>
                    <a:pt x="489" y="8901"/>
                  </a:lnTo>
                  <a:lnTo>
                    <a:pt x="528" y="8877"/>
                  </a:lnTo>
                  <a:lnTo>
                    <a:pt x="571" y="8828"/>
                  </a:lnTo>
                  <a:lnTo>
                    <a:pt x="598" y="8826"/>
                  </a:lnTo>
                  <a:lnTo>
                    <a:pt x="649" y="8867"/>
                  </a:lnTo>
                  <a:lnTo>
                    <a:pt x="635" y="8890"/>
                  </a:lnTo>
                  <a:lnTo>
                    <a:pt x="596" y="8897"/>
                  </a:lnTo>
                  <a:lnTo>
                    <a:pt x="566" y="8941"/>
                  </a:lnTo>
                  <a:lnTo>
                    <a:pt x="566" y="8984"/>
                  </a:lnTo>
                  <a:lnTo>
                    <a:pt x="583" y="8995"/>
                  </a:lnTo>
                  <a:lnTo>
                    <a:pt x="656" y="8946"/>
                  </a:lnTo>
                  <a:lnTo>
                    <a:pt x="667" y="8909"/>
                  </a:lnTo>
                  <a:lnTo>
                    <a:pt x="697" y="8895"/>
                  </a:lnTo>
                  <a:lnTo>
                    <a:pt x="711" y="8920"/>
                  </a:lnTo>
                  <a:lnTo>
                    <a:pt x="722" y="8892"/>
                  </a:lnTo>
                  <a:lnTo>
                    <a:pt x="748" y="8893"/>
                  </a:lnTo>
                  <a:lnTo>
                    <a:pt x="760" y="8925"/>
                  </a:lnTo>
                  <a:lnTo>
                    <a:pt x="743" y="8957"/>
                  </a:lnTo>
                  <a:lnTo>
                    <a:pt x="761" y="8961"/>
                  </a:lnTo>
                  <a:lnTo>
                    <a:pt x="795" y="8910"/>
                  </a:lnTo>
                  <a:lnTo>
                    <a:pt x="835" y="8916"/>
                  </a:lnTo>
                  <a:lnTo>
                    <a:pt x="874" y="8884"/>
                  </a:lnTo>
                  <a:lnTo>
                    <a:pt x="920" y="8884"/>
                  </a:lnTo>
                  <a:lnTo>
                    <a:pt x="967" y="8813"/>
                  </a:lnTo>
                  <a:lnTo>
                    <a:pt x="1014" y="8788"/>
                  </a:lnTo>
                  <a:lnTo>
                    <a:pt x="1048" y="8799"/>
                  </a:lnTo>
                  <a:lnTo>
                    <a:pt x="1048" y="8829"/>
                  </a:lnTo>
                  <a:lnTo>
                    <a:pt x="1012" y="8877"/>
                  </a:lnTo>
                  <a:lnTo>
                    <a:pt x="980" y="8933"/>
                  </a:lnTo>
                  <a:lnTo>
                    <a:pt x="982" y="8954"/>
                  </a:lnTo>
                  <a:lnTo>
                    <a:pt x="1006" y="8954"/>
                  </a:lnTo>
                  <a:lnTo>
                    <a:pt x="1078" y="8880"/>
                  </a:lnTo>
                  <a:lnTo>
                    <a:pt x="1080" y="8803"/>
                  </a:lnTo>
                  <a:lnTo>
                    <a:pt x="1087" y="8786"/>
                  </a:lnTo>
                  <a:lnTo>
                    <a:pt x="1115" y="8816"/>
                  </a:lnTo>
                  <a:lnTo>
                    <a:pt x="1147" y="8797"/>
                  </a:lnTo>
                  <a:lnTo>
                    <a:pt x="1185" y="8807"/>
                  </a:lnTo>
                  <a:lnTo>
                    <a:pt x="1236" y="8807"/>
                  </a:lnTo>
                  <a:lnTo>
                    <a:pt x="1283" y="8750"/>
                  </a:lnTo>
                  <a:lnTo>
                    <a:pt x="1298" y="8747"/>
                  </a:lnTo>
                  <a:lnTo>
                    <a:pt x="1311" y="8760"/>
                  </a:lnTo>
                  <a:lnTo>
                    <a:pt x="1338" y="8701"/>
                  </a:lnTo>
                  <a:lnTo>
                    <a:pt x="1366" y="8677"/>
                  </a:lnTo>
                  <a:lnTo>
                    <a:pt x="1375" y="8692"/>
                  </a:lnTo>
                  <a:lnTo>
                    <a:pt x="1366" y="8728"/>
                  </a:lnTo>
                  <a:lnTo>
                    <a:pt x="1370" y="8773"/>
                  </a:lnTo>
                  <a:lnTo>
                    <a:pt x="1398" y="8760"/>
                  </a:lnTo>
                  <a:lnTo>
                    <a:pt x="1437" y="8717"/>
                  </a:lnTo>
                  <a:lnTo>
                    <a:pt x="1417" y="8705"/>
                  </a:lnTo>
                  <a:lnTo>
                    <a:pt x="1456" y="8675"/>
                  </a:lnTo>
                  <a:lnTo>
                    <a:pt x="1454" y="8653"/>
                  </a:lnTo>
                  <a:lnTo>
                    <a:pt x="1375" y="8653"/>
                  </a:lnTo>
                  <a:lnTo>
                    <a:pt x="1358" y="8637"/>
                  </a:lnTo>
                  <a:lnTo>
                    <a:pt x="1424" y="8620"/>
                  </a:lnTo>
                  <a:lnTo>
                    <a:pt x="1503" y="8577"/>
                  </a:lnTo>
                  <a:lnTo>
                    <a:pt x="1603" y="8573"/>
                  </a:lnTo>
                  <a:lnTo>
                    <a:pt x="1627" y="8551"/>
                  </a:lnTo>
                  <a:lnTo>
                    <a:pt x="1622" y="8517"/>
                  </a:lnTo>
                  <a:lnTo>
                    <a:pt x="1601" y="8513"/>
                  </a:lnTo>
                  <a:lnTo>
                    <a:pt x="1626" y="8498"/>
                  </a:lnTo>
                  <a:lnTo>
                    <a:pt x="1663" y="8491"/>
                  </a:lnTo>
                  <a:lnTo>
                    <a:pt x="1695" y="8468"/>
                  </a:lnTo>
                  <a:lnTo>
                    <a:pt x="1722" y="8470"/>
                  </a:lnTo>
                  <a:lnTo>
                    <a:pt x="1735" y="8513"/>
                  </a:lnTo>
                  <a:lnTo>
                    <a:pt x="1759" y="8513"/>
                  </a:lnTo>
                  <a:lnTo>
                    <a:pt x="1778" y="8479"/>
                  </a:lnTo>
                  <a:lnTo>
                    <a:pt x="1769" y="8462"/>
                  </a:lnTo>
                  <a:lnTo>
                    <a:pt x="1804" y="8432"/>
                  </a:lnTo>
                  <a:lnTo>
                    <a:pt x="1806" y="8387"/>
                  </a:lnTo>
                  <a:lnTo>
                    <a:pt x="1827" y="8368"/>
                  </a:lnTo>
                  <a:lnTo>
                    <a:pt x="1846" y="8391"/>
                  </a:lnTo>
                  <a:lnTo>
                    <a:pt x="1846" y="8425"/>
                  </a:lnTo>
                  <a:lnTo>
                    <a:pt x="1872" y="8444"/>
                  </a:lnTo>
                  <a:lnTo>
                    <a:pt x="1936" y="8402"/>
                  </a:lnTo>
                  <a:lnTo>
                    <a:pt x="1957" y="8366"/>
                  </a:lnTo>
                  <a:lnTo>
                    <a:pt x="1994" y="8368"/>
                  </a:lnTo>
                  <a:lnTo>
                    <a:pt x="2023" y="8325"/>
                  </a:lnTo>
                  <a:lnTo>
                    <a:pt x="2040" y="8314"/>
                  </a:lnTo>
                  <a:lnTo>
                    <a:pt x="2064" y="8340"/>
                  </a:lnTo>
                  <a:lnTo>
                    <a:pt x="2106" y="8331"/>
                  </a:lnTo>
                  <a:lnTo>
                    <a:pt x="2160" y="8265"/>
                  </a:lnTo>
                  <a:lnTo>
                    <a:pt x="2162" y="8223"/>
                  </a:lnTo>
                  <a:lnTo>
                    <a:pt x="2147" y="8221"/>
                  </a:lnTo>
                  <a:lnTo>
                    <a:pt x="2111" y="8223"/>
                  </a:lnTo>
                  <a:lnTo>
                    <a:pt x="2102" y="8216"/>
                  </a:lnTo>
                  <a:lnTo>
                    <a:pt x="2173" y="8165"/>
                  </a:lnTo>
                  <a:lnTo>
                    <a:pt x="2220" y="8148"/>
                  </a:lnTo>
                  <a:lnTo>
                    <a:pt x="2256" y="8105"/>
                  </a:lnTo>
                  <a:lnTo>
                    <a:pt x="2275" y="8108"/>
                  </a:lnTo>
                  <a:lnTo>
                    <a:pt x="2292" y="8127"/>
                  </a:lnTo>
                  <a:lnTo>
                    <a:pt x="2346" y="8073"/>
                  </a:lnTo>
                  <a:lnTo>
                    <a:pt x="2392" y="8052"/>
                  </a:lnTo>
                  <a:lnTo>
                    <a:pt x="2407" y="8012"/>
                  </a:lnTo>
                  <a:lnTo>
                    <a:pt x="2437" y="8001"/>
                  </a:lnTo>
                  <a:lnTo>
                    <a:pt x="2454" y="7977"/>
                  </a:lnTo>
                  <a:lnTo>
                    <a:pt x="2490" y="7971"/>
                  </a:lnTo>
                  <a:lnTo>
                    <a:pt x="2507" y="8001"/>
                  </a:lnTo>
                  <a:lnTo>
                    <a:pt x="2527" y="8014"/>
                  </a:lnTo>
                  <a:lnTo>
                    <a:pt x="2540" y="7977"/>
                  </a:lnTo>
                  <a:lnTo>
                    <a:pt x="2584" y="7977"/>
                  </a:lnTo>
                  <a:lnTo>
                    <a:pt x="2604" y="7960"/>
                  </a:lnTo>
                  <a:lnTo>
                    <a:pt x="2603" y="7928"/>
                  </a:lnTo>
                  <a:lnTo>
                    <a:pt x="2648" y="7918"/>
                  </a:lnTo>
                  <a:lnTo>
                    <a:pt x="2663" y="7898"/>
                  </a:lnTo>
                  <a:lnTo>
                    <a:pt x="2674" y="7911"/>
                  </a:lnTo>
                  <a:lnTo>
                    <a:pt x="2749" y="7918"/>
                  </a:lnTo>
                  <a:lnTo>
                    <a:pt x="2764" y="7873"/>
                  </a:lnTo>
                  <a:lnTo>
                    <a:pt x="2787" y="7871"/>
                  </a:lnTo>
                  <a:lnTo>
                    <a:pt x="2791" y="7898"/>
                  </a:lnTo>
                  <a:lnTo>
                    <a:pt x="2810" y="7896"/>
                  </a:lnTo>
                  <a:lnTo>
                    <a:pt x="2834" y="7873"/>
                  </a:lnTo>
                  <a:lnTo>
                    <a:pt x="2857" y="7894"/>
                  </a:lnTo>
                  <a:lnTo>
                    <a:pt x="2875" y="7881"/>
                  </a:lnTo>
                  <a:lnTo>
                    <a:pt x="2900" y="7807"/>
                  </a:lnTo>
                  <a:lnTo>
                    <a:pt x="2877" y="7807"/>
                  </a:lnTo>
                  <a:lnTo>
                    <a:pt x="2851" y="7819"/>
                  </a:lnTo>
                  <a:lnTo>
                    <a:pt x="2868" y="7781"/>
                  </a:lnTo>
                  <a:lnTo>
                    <a:pt x="2919" y="7741"/>
                  </a:lnTo>
                  <a:lnTo>
                    <a:pt x="2945" y="7741"/>
                  </a:lnTo>
                  <a:lnTo>
                    <a:pt x="2962" y="7756"/>
                  </a:lnTo>
                  <a:lnTo>
                    <a:pt x="2971" y="7741"/>
                  </a:lnTo>
                  <a:lnTo>
                    <a:pt x="2955" y="7711"/>
                  </a:lnTo>
                  <a:lnTo>
                    <a:pt x="2924" y="7696"/>
                  </a:lnTo>
                  <a:lnTo>
                    <a:pt x="2951" y="7683"/>
                  </a:lnTo>
                  <a:lnTo>
                    <a:pt x="2996" y="7700"/>
                  </a:lnTo>
                  <a:lnTo>
                    <a:pt x="3051" y="7645"/>
                  </a:lnTo>
                  <a:lnTo>
                    <a:pt x="3111" y="7645"/>
                  </a:lnTo>
                  <a:lnTo>
                    <a:pt x="3163" y="7604"/>
                  </a:lnTo>
                  <a:lnTo>
                    <a:pt x="3201" y="7596"/>
                  </a:lnTo>
                  <a:lnTo>
                    <a:pt x="3261" y="7538"/>
                  </a:lnTo>
                  <a:lnTo>
                    <a:pt x="3261" y="7463"/>
                  </a:lnTo>
                  <a:lnTo>
                    <a:pt x="3243" y="7444"/>
                  </a:lnTo>
                  <a:lnTo>
                    <a:pt x="3227" y="7444"/>
                  </a:lnTo>
                  <a:lnTo>
                    <a:pt x="3209" y="7388"/>
                  </a:lnTo>
                  <a:lnTo>
                    <a:pt x="3182" y="7371"/>
                  </a:lnTo>
                  <a:lnTo>
                    <a:pt x="3113" y="7372"/>
                  </a:lnTo>
                  <a:lnTo>
                    <a:pt x="3124" y="7325"/>
                  </a:lnTo>
                  <a:lnTo>
                    <a:pt x="3120" y="7276"/>
                  </a:lnTo>
                  <a:lnTo>
                    <a:pt x="3190" y="7248"/>
                  </a:lnTo>
                  <a:lnTo>
                    <a:pt x="3203" y="7222"/>
                  </a:lnTo>
                  <a:lnTo>
                    <a:pt x="3239" y="7214"/>
                  </a:lnTo>
                  <a:lnTo>
                    <a:pt x="3250" y="7184"/>
                  </a:lnTo>
                  <a:lnTo>
                    <a:pt x="3239" y="7179"/>
                  </a:lnTo>
                  <a:lnTo>
                    <a:pt x="3265" y="7158"/>
                  </a:lnTo>
                  <a:lnTo>
                    <a:pt x="3318" y="7169"/>
                  </a:lnTo>
                  <a:lnTo>
                    <a:pt x="3384" y="7122"/>
                  </a:lnTo>
                  <a:lnTo>
                    <a:pt x="3429" y="7163"/>
                  </a:lnTo>
                  <a:lnTo>
                    <a:pt x="3493" y="7128"/>
                  </a:lnTo>
                  <a:lnTo>
                    <a:pt x="3485" y="7165"/>
                  </a:lnTo>
                  <a:lnTo>
                    <a:pt x="3499" y="7194"/>
                  </a:lnTo>
                  <a:lnTo>
                    <a:pt x="3529" y="7190"/>
                  </a:lnTo>
                  <a:lnTo>
                    <a:pt x="3583" y="7130"/>
                  </a:lnTo>
                  <a:lnTo>
                    <a:pt x="3568" y="7107"/>
                  </a:lnTo>
                  <a:lnTo>
                    <a:pt x="3544" y="7098"/>
                  </a:lnTo>
                  <a:lnTo>
                    <a:pt x="3532" y="7071"/>
                  </a:lnTo>
                  <a:lnTo>
                    <a:pt x="3559" y="7064"/>
                  </a:lnTo>
                  <a:lnTo>
                    <a:pt x="3608" y="7081"/>
                  </a:lnTo>
                  <a:lnTo>
                    <a:pt x="3696" y="7054"/>
                  </a:lnTo>
                  <a:lnTo>
                    <a:pt x="3715" y="6985"/>
                  </a:lnTo>
                  <a:lnTo>
                    <a:pt x="3694" y="6926"/>
                  </a:lnTo>
                  <a:lnTo>
                    <a:pt x="3621" y="6877"/>
                  </a:lnTo>
                  <a:lnTo>
                    <a:pt x="3591" y="6881"/>
                  </a:lnTo>
                  <a:lnTo>
                    <a:pt x="3563" y="6902"/>
                  </a:lnTo>
                  <a:lnTo>
                    <a:pt x="3563" y="6889"/>
                  </a:lnTo>
                  <a:lnTo>
                    <a:pt x="3598" y="6862"/>
                  </a:lnTo>
                  <a:lnTo>
                    <a:pt x="3664" y="6857"/>
                  </a:lnTo>
                  <a:lnTo>
                    <a:pt x="3700" y="6889"/>
                  </a:lnTo>
                  <a:lnTo>
                    <a:pt x="3770" y="6885"/>
                  </a:lnTo>
                  <a:lnTo>
                    <a:pt x="3820" y="6838"/>
                  </a:lnTo>
                  <a:lnTo>
                    <a:pt x="3819" y="6808"/>
                  </a:lnTo>
                  <a:lnTo>
                    <a:pt x="3935" y="6747"/>
                  </a:lnTo>
                  <a:lnTo>
                    <a:pt x="3997" y="6695"/>
                  </a:lnTo>
                  <a:lnTo>
                    <a:pt x="4052" y="6691"/>
                  </a:lnTo>
                  <a:lnTo>
                    <a:pt x="4075" y="6667"/>
                  </a:lnTo>
                  <a:lnTo>
                    <a:pt x="4075" y="6636"/>
                  </a:lnTo>
                  <a:lnTo>
                    <a:pt x="4184" y="6555"/>
                  </a:lnTo>
                  <a:lnTo>
                    <a:pt x="4276" y="6546"/>
                  </a:lnTo>
                  <a:lnTo>
                    <a:pt x="4381" y="6452"/>
                  </a:lnTo>
                  <a:lnTo>
                    <a:pt x="4459" y="6444"/>
                  </a:lnTo>
                  <a:lnTo>
                    <a:pt x="4547" y="6333"/>
                  </a:lnTo>
                  <a:lnTo>
                    <a:pt x="4517" y="6401"/>
                  </a:lnTo>
                  <a:lnTo>
                    <a:pt x="4521" y="6459"/>
                  </a:lnTo>
                  <a:lnTo>
                    <a:pt x="4547" y="6475"/>
                  </a:lnTo>
                  <a:lnTo>
                    <a:pt x="4585" y="6480"/>
                  </a:lnTo>
                  <a:lnTo>
                    <a:pt x="4600" y="6499"/>
                  </a:lnTo>
                  <a:lnTo>
                    <a:pt x="4666" y="6429"/>
                  </a:lnTo>
                  <a:lnTo>
                    <a:pt x="4716" y="6411"/>
                  </a:lnTo>
                  <a:lnTo>
                    <a:pt x="4822" y="6379"/>
                  </a:lnTo>
                  <a:lnTo>
                    <a:pt x="4854" y="6341"/>
                  </a:lnTo>
                  <a:lnTo>
                    <a:pt x="4835" y="6395"/>
                  </a:lnTo>
                  <a:lnTo>
                    <a:pt x="4754" y="6444"/>
                  </a:lnTo>
                  <a:lnTo>
                    <a:pt x="4694" y="6450"/>
                  </a:lnTo>
                  <a:lnTo>
                    <a:pt x="4581" y="6565"/>
                  </a:lnTo>
                  <a:lnTo>
                    <a:pt x="4572" y="6610"/>
                  </a:lnTo>
                  <a:lnTo>
                    <a:pt x="4628" y="6691"/>
                  </a:lnTo>
                  <a:lnTo>
                    <a:pt x="4643" y="6747"/>
                  </a:lnTo>
                  <a:lnTo>
                    <a:pt x="4588" y="6708"/>
                  </a:lnTo>
                  <a:lnTo>
                    <a:pt x="4549" y="6704"/>
                  </a:lnTo>
                  <a:lnTo>
                    <a:pt x="4524" y="6715"/>
                  </a:lnTo>
                  <a:lnTo>
                    <a:pt x="4485" y="6715"/>
                  </a:lnTo>
                  <a:lnTo>
                    <a:pt x="4432" y="6680"/>
                  </a:lnTo>
                  <a:lnTo>
                    <a:pt x="4419" y="6616"/>
                  </a:lnTo>
                  <a:lnTo>
                    <a:pt x="4338" y="6651"/>
                  </a:lnTo>
                  <a:lnTo>
                    <a:pt x="4297" y="6655"/>
                  </a:lnTo>
                  <a:lnTo>
                    <a:pt x="4223" y="6708"/>
                  </a:lnTo>
                  <a:lnTo>
                    <a:pt x="4154" y="6708"/>
                  </a:lnTo>
                  <a:lnTo>
                    <a:pt x="4103" y="6757"/>
                  </a:lnTo>
                  <a:lnTo>
                    <a:pt x="4099" y="6806"/>
                  </a:lnTo>
                  <a:lnTo>
                    <a:pt x="4108" y="6832"/>
                  </a:lnTo>
                  <a:lnTo>
                    <a:pt x="4067" y="6911"/>
                  </a:lnTo>
                  <a:lnTo>
                    <a:pt x="4007" y="6947"/>
                  </a:lnTo>
                  <a:lnTo>
                    <a:pt x="3984" y="7019"/>
                  </a:lnTo>
                  <a:lnTo>
                    <a:pt x="3834" y="7147"/>
                  </a:lnTo>
                  <a:lnTo>
                    <a:pt x="3796" y="7197"/>
                  </a:lnTo>
                  <a:lnTo>
                    <a:pt x="3802" y="7235"/>
                  </a:lnTo>
                  <a:lnTo>
                    <a:pt x="3851" y="7308"/>
                  </a:lnTo>
                  <a:lnTo>
                    <a:pt x="3879" y="7267"/>
                  </a:lnTo>
                  <a:lnTo>
                    <a:pt x="3905" y="7265"/>
                  </a:lnTo>
                  <a:lnTo>
                    <a:pt x="3952" y="7233"/>
                  </a:lnTo>
                  <a:lnTo>
                    <a:pt x="3990" y="7241"/>
                  </a:lnTo>
                  <a:lnTo>
                    <a:pt x="3990" y="7269"/>
                  </a:lnTo>
                  <a:lnTo>
                    <a:pt x="3901" y="7340"/>
                  </a:lnTo>
                  <a:lnTo>
                    <a:pt x="3860" y="7342"/>
                  </a:lnTo>
                  <a:lnTo>
                    <a:pt x="3836" y="7388"/>
                  </a:lnTo>
                  <a:lnTo>
                    <a:pt x="3788" y="7365"/>
                  </a:lnTo>
                  <a:lnTo>
                    <a:pt x="3749" y="7367"/>
                  </a:lnTo>
                  <a:lnTo>
                    <a:pt x="3709" y="7382"/>
                  </a:lnTo>
                  <a:lnTo>
                    <a:pt x="3709" y="7427"/>
                  </a:lnTo>
                  <a:lnTo>
                    <a:pt x="3677" y="7418"/>
                  </a:lnTo>
                  <a:lnTo>
                    <a:pt x="3636" y="7427"/>
                  </a:lnTo>
                  <a:lnTo>
                    <a:pt x="3638" y="7491"/>
                  </a:lnTo>
                  <a:lnTo>
                    <a:pt x="3707" y="7568"/>
                  </a:lnTo>
                  <a:lnTo>
                    <a:pt x="3730" y="7557"/>
                  </a:lnTo>
                  <a:lnTo>
                    <a:pt x="3755" y="7521"/>
                  </a:lnTo>
                  <a:lnTo>
                    <a:pt x="3783" y="7551"/>
                  </a:lnTo>
                  <a:lnTo>
                    <a:pt x="3802" y="7493"/>
                  </a:lnTo>
                  <a:lnTo>
                    <a:pt x="3839" y="7495"/>
                  </a:lnTo>
                  <a:lnTo>
                    <a:pt x="3836" y="7538"/>
                  </a:lnTo>
                  <a:lnTo>
                    <a:pt x="3868" y="7517"/>
                  </a:lnTo>
                  <a:lnTo>
                    <a:pt x="3877" y="7487"/>
                  </a:lnTo>
                  <a:lnTo>
                    <a:pt x="3916" y="7470"/>
                  </a:lnTo>
                  <a:lnTo>
                    <a:pt x="3967" y="7433"/>
                  </a:lnTo>
                  <a:lnTo>
                    <a:pt x="3971" y="7376"/>
                  </a:lnTo>
                  <a:lnTo>
                    <a:pt x="4007" y="7344"/>
                  </a:lnTo>
                  <a:lnTo>
                    <a:pt x="4012" y="7369"/>
                  </a:lnTo>
                  <a:lnTo>
                    <a:pt x="3994" y="7395"/>
                  </a:lnTo>
                  <a:lnTo>
                    <a:pt x="4016" y="7425"/>
                  </a:lnTo>
                  <a:lnTo>
                    <a:pt x="4075" y="7423"/>
                  </a:lnTo>
                  <a:lnTo>
                    <a:pt x="4152" y="7359"/>
                  </a:lnTo>
                  <a:lnTo>
                    <a:pt x="4208" y="7357"/>
                  </a:lnTo>
                  <a:lnTo>
                    <a:pt x="4221" y="7388"/>
                  </a:lnTo>
                  <a:lnTo>
                    <a:pt x="4253" y="7365"/>
                  </a:lnTo>
                  <a:lnTo>
                    <a:pt x="4276" y="7275"/>
                  </a:lnTo>
                  <a:lnTo>
                    <a:pt x="4332" y="7235"/>
                  </a:lnTo>
                  <a:lnTo>
                    <a:pt x="4359" y="7241"/>
                  </a:lnTo>
                  <a:lnTo>
                    <a:pt x="4297" y="7307"/>
                  </a:lnTo>
                  <a:lnTo>
                    <a:pt x="4299" y="7348"/>
                  </a:lnTo>
                  <a:lnTo>
                    <a:pt x="4331" y="7325"/>
                  </a:lnTo>
                  <a:lnTo>
                    <a:pt x="4385" y="7252"/>
                  </a:lnTo>
                  <a:lnTo>
                    <a:pt x="4417" y="7167"/>
                  </a:lnTo>
                  <a:lnTo>
                    <a:pt x="4455" y="7145"/>
                  </a:lnTo>
                  <a:lnTo>
                    <a:pt x="4453" y="7182"/>
                  </a:lnTo>
                  <a:lnTo>
                    <a:pt x="4417" y="7244"/>
                  </a:lnTo>
                  <a:lnTo>
                    <a:pt x="4423" y="7265"/>
                  </a:lnTo>
                  <a:lnTo>
                    <a:pt x="4485" y="7203"/>
                  </a:lnTo>
                  <a:lnTo>
                    <a:pt x="4504" y="7233"/>
                  </a:lnTo>
                  <a:lnTo>
                    <a:pt x="4500" y="7267"/>
                  </a:lnTo>
                  <a:lnTo>
                    <a:pt x="4556" y="7275"/>
                  </a:lnTo>
                  <a:lnTo>
                    <a:pt x="4577" y="7293"/>
                  </a:lnTo>
                  <a:lnTo>
                    <a:pt x="4619" y="7260"/>
                  </a:lnTo>
                  <a:lnTo>
                    <a:pt x="4641" y="7201"/>
                  </a:lnTo>
                  <a:lnTo>
                    <a:pt x="4709" y="7196"/>
                  </a:lnTo>
                  <a:lnTo>
                    <a:pt x="4752" y="7165"/>
                  </a:lnTo>
                  <a:lnTo>
                    <a:pt x="4720" y="7148"/>
                  </a:lnTo>
                  <a:lnTo>
                    <a:pt x="4737" y="7094"/>
                  </a:lnTo>
                  <a:lnTo>
                    <a:pt x="4833" y="7062"/>
                  </a:lnTo>
                  <a:lnTo>
                    <a:pt x="4850" y="7026"/>
                  </a:lnTo>
                  <a:lnTo>
                    <a:pt x="4850" y="6975"/>
                  </a:lnTo>
                  <a:lnTo>
                    <a:pt x="4805" y="6983"/>
                  </a:lnTo>
                  <a:lnTo>
                    <a:pt x="4771" y="6960"/>
                  </a:lnTo>
                  <a:lnTo>
                    <a:pt x="4713" y="6953"/>
                  </a:lnTo>
                  <a:lnTo>
                    <a:pt x="4733" y="6921"/>
                  </a:lnTo>
                  <a:lnTo>
                    <a:pt x="4779" y="6919"/>
                  </a:lnTo>
                  <a:lnTo>
                    <a:pt x="4818" y="6934"/>
                  </a:lnTo>
                  <a:lnTo>
                    <a:pt x="4841" y="6904"/>
                  </a:lnTo>
                  <a:lnTo>
                    <a:pt x="4841" y="6862"/>
                  </a:lnTo>
                  <a:lnTo>
                    <a:pt x="4796" y="6881"/>
                  </a:lnTo>
                  <a:lnTo>
                    <a:pt x="4743" y="6838"/>
                  </a:lnTo>
                  <a:lnTo>
                    <a:pt x="4741" y="6796"/>
                  </a:lnTo>
                  <a:lnTo>
                    <a:pt x="4809" y="6789"/>
                  </a:lnTo>
                  <a:lnTo>
                    <a:pt x="4839" y="6774"/>
                  </a:lnTo>
                  <a:lnTo>
                    <a:pt x="4860" y="6789"/>
                  </a:lnTo>
                  <a:lnTo>
                    <a:pt x="4867" y="6766"/>
                  </a:lnTo>
                  <a:lnTo>
                    <a:pt x="4850" y="6706"/>
                  </a:lnTo>
                  <a:lnTo>
                    <a:pt x="4933" y="6670"/>
                  </a:lnTo>
                  <a:lnTo>
                    <a:pt x="4982" y="6706"/>
                  </a:lnTo>
                  <a:lnTo>
                    <a:pt x="5016" y="6697"/>
                  </a:lnTo>
                  <a:lnTo>
                    <a:pt x="5080" y="6697"/>
                  </a:lnTo>
                  <a:lnTo>
                    <a:pt x="4986" y="6763"/>
                  </a:lnTo>
                  <a:lnTo>
                    <a:pt x="4991" y="6804"/>
                  </a:lnTo>
                  <a:lnTo>
                    <a:pt x="5006" y="6889"/>
                  </a:lnTo>
                  <a:lnTo>
                    <a:pt x="5029" y="6885"/>
                  </a:lnTo>
                  <a:lnTo>
                    <a:pt x="5061" y="6785"/>
                  </a:lnTo>
                  <a:lnTo>
                    <a:pt x="5100" y="6761"/>
                  </a:lnTo>
                  <a:lnTo>
                    <a:pt x="5125" y="6761"/>
                  </a:lnTo>
                  <a:lnTo>
                    <a:pt x="5108" y="6791"/>
                  </a:lnTo>
                  <a:lnTo>
                    <a:pt x="5082" y="6830"/>
                  </a:lnTo>
                  <a:lnTo>
                    <a:pt x="5091" y="6864"/>
                  </a:lnTo>
                  <a:lnTo>
                    <a:pt x="5151" y="6819"/>
                  </a:lnTo>
                  <a:lnTo>
                    <a:pt x="5165" y="6789"/>
                  </a:lnTo>
                  <a:lnTo>
                    <a:pt x="5204" y="6819"/>
                  </a:lnTo>
                  <a:lnTo>
                    <a:pt x="5255" y="6781"/>
                  </a:lnTo>
                  <a:lnTo>
                    <a:pt x="5276" y="6779"/>
                  </a:lnTo>
                  <a:lnTo>
                    <a:pt x="5325" y="6746"/>
                  </a:lnTo>
                  <a:lnTo>
                    <a:pt x="5383" y="6734"/>
                  </a:lnTo>
                  <a:lnTo>
                    <a:pt x="5426" y="6747"/>
                  </a:lnTo>
                  <a:lnTo>
                    <a:pt x="5417" y="6768"/>
                  </a:lnTo>
                  <a:lnTo>
                    <a:pt x="5362" y="6768"/>
                  </a:lnTo>
                  <a:lnTo>
                    <a:pt x="5308" y="6825"/>
                  </a:lnTo>
                  <a:lnTo>
                    <a:pt x="5274" y="6825"/>
                  </a:lnTo>
                  <a:lnTo>
                    <a:pt x="5247" y="6860"/>
                  </a:lnTo>
                  <a:lnTo>
                    <a:pt x="5268" y="6889"/>
                  </a:lnTo>
                  <a:lnTo>
                    <a:pt x="5364" y="6907"/>
                  </a:lnTo>
                  <a:lnTo>
                    <a:pt x="5398" y="6941"/>
                  </a:lnTo>
                  <a:lnTo>
                    <a:pt x="5392" y="6968"/>
                  </a:lnTo>
                  <a:lnTo>
                    <a:pt x="5336" y="6921"/>
                  </a:lnTo>
                  <a:lnTo>
                    <a:pt x="5268" y="6913"/>
                  </a:lnTo>
                  <a:lnTo>
                    <a:pt x="5225" y="6934"/>
                  </a:lnTo>
                  <a:lnTo>
                    <a:pt x="5219" y="6977"/>
                  </a:lnTo>
                  <a:lnTo>
                    <a:pt x="5257" y="6990"/>
                  </a:lnTo>
                  <a:lnTo>
                    <a:pt x="5298" y="6966"/>
                  </a:lnTo>
                  <a:lnTo>
                    <a:pt x="5340" y="6996"/>
                  </a:lnTo>
                  <a:lnTo>
                    <a:pt x="5315" y="7009"/>
                  </a:lnTo>
                  <a:lnTo>
                    <a:pt x="5262" y="7011"/>
                  </a:lnTo>
                  <a:lnTo>
                    <a:pt x="5268" y="7049"/>
                  </a:lnTo>
                  <a:lnTo>
                    <a:pt x="5338" y="7066"/>
                  </a:lnTo>
                  <a:lnTo>
                    <a:pt x="5362" y="7099"/>
                  </a:lnTo>
                  <a:lnTo>
                    <a:pt x="5323" y="7113"/>
                  </a:lnTo>
                  <a:lnTo>
                    <a:pt x="5283" y="7128"/>
                  </a:lnTo>
                  <a:lnTo>
                    <a:pt x="5289" y="7156"/>
                  </a:lnTo>
                  <a:lnTo>
                    <a:pt x="5338" y="7156"/>
                  </a:lnTo>
                  <a:lnTo>
                    <a:pt x="5390" y="7133"/>
                  </a:lnTo>
                  <a:lnTo>
                    <a:pt x="5436" y="7173"/>
                  </a:lnTo>
                  <a:lnTo>
                    <a:pt x="5479" y="7194"/>
                  </a:lnTo>
                  <a:lnTo>
                    <a:pt x="5552" y="7165"/>
                  </a:lnTo>
                  <a:lnTo>
                    <a:pt x="5575" y="7196"/>
                  </a:lnTo>
                  <a:lnTo>
                    <a:pt x="5575" y="7220"/>
                  </a:lnTo>
                  <a:lnTo>
                    <a:pt x="5543" y="7241"/>
                  </a:lnTo>
                  <a:lnTo>
                    <a:pt x="5550" y="7271"/>
                  </a:lnTo>
                  <a:lnTo>
                    <a:pt x="5573" y="7280"/>
                  </a:lnTo>
                  <a:lnTo>
                    <a:pt x="5581" y="7312"/>
                  </a:lnTo>
                  <a:lnTo>
                    <a:pt x="5620" y="7327"/>
                  </a:lnTo>
                  <a:lnTo>
                    <a:pt x="5654" y="7275"/>
                  </a:lnTo>
                  <a:lnTo>
                    <a:pt x="5639" y="7252"/>
                  </a:lnTo>
                  <a:lnTo>
                    <a:pt x="5652" y="7229"/>
                  </a:lnTo>
                  <a:lnTo>
                    <a:pt x="5716" y="7231"/>
                  </a:lnTo>
                  <a:lnTo>
                    <a:pt x="5678" y="7280"/>
                  </a:lnTo>
                  <a:lnTo>
                    <a:pt x="5682" y="7312"/>
                  </a:lnTo>
                  <a:lnTo>
                    <a:pt x="5616" y="7376"/>
                  </a:lnTo>
                  <a:lnTo>
                    <a:pt x="5667" y="7423"/>
                  </a:lnTo>
                  <a:lnTo>
                    <a:pt x="5645" y="7436"/>
                  </a:lnTo>
                  <a:lnTo>
                    <a:pt x="5618" y="7425"/>
                  </a:lnTo>
                  <a:lnTo>
                    <a:pt x="5586" y="7436"/>
                  </a:lnTo>
                  <a:lnTo>
                    <a:pt x="5603" y="7468"/>
                  </a:lnTo>
                  <a:lnTo>
                    <a:pt x="5725" y="7493"/>
                  </a:lnTo>
                  <a:lnTo>
                    <a:pt x="5761" y="7478"/>
                  </a:lnTo>
                  <a:lnTo>
                    <a:pt x="5801" y="7487"/>
                  </a:lnTo>
                  <a:lnTo>
                    <a:pt x="5852" y="7482"/>
                  </a:lnTo>
                  <a:lnTo>
                    <a:pt x="5916" y="7487"/>
                  </a:lnTo>
                  <a:lnTo>
                    <a:pt x="5974" y="7476"/>
                  </a:lnTo>
                  <a:lnTo>
                    <a:pt x="6000" y="7484"/>
                  </a:lnTo>
                  <a:lnTo>
                    <a:pt x="5998" y="7521"/>
                  </a:lnTo>
                  <a:lnTo>
                    <a:pt x="6032" y="7525"/>
                  </a:lnTo>
                  <a:lnTo>
                    <a:pt x="6066" y="7566"/>
                  </a:lnTo>
                  <a:lnTo>
                    <a:pt x="6100" y="7591"/>
                  </a:lnTo>
                  <a:lnTo>
                    <a:pt x="6113" y="7627"/>
                  </a:lnTo>
                  <a:lnTo>
                    <a:pt x="6158" y="7625"/>
                  </a:lnTo>
                  <a:lnTo>
                    <a:pt x="6228" y="7589"/>
                  </a:lnTo>
                  <a:lnTo>
                    <a:pt x="6243" y="7572"/>
                  </a:lnTo>
                  <a:lnTo>
                    <a:pt x="6269" y="7585"/>
                  </a:lnTo>
                  <a:lnTo>
                    <a:pt x="6266" y="7625"/>
                  </a:lnTo>
                  <a:lnTo>
                    <a:pt x="6228" y="7653"/>
                  </a:lnTo>
                  <a:lnTo>
                    <a:pt x="6179" y="7666"/>
                  </a:lnTo>
                  <a:lnTo>
                    <a:pt x="6189" y="7691"/>
                  </a:lnTo>
                  <a:lnTo>
                    <a:pt x="6264" y="7709"/>
                  </a:lnTo>
                  <a:lnTo>
                    <a:pt x="6277" y="7756"/>
                  </a:lnTo>
                  <a:lnTo>
                    <a:pt x="6307" y="7785"/>
                  </a:lnTo>
                  <a:lnTo>
                    <a:pt x="6384" y="7809"/>
                  </a:lnTo>
                  <a:lnTo>
                    <a:pt x="6478" y="7788"/>
                  </a:lnTo>
                  <a:lnTo>
                    <a:pt x="6520" y="7773"/>
                  </a:lnTo>
                  <a:lnTo>
                    <a:pt x="6533" y="7798"/>
                  </a:lnTo>
                  <a:lnTo>
                    <a:pt x="6563" y="7760"/>
                  </a:lnTo>
                  <a:lnTo>
                    <a:pt x="6629" y="7711"/>
                  </a:lnTo>
                  <a:lnTo>
                    <a:pt x="6655" y="7713"/>
                  </a:lnTo>
                  <a:lnTo>
                    <a:pt x="6635" y="7745"/>
                  </a:lnTo>
                  <a:lnTo>
                    <a:pt x="6588" y="7781"/>
                  </a:lnTo>
                  <a:lnTo>
                    <a:pt x="6578" y="7871"/>
                  </a:lnTo>
                  <a:lnTo>
                    <a:pt x="6556" y="7926"/>
                  </a:lnTo>
                  <a:lnTo>
                    <a:pt x="6522" y="7930"/>
                  </a:lnTo>
                  <a:lnTo>
                    <a:pt x="6467" y="7901"/>
                  </a:lnTo>
                  <a:lnTo>
                    <a:pt x="6450" y="7909"/>
                  </a:lnTo>
                  <a:lnTo>
                    <a:pt x="6484" y="7969"/>
                  </a:lnTo>
                  <a:lnTo>
                    <a:pt x="6497" y="8018"/>
                  </a:lnTo>
                  <a:lnTo>
                    <a:pt x="6529" y="8044"/>
                  </a:lnTo>
                  <a:lnTo>
                    <a:pt x="6573" y="8031"/>
                  </a:lnTo>
                  <a:lnTo>
                    <a:pt x="6603" y="8048"/>
                  </a:lnTo>
                  <a:lnTo>
                    <a:pt x="6588" y="8078"/>
                  </a:lnTo>
                  <a:lnTo>
                    <a:pt x="6558" y="8078"/>
                  </a:lnTo>
                  <a:lnTo>
                    <a:pt x="6558" y="8097"/>
                  </a:lnTo>
                  <a:lnTo>
                    <a:pt x="6631" y="8171"/>
                  </a:lnTo>
                  <a:lnTo>
                    <a:pt x="6655" y="8156"/>
                  </a:lnTo>
                  <a:lnTo>
                    <a:pt x="6714" y="8163"/>
                  </a:lnTo>
                  <a:lnTo>
                    <a:pt x="6738" y="8112"/>
                  </a:lnTo>
                  <a:lnTo>
                    <a:pt x="6797" y="8005"/>
                  </a:lnTo>
                  <a:lnTo>
                    <a:pt x="6768" y="8088"/>
                  </a:lnTo>
                  <a:lnTo>
                    <a:pt x="6768" y="8146"/>
                  </a:lnTo>
                  <a:lnTo>
                    <a:pt x="6757" y="8182"/>
                  </a:lnTo>
                  <a:lnTo>
                    <a:pt x="6729" y="8197"/>
                  </a:lnTo>
                  <a:lnTo>
                    <a:pt x="6693" y="8238"/>
                  </a:lnTo>
                  <a:lnTo>
                    <a:pt x="6701" y="8268"/>
                  </a:lnTo>
                  <a:lnTo>
                    <a:pt x="6740" y="8297"/>
                  </a:lnTo>
                  <a:lnTo>
                    <a:pt x="6721" y="8325"/>
                  </a:lnTo>
                  <a:lnTo>
                    <a:pt x="6719" y="8442"/>
                  </a:lnTo>
                  <a:lnTo>
                    <a:pt x="6746" y="8468"/>
                  </a:lnTo>
                  <a:lnTo>
                    <a:pt x="6780" y="8470"/>
                  </a:lnTo>
                  <a:lnTo>
                    <a:pt x="6766" y="8513"/>
                  </a:lnTo>
                  <a:lnTo>
                    <a:pt x="6782" y="8556"/>
                  </a:lnTo>
                  <a:lnTo>
                    <a:pt x="6859" y="8645"/>
                  </a:lnTo>
                  <a:lnTo>
                    <a:pt x="6887" y="8658"/>
                  </a:lnTo>
                  <a:lnTo>
                    <a:pt x="6893" y="8685"/>
                  </a:lnTo>
                  <a:lnTo>
                    <a:pt x="6919" y="8662"/>
                  </a:lnTo>
                  <a:lnTo>
                    <a:pt x="6947" y="8698"/>
                  </a:lnTo>
                  <a:lnTo>
                    <a:pt x="6985" y="8685"/>
                  </a:lnTo>
                  <a:lnTo>
                    <a:pt x="6968" y="8662"/>
                  </a:lnTo>
                  <a:lnTo>
                    <a:pt x="6983" y="8641"/>
                  </a:lnTo>
                  <a:lnTo>
                    <a:pt x="7004" y="8664"/>
                  </a:lnTo>
                  <a:lnTo>
                    <a:pt x="7034" y="8671"/>
                  </a:lnTo>
                  <a:lnTo>
                    <a:pt x="7051" y="8632"/>
                  </a:lnTo>
                  <a:lnTo>
                    <a:pt x="7022" y="8558"/>
                  </a:lnTo>
                  <a:lnTo>
                    <a:pt x="6994" y="8560"/>
                  </a:lnTo>
                  <a:lnTo>
                    <a:pt x="6975" y="8572"/>
                  </a:lnTo>
                  <a:lnTo>
                    <a:pt x="6958" y="8555"/>
                  </a:lnTo>
                  <a:lnTo>
                    <a:pt x="6994" y="8508"/>
                  </a:lnTo>
                  <a:lnTo>
                    <a:pt x="6990" y="8476"/>
                  </a:lnTo>
                  <a:lnTo>
                    <a:pt x="6975" y="8440"/>
                  </a:lnTo>
                  <a:lnTo>
                    <a:pt x="6940" y="8425"/>
                  </a:lnTo>
                  <a:lnTo>
                    <a:pt x="6938" y="8398"/>
                  </a:lnTo>
                  <a:lnTo>
                    <a:pt x="6957" y="8376"/>
                  </a:lnTo>
                  <a:lnTo>
                    <a:pt x="6964" y="8317"/>
                  </a:lnTo>
                  <a:lnTo>
                    <a:pt x="6994" y="8321"/>
                  </a:lnTo>
                  <a:lnTo>
                    <a:pt x="6998" y="8372"/>
                  </a:lnTo>
                  <a:lnTo>
                    <a:pt x="7015" y="8404"/>
                  </a:lnTo>
                  <a:lnTo>
                    <a:pt x="7043" y="8357"/>
                  </a:lnTo>
                  <a:lnTo>
                    <a:pt x="7058" y="8385"/>
                  </a:lnTo>
                  <a:lnTo>
                    <a:pt x="7077" y="8421"/>
                  </a:lnTo>
                  <a:lnTo>
                    <a:pt x="7058" y="8472"/>
                  </a:lnTo>
                  <a:lnTo>
                    <a:pt x="7070" y="8509"/>
                  </a:lnTo>
                  <a:lnTo>
                    <a:pt x="7098" y="8517"/>
                  </a:lnTo>
                  <a:lnTo>
                    <a:pt x="7143" y="8476"/>
                  </a:lnTo>
                  <a:lnTo>
                    <a:pt x="7166" y="8472"/>
                  </a:lnTo>
                  <a:lnTo>
                    <a:pt x="7150" y="8513"/>
                  </a:lnTo>
                  <a:lnTo>
                    <a:pt x="7113" y="8545"/>
                  </a:lnTo>
                  <a:lnTo>
                    <a:pt x="7115" y="8585"/>
                  </a:lnTo>
                  <a:lnTo>
                    <a:pt x="7128" y="8632"/>
                  </a:lnTo>
                  <a:lnTo>
                    <a:pt x="7109" y="8685"/>
                  </a:lnTo>
                  <a:lnTo>
                    <a:pt x="7124" y="8711"/>
                  </a:lnTo>
                  <a:lnTo>
                    <a:pt x="7179" y="8726"/>
                  </a:lnTo>
                  <a:lnTo>
                    <a:pt x="7186" y="8703"/>
                  </a:lnTo>
                  <a:lnTo>
                    <a:pt x="7211" y="8662"/>
                  </a:lnTo>
                  <a:lnTo>
                    <a:pt x="7216" y="8700"/>
                  </a:lnTo>
                  <a:lnTo>
                    <a:pt x="7201" y="8718"/>
                  </a:lnTo>
                  <a:lnTo>
                    <a:pt x="7218" y="8784"/>
                  </a:lnTo>
                  <a:lnTo>
                    <a:pt x="7252" y="8807"/>
                  </a:lnTo>
                  <a:lnTo>
                    <a:pt x="7297" y="8722"/>
                  </a:lnTo>
                  <a:lnTo>
                    <a:pt x="7303" y="8658"/>
                  </a:lnTo>
                  <a:lnTo>
                    <a:pt x="7322" y="8620"/>
                  </a:lnTo>
                  <a:lnTo>
                    <a:pt x="7329" y="8496"/>
                  </a:lnTo>
                  <a:lnTo>
                    <a:pt x="7367" y="8385"/>
                  </a:lnTo>
                  <a:lnTo>
                    <a:pt x="7367" y="8278"/>
                  </a:lnTo>
                  <a:lnTo>
                    <a:pt x="7354" y="8204"/>
                  </a:lnTo>
                  <a:lnTo>
                    <a:pt x="7335" y="8167"/>
                  </a:lnTo>
                  <a:lnTo>
                    <a:pt x="7339" y="8157"/>
                  </a:lnTo>
                  <a:lnTo>
                    <a:pt x="7358" y="8167"/>
                  </a:lnTo>
                  <a:lnTo>
                    <a:pt x="7382" y="8229"/>
                  </a:lnTo>
                  <a:lnTo>
                    <a:pt x="7410" y="8240"/>
                  </a:lnTo>
                  <a:lnTo>
                    <a:pt x="7437" y="8178"/>
                  </a:lnTo>
                  <a:lnTo>
                    <a:pt x="7489" y="8139"/>
                  </a:lnTo>
                  <a:lnTo>
                    <a:pt x="7455" y="8210"/>
                  </a:lnTo>
                  <a:lnTo>
                    <a:pt x="7435" y="8299"/>
                  </a:lnTo>
                  <a:lnTo>
                    <a:pt x="7450" y="8372"/>
                  </a:lnTo>
                  <a:lnTo>
                    <a:pt x="7401" y="8466"/>
                  </a:lnTo>
                  <a:lnTo>
                    <a:pt x="7395" y="8526"/>
                  </a:lnTo>
                  <a:lnTo>
                    <a:pt x="7412" y="8558"/>
                  </a:lnTo>
                  <a:lnTo>
                    <a:pt x="7378" y="8588"/>
                  </a:lnTo>
                  <a:lnTo>
                    <a:pt x="7374" y="8664"/>
                  </a:lnTo>
                  <a:lnTo>
                    <a:pt x="7384" y="8707"/>
                  </a:lnTo>
                  <a:lnTo>
                    <a:pt x="7395" y="8760"/>
                  </a:lnTo>
                  <a:lnTo>
                    <a:pt x="7440" y="8803"/>
                  </a:lnTo>
                  <a:lnTo>
                    <a:pt x="7448" y="8861"/>
                  </a:lnTo>
                  <a:lnTo>
                    <a:pt x="7472" y="8861"/>
                  </a:lnTo>
                  <a:lnTo>
                    <a:pt x="7476" y="8918"/>
                  </a:lnTo>
                  <a:lnTo>
                    <a:pt x="7512" y="8950"/>
                  </a:lnTo>
                  <a:lnTo>
                    <a:pt x="7540" y="8929"/>
                  </a:lnTo>
                  <a:lnTo>
                    <a:pt x="7568" y="8946"/>
                  </a:lnTo>
                  <a:lnTo>
                    <a:pt x="7612" y="8927"/>
                  </a:lnTo>
                  <a:lnTo>
                    <a:pt x="7674" y="8924"/>
                  </a:lnTo>
                  <a:lnTo>
                    <a:pt x="7672" y="8939"/>
                  </a:lnTo>
                  <a:lnTo>
                    <a:pt x="7604" y="8982"/>
                  </a:lnTo>
                  <a:lnTo>
                    <a:pt x="7578" y="8993"/>
                  </a:lnTo>
                  <a:lnTo>
                    <a:pt x="7578" y="9016"/>
                  </a:lnTo>
                  <a:lnTo>
                    <a:pt x="7612" y="9042"/>
                  </a:lnTo>
                  <a:lnTo>
                    <a:pt x="7589" y="9061"/>
                  </a:lnTo>
                  <a:lnTo>
                    <a:pt x="7550" y="9067"/>
                  </a:lnTo>
                  <a:lnTo>
                    <a:pt x="7553" y="9095"/>
                  </a:lnTo>
                  <a:lnTo>
                    <a:pt x="7589" y="9151"/>
                  </a:lnTo>
                  <a:lnTo>
                    <a:pt x="7589" y="9202"/>
                  </a:lnTo>
                  <a:lnTo>
                    <a:pt x="7568" y="9212"/>
                  </a:lnTo>
                  <a:lnTo>
                    <a:pt x="7529" y="9181"/>
                  </a:lnTo>
                  <a:lnTo>
                    <a:pt x="7512" y="9142"/>
                  </a:lnTo>
                  <a:lnTo>
                    <a:pt x="7497" y="9159"/>
                  </a:lnTo>
                  <a:lnTo>
                    <a:pt x="7510" y="9191"/>
                  </a:lnTo>
                  <a:lnTo>
                    <a:pt x="7484" y="9230"/>
                  </a:lnTo>
                  <a:lnTo>
                    <a:pt x="7486" y="9287"/>
                  </a:lnTo>
                  <a:lnTo>
                    <a:pt x="7501" y="9304"/>
                  </a:lnTo>
                  <a:lnTo>
                    <a:pt x="7482" y="9330"/>
                  </a:lnTo>
                  <a:lnTo>
                    <a:pt x="7448" y="9336"/>
                  </a:lnTo>
                  <a:lnTo>
                    <a:pt x="7425" y="9373"/>
                  </a:lnTo>
                  <a:lnTo>
                    <a:pt x="7433" y="9394"/>
                  </a:lnTo>
                  <a:lnTo>
                    <a:pt x="7463" y="9398"/>
                  </a:lnTo>
                  <a:lnTo>
                    <a:pt x="7491" y="9394"/>
                  </a:lnTo>
                  <a:lnTo>
                    <a:pt x="7506" y="9437"/>
                  </a:lnTo>
                  <a:lnTo>
                    <a:pt x="7540" y="9469"/>
                  </a:lnTo>
                  <a:lnTo>
                    <a:pt x="7570" y="9466"/>
                  </a:lnTo>
                  <a:lnTo>
                    <a:pt x="7597" y="9486"/>
                  </a:lnTo>
                  <a:lnTo>
                    <a:pt x="7598" y="9503"/>
                  </a:lnTo>
                  <a:lnTo>
                    <a:pt x="7557" y="9500"/>
                  </a:lnTo>
                  <a:lnTo>
                    <a:pt x="7540" y="9515"/>
                  </a:lnTo>
                  <a:lnTo>
                    <a:pt x="7550" y="9543"/>
                  </a:lnTo>
                  <a:lnTo>
                    <a:pt x="7585" y="9565"/>
                  </a:lnTo>
                  <a:lnTo>
                    <a:pt x="7602" y="9611"/>
                  </a:lnTo>
                  <a:lnTo>
                    <a:pt x="7644" y="9646"/>
                  </a:lnTo>
                  <a:lnTo>
                    <a:pt x="7670" y="9648"/>
                  </a:lnTo>
                  <a:lnTo>
                    <a:pt x="7640" y="9660"/>
                  </a:lnTo>
                  <a:lnTo>
                    <a:pt x="7608" y="9665"/>
                  </a:lnTo>
                  <a:lnTo>
                    <a:pt x="7578" y="9707"/>
                  </a:lnTo>
                  <a:lnTo>
                    <a:pt x="7583" y="9761"/>
                  </a:lnTo>
                  <a:lnTo>
                    <a:pt x="7629" y="9837"/>
                  </a:lnTo>
                  <a:lnTo>
                    <a:pt x="7666" y="9863"/>
                  </a:lnTo>
                  <a:lnTo>
                    <a:pt x="7723" y="9861"/>
                  </a:lnTo>
                  <a:lnTo>
                    <a:pt x="7753" y="9872"/>
                  </a:lnTo>
                  <a:lnTo>
                    <a:pt x="7698" y="9902"/>
                  </a:lnTo>
                  <a:lnTo>
                    <a:pt x="7642" y="9891"/>
                  </a:lnTo>
                  <a:lnTo>
                    <a:pt x="7608" y="9901"/>
                  </a:lnTo>
                  <a:lnTo>
                    <a:pt x="7576" y="9968"/>
                  </a:lnTo>
                  <a:lnTo>
                    <a:pt x="7497" y="10051"/>
                  </a:lnTo>
                  <a:lnTo>
                    <a:pt x="7440" y="10098"/>
                  </a:lnTo>
                  <a:lnTo>
                    <a:pt x="7440" y="10147"/>
                  </a:lnTo>
                  <a:lnTo>
                    <a:pt x="7461" y="10196"/>
                  </a:lnTo>
                  <a:lnTo>
                    <a:pt x="7514" y="10149"/>
                  </a:lnTo>
                  <a:lnTo>
                    <a:pt x="7546" y="10077"/>
                  </a:lnTo>
                  <a:lnTo>
                    <a:pt x="7550" y="10055"/>
                  </a:lnTo>
                  <a:lnTo>
                    <a:pt x="7591" y="10045"/>
                  </a:lnTo>
                  <a:lnTo>
                    <a:pt x="7649" y="9985"/>
                  </a:lnTo>
                  <a:lnTo>
                    <a:pt x="7661" y="10006"/>
                  </a:lnTo>
                  <a:lnTo>
                    <a:pt x="7700" y="10002"/>
                  </a:lnTo>
                  <a:lnTo>
                    <a:pt x="7764" y="9997"/>
                  </a:lnTo>
                  <a:lnTo>
                    <a:pt x="7725" y="10042"/>
                  </a:lnTo>
                  <a:lnTo>
                    <a:pt x="7732" y="10059"/>
                  </a:lnTo>
                  <a:lnTo>
                    <a:pt x="7790" y="10061"/>
                  </a:lnTo>
                  <a:lnTo>
                    <a:pt x="7790" y="10081"/>
                  </a:lnTo>
                  <a:lnTo>
                    <a:pt x="7740" y="10128"/>
                  </a:lnTo>
                  <a:lnTo>
                    <a:pt x="7740" y="10174"/>
                  </a:lnTo>
                  <a:lnTo>
                    <a:pt x="7749" y="10207"/>
                  </a:lnTo>
                  <a:lnTo>
                    <a:pt x="7713" y="10266"/>
                  </a:lnTo>
                  <a:lnTo>
                    <a:pt x="7696" y="10303"/>
                  </a:lnTo>
                  <a:lnTo>
                    <a:pt x="7710" y="10330"/>
                  </a:lnTo>
                  <a:lnTo>
                    <a:pt x="7721" y="10354"/>
                  </a:lnTo>
                  <a:lnTo>
                    <a:pt x="7685" y="10349"/>
                  </a:lnTo>
                  <a:lnTo>
                    <a:pt x="7638" y="10352"/>
                  </a:lnTo>
                  <a:lnTo>
                    <a:pt x="7602" y="10392"/>
                  </a:lnTo>
                  <a:lnTo>
                    <a:pt x="7604" y="10413"/>
                  </a:lnTo>
                  <a:lnTo>
                    <a:pt x="7644" y="10418"/>
                  </a:lnTo>
                  <a:lnTo>
                    <a:pt x="7666" y="10407"/>
                  </a:lnTo>
                  <a:lnTo>
                    <a:pt x="7717" y="10409"/>
                  </a:lnTo>
                  <a:lnTo>
                    <a:pt x="7723" y="10424"/>
                  </a:lnTo>
                  <a:lnTo>
                    <a:pt x="7679" y="10460"/>
                  </a:lnTo>
                  <a:lnTo>
                    <a:pt x="7644" y="10456"/>
                  </a:lnTo>
                  <a:lnTo>
                    <a:pt x="7619" y="10458"/>
                  </a:lnTo>
                  <a:lnTo>
                    <a:pt x="7593" y="10478"/>
                  </a:lnTo>
                  <a:lnTo>
                    <a:pt x="7580" y="10539"/>
                  </a:lnTo>
                  <a:lnTo>
                    <a:pt x="7606" y="10590"/>
                  </a:lnTo>
                  <a:lnTo>
                    <a:pt x="7638" y="10571"/>
                  </a:lnTo>
                  <a:lnTo>
                    <a:pt x="7646" y="10537"/>
                  </a:lnTo>
                  <a:lnTo>
                    <a:pt x="7679" y="10542"/>
                  </a:lnTo>
                  <a:lnTo>
                    <a:pt x="7726" y="10522"/>
                  </a:lnTo>
                  <a:lnTo>
                    <a:pt x="7790" y="10446"/>
                  </a:lnTo>
                  <a:lnTo>
                    <a:pt x="7843" y="10369"/>
                  </a:lnTo>
                  <a:lnTo>
                    <a:pt x="7864" y="10264"/>
                  </a:lnTo>
                  <a:lnTo>
                    <a:pt x="7920" y="10142"/>
                  </a:lnTo>
                  <a:lnTo>
                    <a:pt x="7941" y="10125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3013987" y="2328556"/>
              <a:ext cx="1475" cy="2807"/>
            </a:xfrm>
            <a:custGeom>
              <a:avLst/>
              <a:gdLst/>
              <a:ahLst/>
              <a:cxnLst/>
              <a:rect l="l" t="t" r="r" b="b"/>
              <a:pathLst>
                <a:path w="31" h="59" extrusionOk="0">
                  <a:moveTo>
                    <a:pt x="19" y="59"/>
                  </a:moveTo>
                  <a:lnTo>
                    <a:pt x="1" y="36"/>
                  </a:lnTo>
                  <a:lnTo>
                    <a:pt x="12" y="0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3028210" y="2334217"/>
              <a:ext cx="3853" cy="3140"/>
            </a:xfrm>
            <a:custGeom>
              <a:avLst/>
              <a:gdLst/>
              <a:ahLst/>
              <a:cxnLst/>
              <a:rect l="l" t="t" r="r" b="b"/>
              <a:pathLst>
                <a:path w="81" h="66" extrusionOk="0">
                  <a:moveTo>
                    <a:pt x="1" y="32"/>
                  </a:moveTo>
                  <a:lnTo>
                    <a:pt x="42" y="0"/>
                  </a:lnTo>
                  <a:lnTo>
                    <a:pt x="80" y="25"/>
                  </a:lnTo>
                  <a:lnTo>
                    <a:pt x="44" y="6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3028305" y="2328175"/>
              <a:ext cx="4091" cy="5090"/>
            </a:xfrm>
            <a:custGeom>
              <a:avLst/>
              <a:gdLst/>
              <a:ahLst/>
              <a:cxnLst/>
              <a:rect l="l" t="t" r="r" b="b"/>
              <a:pathLst>
                <a:path w="86" h="107" extrusionOk="0">
                  <a:moveTo>
                    <a:pt x="18" y="20"/>
                  </a:moveTo>
                  <a:lnTo>
                    <a:pt x="59" y="1"/>
                  </a:lnTo>
                  <a:lnTo>
                    <a:pt x="86" y="61"/>
                  </a:lnTo>
                  <a:lnTo>
                    <a:pt x="37" y="106"/>
                  </a:lnTo>
                  <a:lnTo>
                    <a:pt x="1" y="80"/>
                  </a:lnTo>
                  <a:lnTo>
                    <a:pt x="27" y="5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3027496" y="2323609"/>
              <a:ext cx="2949" cy="4614"/>
            </a:xfrm>
            <a:custGeom>
              <a:avLst/>
              <a:gdLst/>
              <a:ahLst/>
              <a:cxnLst/>
              <a:rect l="l" t="t" r="r" b="b"/>
              <a:pathLst>
                <a:path w="62" h="97" extrusionOk="0">
                  <a:moveTo>
                    <a:pt x="23" y="1"/>
                  </a:moveTo>
                  <a:lnTo>
                    <a:pt x="61" y="56"/>
                  </a:lnTo>
                  <a:lnTo>
                    <a:pt x="18" y="97"/>
                  </a:lnTo>
                  <a:lnTo>
                    <a:pt x="23" y="52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3030826" y="2314333"/>
              <a:ext cx="9562" cy="14985"/>
            </a:xfrm>
            <a:custGeom>
              <a:avLst/>
              <a:gdLst/>
              <a:ahLst/>
              <a:cxnLst/>
              <a:rect l="l" t="t" r="r" b="b"/>
              <a:pathLst>
                <a:path w="201" h="315" extrusionOk="0">
                  <a:moveTo>
                    <a:pt x="1" y="188"/>
                  </a:moveTo>
                  <a:lnTo>
                    <a:pt x="44" y="145"/>
                  </a:lnTo>
                  <a:lnTo>
                    <a:pt x="40" y="121"/>
                  </a:lnTo>
                  <a:lnTo>
                    <a:pt x="66" y="51"/>
                  </a:lnTo>
                  <a:lnTo>
                    <a:pt x="117" y="28"/>
                  </a:lnTo>
                  <a:lnTo>
                    <a:pt x="119" y="2"/>
                  </a:lnTo>
                  <a:lnTo>
                    <a:pt x="179" y="0"/>
                  </a:lnTo>
                  <a:lnTo>
                    <a:pt x="200" y="55"/>
                  </a:lnTo>
                  <a:lnTo>
                    <a:pt x="179" y="111"/>
                  </a:lnTo>
                  <a:lnTo>
                    <a:pt x="196" y="155"/>
                  </a:lnTo>
                  <a:lnTo>
                    <a:pt x="129" y="251"/>
                  </a:lnTo>
                  <a:lnTo>
                    <a:pt x="51" y="315"/>
                  </a:lnTo>
                  <a:lnTo>
                    <a:pt x="27" y="288"/>
                  </a:lnTo>
                  <a:lnTo>
                    <a:pt x="61" y="230"/>
                  </a:lnTo>
                  <a:lnTo>
                    <a:pt x="112" y="194"/>
                  </a:lnTo>
                  <a:lnTo>
                    <a:pt x="112" y="171"/>
                  </a:lnTo>
                  <a:lnTo>
                    <a:pt x="17" y="21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3008516" y="2330601"/>
              <a:ext cx="4709" cy="8277"/>
            </a:xfrm>
            <a:custGeom>
              <a:avLst/>
              <a:gdLst/>
              <a:ahLst/>
              <a:cxnLst/>
              <a:rect l="l" t="t" r="r" b="b"/>
              <a:pathLst>
                <a:path w="99" h="174" extrusionOk="0">
                  <a:moveTo>
                    <a:pt x="14" y="6"/>
                  </a:moveTo>
                  <a:lnTo>
                    <a:pt x="37" y="1"/>
                  </a:lnTo>
                  <a:lnTo>
                    <a:pt x="69" y="21"/>
                  </a:lnTo>
                  <a:lnTo>
                    <a:pt x="63" y="50"/>
                  </a:lnTo>
                  <a:lnTo>
                    <a:pt x="99" y="112"/>
                  </a:lnTo>
                  <a:lnTo>
                    <a:pt x="57" y="174"/>
                  </a:lnTo>
                  <a:lnTo>
                    <a:pt x="40" y="153"/>
                  </a:lnTo>
                  <a:lnTo>
                    <a:pt x="40" y="104"/>
                  </a:lnTo>
                  <a:lnTo>
                    <a:pt x="1" y="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9515" y="2327034"/>
              <a:ext cx="2902" cy="2807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" y="14"/>
                  </a:moveTo>
                  <a:lnTo>
                    <a:pt x="23" y="0"/>
                  </a:lnTo>
                  <a:lnTo>
                    <a:pt x="46" y="6"/>
                  </a:lnTo>
                  <a:lnTo>
                    <a:pt x="61" y="42"/>
                  </a:lnTo>
                  <a:lnTo>
                    <a:pt x="21" y="5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3008421" y="2323086"/>
              <a:ext cx="1760" cy="2759"/>
            </a:xfrm>
            <a:custGeom>
              <a:avLst/>
              <a:gdLst/>
              <a:ahLst/>
              <a:cxnLst/>
              <a:rect l="l" t="t" r="r" b="b"/>
              <a:pathLst>
                <a:path w="37" h="58" extrusionOk="0">
                  <a:moveTo>
                    <a:pt x="1" y="38"/>
                  </a:moveTo>
                  <a:lnTo>
                    <a:pt x="35" y="1"/>
                  </a:lnTo>
                  <a:lnTo>
                    <a:pt x="37" y="5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3006471" y="2321230"/>
              <a:ext cx="2093" cy="3235"/>
            </a:xfrm>
            <a:custGeom>
              <a:avLst/>
              <a:gdLst/>
              <a:ahLst/>
              <a:cxnLst/>
              <a:rect l="l" t="t" r="r" b="b"/>
              <a:pathLst>
                <a:path w="44" h="68" extrusionOk="0">
                  <a:moveTo>
                    <a:pt x="6" y="0"/>
                  </a:moveTo>
                  <a:lnTo>
                    <a:pt x="44" y="15"/>
                  </a:lnTo>
                  <a:lnTo>
                    <a:pt x="1" y="6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3005044" y="2307863"/>
              <a:ext cx="1855" cy="2046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12" y="42"/>
                  </a:moveTo>
                  <a:lnTo>
                    <a:pt x="0" y="1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3011846" y="2311907"/>
              <a:ext cx="2378" cy="2474"/>
            </a:xfrm>
            <a:custGeom>
              <a:avLst/>
              <a:gdLst/>
              <a:ahLst/>
              <a:cxnLst/>
              <a:rect l="l" t="t" r="r" b="b"/>
              <a:pathLst>
                <a:path w="50" h="52" extrusionOk="0">
                  <a:moveTo>
                    <a:pt x="0" y="21"/>
                  </a:moveTo>
                  <a:lnTo>
                    <a:pt x="31" y="0"/>
                  </a:lnTo>
                  <a:lnTo>
                    <a:pt x="49" y="32"/>
                  </a:lnTo>
                  <a:lnTo>
                    <a:pt x="23" y="5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3012369" y="2305533"/>
              <a:ext cx="5613" cy="4091"/>
            </a:xfrm>
            <a:custGeom>
              <a:avLst/>
              <a:gdLst/>
              <a:ahLst/>
              <a:cxnLst/>
              <a:rect l="l" t="t" r="r" b="b"/>
              <a:pathLst>
                <a:path w="118" h="86" extrusionOk="0">
                  <a:moveTo>
                    <a:pt x="1" y="76"/>
                  </a:moveTo>
                  <a:lnTo>
                    <a:pt x="40" y="16"/>
                  </a:lnTo>
                  <a:lnTo>
                    <a:pt x="84" y="1"/>
                  </a:lnTo>
                  <a:lnTo>
                    <a:pt x="117" y="29"/>
                  </a:lnTo>
                  <a:lnTo>
                    <a:pt x="87" y="61"/>
                  </a:lnTo>
                  <a:lnTo>
                    <a:pt x="59" y="61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3012655" y="2301870"/>
              <a:ext cx="12844" cy="36772"/>
            </a:xfrm>
            <a:custGeom>
              <a:avLst/>
              <a:gdLst/>
              <a:ahLst/>
              <a:cxnLst/>
              <a:rect l="l" t="t" r="r" b="b"/>
              <a:pathLst>
                <a:path w="270" h="773" extrusionOk="0">
                  <a:moveTo>
                    <a:pt x="111" y="191"/>
                  </a:moveTo>
                  <a:lnTo>
                    <a:pt x="136" y="119"/>
                  </a:lnTo>
                  <a:lnTo>
                    <a:pt x="123" y="70"/>
                  </a:lnTo>
                  <a:lnTo>
                    <a:pt x="87" y="27"/>
                  </a:lnTo>
                  <a:lnTo>
                    <a:pt x="117" y="0"/>
                  </a:lnTo>
                  <a:lnTo>
                    <a:pt x="160" y="12"/>
                  </a:lnTo>
                  <a:lnTo>
                    <a:pt x="194" y="64"/>
                  </a:lnTo>
                  <a:lnTo>
                    <a:pt x="160" y="113"/>
                  </a:lnTo>
                  <a:lnTo>
                    <a:pt x="149" y="144"/>
                  </a:lnTo>
                  <a:lnTo>
                    <a:pt x="179" y="176"/>
                  </a:lnTo>
                  <a:lnTo>
                    <a:pt x="192" y="168"/>
                  </a:lnTo>
                  <a:lnTo>
                    <a:pt x="249" y="200"/>
                  </a:lnTo>
                  <a:lnTo>
                    <a:pt x="251" y="277"/>
                  </a:lnTo>
                  <a:lnTo>
                    <a:pt x="215" y="281"/>
                  </a:lnTo>
                  <a:lnTo>
                    <a:pt x="258" y="326"/>
                  </a:lnTo>
                  <a:lnTo>
                    <a:pt x="258" y="364"/>
                  </a:lnTo>
                  <a:lnTo>
                    <a:pt x="221" y="368"/>
                  </a:lnTo>
                  <a:lnTo>
                    <a:pt x="207" y="354"/>
                  </a:lnTo>
                  <a:lnTo>
                    <a:pt x="187" y="403"/>
                  </a:lnTo>
                  <a:lnTo>
                    <a:pt x="243" y="445"/>
                  </a:lnTo>
                  <a:lnTo>
                    <a:pt x="270" y="488"/>
                  </a:lnTo>
                  <a:lnTo>
                    <a:pt x="217" y="520"/>
                  </a:lnTo>
                  <a:lnTo>
                    <a:pt x="211" y="537"/>
                  </a:lnTo>
                  <a:lnTo>
                    <a:pt x="247" y="531"/>
                  </a:lnTo>
                  <a:lnTo>
                    <a:pt x="268" y="543"/>
                  </a:lnTo>
                  <a:lnTo>
                    <a:pt x="268" y="580"/>
                  </a:lnTo>
                  <a:lnTo>
                    <a:pt x="221" y="610"/>
                  </a:lnTo>
                  <a:lnTo>
                    <a:pt x="192" y="618"/>
                  </a:lnTo>
                  <a:lnTo>
                    <a:pt x="170" y="659"/>
                  </a:lnTo>
                  <a:lnTo>
                    <a:pt x="192" y="661"/>
                  </a:lnTo>
                  <a:lnTo>
                    <a:pt x="211" y="688"/>
                  </a:lnTo>
                  <a:lnTo>
                    <a:pt x="191" y="710"/>
                  </a:lnTo>
                  <a:lnTo>
                    <a:pt x="209" y="746"/>
                  </a:lnTo>
                  <a:lnTo>
                    <a:pt x="183" y="770"/>
                  </a:lnTo>
                  <a:lnTo>
                    <a:pt x="140" y="772"/>
                  </a:lnTo>
                  <a:lnTo>
                    <a:pt x="115" y="753"/>
                  </a:lnTo>
                  <a:lnTo>
                    <a:pt x="130" y="710"/>
                  </a:lnTo>
                  <a:lnTo>
                    <a:pt x="81" y="671"/>
                  </a:lnTo>
                  <a:lnTo>
                    <a:pt x="89" y="631"/>
                  </a:lnTo>
                  <a:lnTo>
                    <a:pt x="123" y="603"/>
                  </a:lnTo>
                  <a:lnTo>
                    <a:pt x="95" y="571"/>
                  </a:lnTo>
                  <a:lnTo>
                    <a:pt x="104" y="543"/>
                  </a:lnTo>
                  <a:lnTo>
                    <a:pt x="142" y="520"/>
                  </a:lnTo>
                  <a:lnTo>
                    <a:pt x="121" y="496"/>
                  </a:lnTo>
                  <a:lnTo>
                    <a:pt x="87" y="503"/>
                  </a:lnTo>
                  <a:lnTo>
                    <a:pt x="72" y="529"/>
                  </a:lnTo>
                  <a:lnTo>
                    <a:pt x="53" y="505"/>
                  </a:lnTo>
                  <a:lnTo>
                    <a:pt x="15" y="505"/>
                  </a:lnTo>
                  <a:lnTo>
                    <a:pt x="0" y="479"/>
                  </a:lnTo>
                  <a:lnTo>
                    <a:pt x="19" y="452"/>
                  </a:lnTo>
                  <a:lnTo>
                    <a:pt x="47" y="452"/>
                  </a:lnTo>
                  <a:lnTo>
                    <a:pt x="61" y="417"/>
                  </a:lnTo>
                  <a:lnTo>
                    <a:pt x="61" y="394"/>
                  </a:lnTo>
                  <a:lnTo>
                    <a:pt x="111" y="354"/>
                  </a:lnTo>
                  <a:lnTo>
                    <a:pt x="111" y="330"/>
                  </a:lnTo>
                  <a:lnTo>
                    <a:pt x="81" y="322"/>
                  </a:lnTo>
                  <a:lnTo>
                    <a:pt x="53" y="332"/>
                  </a:lnTo>
                  <a:lnTo>
                    <a:pt x="40" y="313"/>
                  </a:lnTo>
                  <a:lnTo>
                    <a:pt x="55" y="290"/>
                  </a:lnTo>
                  <a:lnTo>
                    <a:pt x="102" y="277"/>
                  </a:lnTo>
                  <a:lnTo>
                    <a:pt x="115" y="22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3031254" y="2303392"/>
              <a:ext cx="2949" cy="5233"/>
            </a:xfrm>
            <a:custGeom>
              <a:avLst/>
              <a:gdLst/>
              <a:ahLst/>
              <a:cxnLst/>
              <a:rect l="l" t="t" r="r" b="b"/>
              <a:pathLst>
                <a:path w="62" h="110" extrusionOk="0">
                  <a:moveTo>
                    <a:pt x="29" y="110"/>
                  </a:moveTo>
                  <a:lnTo>
                    <a:pt x="1" y="70"/>
                  </a:lnTo>
                  <a:lnTo>
                    <a:pt x="20" y="44"/>
                  </a:lnTo>
                  <a:lnTo>
                    <a:pt x="44" y="0"/>
                  </a:lnTo>
                  <a:lnTo>
                    <a:pt x="61" y="16"/>
                  </a:lnTo>
                  <a:lnTo>
                    <a:pt x="59" y="7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3027782" y="2307863"/>
              <a:ext cx="3092" cy="4091"/>
            </a:xfrm>
            <a:custGeom>
              <a:avLst/>
              <a:gdLst/>
              <a:ahLst/>
              <a:cxnLst/>
              <a:rect l="l" t="t" r="r" b="b"/>
              <a:pathLst>
                <a:path w="65" h="86" extrusionOk="0">
                  <a:moveTo>
                    <a:pt x="1" y="78"/>
                  </a:moveTo>
                  <a:lnTo>
                    <a:pt x="36" y="1"/>
                  </a:lnTo>
                  <a:lnTo>
                    <a:pt x="65" y="8"/>
                  </a:lnTo>
                  <a:lnTo>
                    <a:pt x="65" y="63"/>
                  </a:lnTo>
                  <a:lnTo>
                    <a:pt x="29" y="8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3026069" y="2304201"/>
              <a:ext cx="4376" cy="5042"/>
            </a:xfrm>
            <a:custGeom>
              <a:avLst/>
              <a:gdLst/>
              <a:ahLst/>
              <a:cxnLst/>
              <a:rect l="l" t="t" r="r" b="b"/>
              <a:pathLst>
                <a:path w="92" h="106" extrusionOk="0">
                  <a:moveTo>
                    <a:pt x="1" y="98"/>
                  </a:moveTo>
                  <a:lnTo>
                    <a:pt x="8" y="55"/>
                  </a:lnTo>
                  <a:lnTo>
                    <a:pt x="91" y="0"/>
                  </a:lnTo>
                  <a:lnTo>
                    <a:pt x="91" y="36"/>
                  </a:lnTo>
                  <a:lnTo>
                    <a:pt x="65" y="63"/>
                  </a:lnTo>
                  <a:lnTo>
                    <a:pt x="38" y="10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023596" y="2300728"/>
              <a:ext cx="5946" cy="4852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43"/>
                  </a:moveTo>
                  <a:lnTo>
                    <a:pt x="43" y="0"/>
                  </a:lnTo>
                  <a:lnTo>
                    <a:pt x="124" y="8"/>
                  </a:lnTo>
                  <a:lnTo>
                    <a:pt x="117" y="41"/>
                  </a:lnTo>
                  <a:lnTo>
                    <a:pt x="70" y="102"/>
                  </a:lnTo>
                  <a:lnTo>
                    <a:pt x="26" y="8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026973" y="2292356"/>
              <a:ext cx="5328" cy="7040"/>
            </a:xfrm>
            <a:custGeom>
              <a:avLst/>
              <a:gdLst/>
              <a:ahLst/>
              <a:cxnLst/>
              <a:rect l="l" t="t" r="r" b="b"/>
              <a:pathLst>
                <a:path w="112" h="148" extrusionOk="0">
                  <a:moveTo>
                    <a:pt x="1" y="93"/>
                  </a:moveTo>
                  <a:lnTo>
                    <a:pt x="48" y="20"/>
                  </a:lnTo>
                  <a:lnTo>
                    <a:pt x="85" y="1"/>
                  </a:lnTo>
                  <a:lnTo>
                    <a:pt x="112" y="84"/>
                  </a:lnTo>
                  <a:lnTo>
                    <a:pt x="80" y="131"/>
                  </a:lnTo>
                  <a:lnTo>
                    <a:pt x="19" y="148"/>
                  </a:lnTo>
                  <a:lnTo>
                    <a:pt x="1" y="1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3018934" y="2283698"/>
              <a:ext cx="9990" cy="16697"/>
            </a:xfrm>
            <a:custGeom>
              <a:avLst/>
              <a:gdLst/>
              <a:ahLst/>
              <a:cxnLst/>
              <a:rect l="l" t="t" r="r" b="b"/>
              <a:pathLst>
                <a:path w="210" h="351" extrusionOk="0">
                  <a:moveTo>
                    <a:pt x="0" y="343"/>
                  </a:moveTo>
                  <a:lnTo>
                    <a:pt x="2" y="281"/>
                  </a:lnTo>
                  <a:lnTo>
                    <a:pt x="34" y="162"/>
                  </a:lnTo>
                  <a:lnTo>
                    <a:pt x="59" y="126"/>
                  </a:lnTo>
                  <a:lnTo>
                    <a:pt x="11" y="110"/>
                  </a:lnTo>
                  <a:lnTo>
                    <a:pt x="23" y="66"/>
                  </a:lnTo>
                  <a:lnTo>
                    <a:pt x="2" y="36"/>
                  </a:lnTo>
                  <a:lnTo>
                    <a:pt x="8" y="2"/>
                  </a:lnTo>
                  <a:lnTo>
                    <a:pt x="72" y="0"/>
                  </a:lnTo>
                  <a:lnTo>
                    <a:pt x="124" y="59"/>
                  </a:lnTo>
                  <a:lnTo>
                    <a:pt x="173" y="59"/>
                  </a:lnTo>
                  <a:lnTo>
                    <a:pt x="209" y="106"/>
                  </a:lnTo>
                  <a:lnTo>
                    <a:pt x="209" y="170"/>
                  </a:lnTo>
                  <a:lnTo>
                    <a:pt x="170" y="236"/>
                  </a:lnTo>
                  <a:lnTo>
                    <a:pt x="145" y="243"/>
                  </a:lnTo>
                  <a:lnTo>
                    <a:pt x="138" y="175"/>
                  </a:lnTo>
                  <a:lnTo>
                    <a:pt x="109" y="187"/>
                  </a:lnTo>
                  <a:lnTo>
                    <a:pt x="109" y="243"/>
                  </a:lnTo>
                  <a:lnTo>
                    <a:pt x="89" y="266"/>
                  </a:lnTo>
                  <a:lnTo>
                    <a:pt x="117" y="307"/>
                  </a:lnTo>
                  <a:lnTo>
                    <a:pt x="83" y="330"/>
                  </a:lnTo>
                  <a:lnTo>
                    <a:pt x="62" y="313"/>
                  </a:lnTo>
                  <a:lnTo>
                    <a:pt x="34" y="35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3007803" y="2285934"/>
              <a:ext cx="11417" cy="20265"/>
            </a:xfrm>
            <a:custGeom>
              <a:avLst/>
              <a:gdLst/>
              <a:ahLst/>
              <a:cxnLst/>
              <a:rect l="l" t="t" r="r" b="b"/>
              <a:pathLst>
                <a:path w="240" h="426" extrusionOk="0">
                  <a:moveTo>
                    <a:pt x="104" y="223"/>
                  </a:moveTo>
                  <a:lnTo>
                    <a:pt x="63" y="194"/>
                  </a:lnTo>
                  <a:lnTo>
                    <a:pt x="101" y="142"/>
                  </a:lnTo>
                  <a:lnTo>
                    <a:pt x="74" y="119"/>
                  </a:lnTo>
                  <a:lnTo>
                    <a:pt x="80" y="66"/>
                  </a:lnTo>
                  <a:lnTo>
                    <a:pt x="101" y="34"/>
                  </a:lnTo>
                  <a:lnTo>
                    <a:pt x="146" y="53"/>
                  </a:lnTo>
                  <a:lnTo>
                    <a:pt x="144" y="0"/>
                  </a:lnTo>
                  <a:lnTo>
                    <a:pt x="166" y="0"/>
                  </a:lnTo>
                  <a:lnTo>
                    <a:pt x="212" y="63"/>
                  </a:lnTo>
                  <a:lnTo>
                    <a:pt x="191" y="102"/>
                  </a:lnTo>
                  <a:lnTo>
                    <a:pt x="197" y="134"/>
                  </a:lnTo>
                  <a:lnTo>
                    <a:pt x="223" y="104"/>
                  </a:lnTo>
                  <a:lnTo>
                    <a:pt x="240" y="130"/>
                  </a:lnTo>
                  <a:lnTo>
                    <a:pt x="200" y="234"/>
                  </a:lnTo>
                  <a:lnTo>
                    <a:pt x="125" y="313"/>
                  </a:lnTo>
                  <a:lnTo>
                    <a:pt x="125" y="356"/>
                  </a:lnTo>
                  <a:lnTo>
                    <a:pt x="101" y="394"/>
                  </a:lnTo>
                  <a:lnTo>
                    <a:pt x="48" y="411"/>
                  </a:lnTo>
                  <a:lnTo>
                    <a:pt x="67" y="362"/>
                  </a:lnTo>
                  <a:lnTo>
                    <a:pt x="50" y="335"/>
                  </a:lnTo>
                  <a:lnTo>
                    <a:pt x="20" y="426"/>
                  </a:lnTo>
                  <a:lnTo>
                    <a:pt x="1" y="401"/>
                  </a:lnTo>
                  <a:lnTo>
                    <a:pt x="8" y="364"/>
                  </a:lnTo>
                  <a:lnTo>
                    <a:pt x="29" y="324"/>
                  </a:lnTo>
                  <a:lnTo>
                    <a:pt x="25" y="296"/>
                  </a:lnTo>
                  <a:lnTo>
                    <a:pt x="46" y="258"/>
                  </a:lnTo>
                  <a:lnTo>
                    <a:pt x="76" y="283"/>
                  </a:lnTo>
                  <a:lnTo>
                    <a:pt x="102" y="25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3011133" y="2275183"/>
              <a:ext cx="1855" cy="1855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8" y="2"/>
                  </a:lnTo>
                  <a:lnTo>
                    <a:pt x="23" y="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3002285" y="2273661"/>
              <a:ext cx="8800" cy="27638"/>
            </a:xfrm>
            <a:custGeom>
              <a:avLst/>
              <a:gdLst/>
              <a:ahLst/>
              <a:cxnLst/>
              <a:rect l="l" t="t" r="r" b="b"/>
              <a:pathLst>
                <a:path w="185" h="581" extrusionOk="0">
                  <a:moveTo>
                    <a:pt x="62" y="46"/>
                  </a:moveTo>
                  <a:lnTo>
                    <a:pt x="107" y="29"/>
                  </a:lnTo>
                  <a:lnTo>
                    <a:pt x="130" y="1"/>
                  </a:lnTo>
                  <a:lnTo>
                    <a:pt x="158" y="12"/>
                  </a:lnTo>
                  <a:lnTo>
                    <a:pt x="179" y="81"/>
                  </a:lnTo>
                  <a:lnTo>
                    <a:pt x="185" y="170"/>
                  </a:lnTo>
                  <a:lnTo>
                    <a:pt x="171" y="253"/>
                  </a:lnTo>
                  <a:lnTo>
                    <a:pt x="147" y="275"/>
                  </a:lnTo>
                  <a:lnTo>
                    <a:pt x="134" y="368"/>
                  </a:lnTo>
                  <a:lnTo>
                    <a:pt x="105" y="400"/>
                  </a:lnTo>
                  <a:lnTo>
                    <a:pt x="85" y="465"/>
                  </a:lnTo>
                  <a:lnTo>
                    <a:pt x="77" y="529"/>
                  </a:lnTo>
                  <a:lnTo>
                    <a:pt x="62" y="569"/>
                  </a:lnTo>
                  <a:lnTo>
                    <a:pt x="41" y="580"/>
                  </a:lnTo>
                  <a:lnTo>
                    <a:pt x="34" y="543"/>
                  </a:lnTo>
                  <a:lnTo>
                    <a:pt x="43" y="503"/>
                  </a:lnTo>
                  <a:lnTo>
                    <a:pt x="21" y="486"/>
                  </a:lnTo>
                  <a:lnTo>
                    <a:pt x="4" y="418"/>
                  </a:lnTo>
                  <a:lnTo>
                    <a:pt x="25" y="379"/>
                  </a:lnTo>
                  <a:lnTo>
                    <a:pt x="58" y="371"/>
                  </a:lnTo>
                  <a:lnTo>
                    <a:pt x="85" y="351"/>
                  </a:lnTo>
                  <a:lnTo>
                    <a:pt x="79" y="328"/>
                  </a:lnTo>
                  <a:lnTo>
                    <a:pt x="49" y="343"/>
                  </a:lnTo>
                  <a:lnTo>
                    <a:pt x="25" y="343"/>
                  </a:lnTo>
                  <a:lnTo>
                    <a:pt x="23" y="311"/>
                  </a:lnTo>
                  <a:lnTo>
                    <a:pt x="43" y="298"/>
                  </a:lnTo>
                  <a:lnTo>
                    <a:pt x="57" y="275"/>
                  </a:lnTo>
                  <a:lnTo>
                    <a:pt x="0" y="258"/>
                  </a:lnTo>
                  <a:lnTo>
                    <a:pt x="2" y="238"/>
                  </a:lnTo>
                  <a:lnTo>
                    <a:pt x="47" y="230"/>
                  </a:lnTo>
                  <a:lnTo>
                    <a:pt x="72" y="194"/>
                  </a:lnTo>
                  <a:lnTo>
                    <a:pt x="77" y="144"/>
                  </a:lnTo>
                  <a:lnTo>
                    <a:pt x="107" y="112"/>
                  </a:lnTo>
                  <a:lnTo>
                    <a:pt x="70" y="7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999573" y="2275088"/>
              <a:ext cx="3520" cy="6660"/>
            </a:xfrm>
            <a:custGeom>
              <a:avLst/>
              <a:gdLst/>
              <a:ahLst/>
              <a:cxnLst/>
              <a:rect l="l" t="t" r="r" b="b"/>
              <a:pathLst>
                <a:path w="74" h="140" extrusionOk="0">
                  <a:moveTo>
                    <a:pt x="25" y="25"/>
                  </a:moveTo>
                  <a:lnTo>
                    <a:pt x="59" y="1"/>
                  </a:lnTo>
                  <a:lnTo>
                    <a:pt x="74" y="36"/>
                  </a:lnTo>
                  <a:lnTo>
                    <a:pt x="61" y="72"/>
                  </a:lnTo>
                  <a:lnTo>
                    <a:pt x="55" y="127"/>
                  </a:lnTo>
                  <a:lnTo>
                    <a:pt x="12" y="140"/>
                  </a:lnTo>
                  <a:lnTo>
                    <a:pt x="1" y="114"/>
                  </a:lnTo>
                  <a:lnTo>
                    <a:pt x="31" y="83"/>
                  </a:lnTo>
                  <a:lnTo>
                    <a:pt x="19" y="6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3012369" y="2253064"/>
              <a:ext cx="15270" cy="30778"/>
            </a:xfrm>
            <a:custGeom>
              <a:avLst/>
              <a:gdLst/>
              <a:ahLst/>
              <a:cxnLst/>
              <a:rect l="l" t="t" r="r" b="b"/>
              <a:pathLst>
                <a:path w="321" h="647" extrusionOk="0">
                  <a:moveTo>
                    <a:pt x="1" y="610"/>
                  </a:moveTo>
                  <a:lnTo>
                    <a:pt x="29" y="556"/>
                  </a:lnTo>
                  <a:lnTo>
                    <a:pt x="33" y="498"/>
                  </a:lnTo>
                  <a:lnTo>
                    <a:pt x="67" y="467"/>
                  </a:lnTo>
                  <a:lnTo>
                    <a:pt x="125" y="469"/>
                  </a:lnTo>
                  <a:lnTo>
                    <a:pt x="106" y="437"/>
                  </a:lnTo>
                  <a:lnTo>
                    <a:pt x="131" y="405"/>
                  </a:lnTo>
                  <a:lnTo>
                    <a:pt x="87" y="383"/>
                  </a:lnTo>
                  <a:lnTo>
                    <a:pt x="97" y="298"/>
                  </a:lnTo>
                  <a:lnTo>
                    <a:pt x="148" y="228"/>
                  </a:lnTo>
                  <a:lnTo>
                    <a:pt x="159" y="68"/>
                  </a:lnTo>
                  <a:lnTo>
                    <a:pt x="195" y="1"/>
                  </a:lnTo>
                  <a:lnTo>
                    <a:pt x="210" y="27"/>
                  </a:lnTo>
                  <a:lnTo>
                    <a:pt x="210" y="74"/>
                  </a:lnTo>
                  <a:lnTo>
                    <a:pt x="276" y="117"/>
                  </a:lnTo>
                  <a:lnTo>
                    <a:pt x="308" y="159"/>
                  </a:lnTo>
                  <a:lnTo>
                    <a:pt x="321" y="345"/>
                  </a:lnTo>
                  <a:lnTo>
                    <a:pt x="291" y="420"/>
                  </a:lnTo>
                  <a:lnTo>
                    <a:pt x="268" y="403"/>
                  </a:lnTo>
                  <a:lnTo>
                    <a:pt x="279" y="289"/>
                  </a:lnTo>
                  <a:lnTo>
                    <a:pt x="259" y="183"/>
                  </a:lnTo>
                  <a:lnTo>
                    <a:pt x="245" y="230"/>
                  </a:lnTo>
                  <a:lnTo>
                    <a:pt x="242" y="407"/>
                  </a:lnTo>
                  <a:lnTo>
                    <a:pt x="227" y="439"/>
                  </a:lnTo>
                  <a:lnTo>
                    <a:pt x="221" y="482"/>
                  </a:lnTo>
                  <a:lnTo>
                    <a:pt x="197" y="505"/>
                  </a:lnTo>
                  <a:lnTo>
                    <a:pt x="157" y="488"/>
                  </a:lnTo>
                  <a:lnTo>
                    <a:pt x="142" y="565"/>
                  </a:lnTo>
                  <a:lnTo>
                    <a:pt x="69" y="609"/>
                  </a:lnTo>
                  <a:lnTo>
                    <a:pt x="27" y="64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000667" y="2253349"/>
              <a:ext cx="16602" cy="20550"/>
            </a:xfrm>
            <a:custGeom>
              <a:avLst/>
              <a:gdLst/>
              <a:ahLst/>
              <a:cxnLst/>
              <a:rect l="l" t="t" r="r" b="b"/>
              <a:pathLst>
                <a:path w="349" h="432" extrusionOk="0">
                  <a:moveTo>
                    <a:pt x="121" y="15"/>
                  </a:moveTo>
                  <a:lnTo>
                    <a:pt x="190" y="0"/>
                  </a:lnTo>
                  <a:lnTo>
                    <a:pt x="241" y="28"/>
                  </a:lnTo>
                  <a:lnTo>
                    <a:pt x="241" y="68"/>
                  </a:lnTo>
                  <a:lnTo>
                    <a:pt x="217" y="102"/>
                  </a:lnTo>
                  <a:lnTo>
                    <a:pt x="232" y="134"/>
                  </a:lnTo>
                  <a:lnTo>
                    <a:pt x="252" y="106"/>
                  </a:lnTo>
                  <a:lnTo>
                    <a:pt x="294" y="89"/>
                  </a:lnTo>
                  <a:lnTo>
                    <a:pt x="348" y="134"/>
                  </a:lnTo>
                  <a:lnTo>
                    <a:pt x="348" y="173"/>
                  </a:lnTo>
                  <a:lnTo>
                    <a:pt x="303" y="185"/>
                  </a:lnTo>
                  <a:lnTo>
                    <a:pt x="316" y="215"/>
                  </a:lnTo>
                  <a:lnTo>
                    <a:pt x="290" y="243"/>
                  </a:lnTo>
                  <a:lnTo>
                    <a:pt x="252" y="232"/>
                  </a:lnTo>
                  <a:lnTo>
                    <a:pt x="215" y="177"/>
                  </a:lnTo>
                  <a:lnTo>
                    <a:pt x="156" y="123"/>
                  </a:lnTo>
                  <a:lnTo>
                    <a:pt x="153" y="136"/>
                  </a:lnTo>
                  <a:lnTo>
                    <a:pt x="215" y="236"/>
                  </a:lnTo>
                  <a:lnTo>
                    <a:pt x="215" y="277"/>
                  </a:lnTo>
                  <a:lnTo>
                    <a:pt x="271" y="284"/>
                  </a:lnTo>
                  <a:lnTo>
                    <a:pt x="298" y="326"/>
                  </a:lnTo>
                  <a:lnTo>
                    <a:pt x="271" y="350"/>
                  </a:lnTo>
                  <a:lnTo>
                    <a:pt x="267" y="424"/>
                  </a:lnTo>
                  <a:lnTo>
                    <a:pt x="235" y="429"/>
                  </a:lnTo>
                  <a:lnTo>
                    <a:pt x="185" y="373"/>
                  </a:lnTo>
                  <a:lnTo>
                    <a:pt x="183" y="322"/>
                  </a:lnTo>
                  <a:lnTo>
                    <a:pt x="123" y="213"/>
                  </a:lnTo>
                  <a:lnTo>
                    <a:pt x="111" y="264"/>
                  </a:lnTo>
                  <a:lnTo>
                    <a:pt x="143" y="335"/>
                  </a:lnTo>
                  <a:lnTo>
                    <a:pt x="145" y="392"/>
                  </a:lnTo>
                  <a:lnTo>
                    <a:pt x="113" y="431"/>
                  </a:lnTo>
                  <a:lnTo>
                    <a:pt x="66" y="428"/>
                  </a:lnTo>
                  <a:lnTo>
                    <a:pt x="23" y="373"/>
                  </a:lnTo>
                  <a:lnTo>
                    <a:pt x="53" y="333"/>
                  </a:lnTo>
                  <a:lnTo>
                    <a:pt x="21" y="311"/>
                  </a:lnTo>
                  <a:lnTo>
                    <a:pt x="34" y="260"/>
                  </a:lnTo>
                  <a:lnTo>
                    <a:pt x="0" y="192"/>
                  </a:lnTo>
                  <a:lnTo>
                    <a:pt x="27" y="143"/>
                  </a:lnTo>
                  <a:lnTo>
                    <a:pt x="55" y="170"/>
                  </a:lnTo>
                  <a:lnTo>
                    <a:pt x="75" y="140"/>
                  </a:lnTo>
                  <a:lnTo>
                    <a:pt x="45" y="119"/>
                  </a:lnTo>
                  <a:lnTo>
                    <a:pt x="38" y="57"/>
                  </a:lnTo>
                  <a:lnTo>
                    <a:pt x="62" y="2"/>
                  </a:lnTo>
                  <a:lnTo>
                    <a:pt x="85" y="51"/>
                  </a:lnTo>
                  <a:lnTo>
                    <a:pt x="111" y="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3006851" y="2249496"/>
              <a:ext cx="3140" cy="2807"/>
            </a:xfrm>
            <a:custGeom>
              <a:avLst/>
              <a:gdLst/>
              <a:ahLst/>
              <a:cxnLst/>
              <a:rect l="l" t="t" r="r" b="b"/>
              <a:pathLst>
                <a:path w="66" h="59" extrusionOk="0">
                  <a:moveTo>
                    <a:pt x="0" y="42"/>
                  </a:moveTo>
                  <a:lnTo>
                    <a:pt x="47" y="0"/>
                  </a:lnTo>
                  <a:lnTo>
                    <a:pt x="66" y="30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639236" y="2097703"/>
              <a:ext cx="1950" cy="2283"/>
            </a:xfrm>
            <a:custGeom>
              <a:avLst/>
              <a:gdLst/>
              <a:ahLst/>
              <a:cxnLst/>
              <a:rect l="l" t="t" r="r" b="b"/>
              <a:pathLst>
                <a:path w="41" h="48" extrusionOk="0">
                  <a:moveTo>
                    <a:pt x="12" y="48"/>
                  </a:moveTo>
                  <a:lnTo>
                    <a:pt x="1" y="29"/>
                  </a:lnTo>
                  <a:lnTo>
                    <a:pt x="23" y="1"/>
                  </a:lnTo>
                  <a:lnTo>
                    <a:pt x="40" y="4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2638190" y="2101461"/>
              <a:ext cx="6137" cy="8753"/>
            </a:xfrm>
            <a:custGeom>
              <a:avLst/>
              <a:gdLst/>
              <a:ahLst/>
              <a:cxnLst/>
              <a:rect l="l" t="t" r="r" b="b"/>
              <a:pathLst>
                <a:path w="129" h="184" extrusionOk="0">
                  <a:moveTo>
                    <a:pt x="26" y="2"/>
                  </a:moveTo>
                  <a:lnTo>
                    <a:pt x="57" y="21"/>
                  </a:lnTo>
                  <a:lnTo>
                    <a:pt x="58" y="66"/>
                  </a:lnTo>
                  <a:lnTo>
                    <a:pt x="128" y="140"/>
                  </a:lnTo>
                  <a:lnTo>
                    <a:pt x="119" y="183"/>
                  </a:lnTo>
                  <a:lnTo>
                    <a:pt x="25" y="110"/>
                  </a:lnTo>
                  <a:lnTo>
                    <a:pt x="17" y="59"/>
                  </a:lnTo>
                  <a:lnTo>
                    <a:pt x="0" y="21"/>
                  </a:lnTo>
                  <a:cubicBezTo>
                    <a:pt x="0" y="21"/>
                    <a:pt x="25" y="1"/>
                    <a:pt x="26" y="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2756447" y="2054177"/>
              <a:ext cx="10703" cy="14223"/>
            </a:xfrm>
            <a:custGeom>
              <a:avLst/>
              <a:gdLst/>
              <a:ahLst/>
              <a:cxnLst/>
              <a:rect l="l" t="t" r="r" b="b"/>
              <a:pathLst>
                <a:path w="225" h="299" extrusionOk="0">
                  <a:moveTo>
                    <a:pt x="221" y="127"/>
                  </a:moveTo>
                  <a:lnTo>
                    <a:pt x="193" y="185"/>
                  </a:lnTo>
                  <a:lnTo>
                    <a:pt x="183" y="298"/>
                  </a:lnTo>
                  <a:lnTo>
                    <a:pt x="146" y="277"/>
                  </a:lnTo>
                  <a:lnTo>
                    <a:pt x="148" y="244"/>
                  </a:lnTo>
                  <a:lnTo>
                    <a:pt x="110" y="221"/>
                  </a:lnTo>
                  <a:lnTo>
                    <a:pt x="52" y="238"/>
                  </a:lnTo>
                  <a:lnTo>
                    <a:pt x="1" y="204"/>
                  </a:lnTo>
                  <a:lnTo>
                    <a:pt x="1" y="172"/>
                  </a:lnTo>
                  <a:lnTo>
                    <a:pt x="140" y="31"/>
                  </a:lnTo>
                  <a:lnTo>
                    <a:pt x="198" y="1"/>
                  </a:lnTo>
                  <a:lnTo>
                    <a:pt x="225" y="2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2767102" y="2050610"/>
              <a:ext cx="11179" cy="10085"/>
            </a:xfrm>
            <a:custGeom>
              <a:avLst/>
              <a:gdLst/>
              <a:ahLst/>
              <a:cxnLst/>
              <a:rect l="l" t="t" r="r" b="b"/>
              <a:pathLst>
                <a:path w="235" h="212" extrusionOk="0">
                  <a:moveTo>
                    <a:pt x="40" y="198"/>
                  </a:moveTo>
                  <a:cubicBezTo>
                    <a:pt x="37" y="198"/>
                    <a:pt x="67" y="172"/>
                    <a:pt x="67" y="172"/>
                  </a:cubicBezTo>
                  <a:lnTo>
                    <a:pt x="72" y="145"/>
                  </a:lnTo>
                  <a:lnTo>
                    <a:pt x="40" y="113"/>
                  </a:lnTo>
                  <a:lnTo>
                    <a:pt x="46" y="74"/>
                  </a:lnTo>
                  <a:lnTo>
                    <a:pt x="1" y="29"/>
                  </a:lnTo>
                  <a:lnTo>
                    <a:pt x="40" y="8"/>
                  </a:lnTo>
                  <a:lnTo>
                    <a:pt x="138" y="0"/>
                  </a:lnTo>
                  <a:lnTo>
                    <a:pt x="229" y="59"/>
                  </a:lnTo>
                  <a:lnTo>
                    <a:pt x="234" y="93"/>
                  </a:lnTo>
                  <a:lnTo>
                    <a:pt x="178" y="117"/>
                  </a:lnTo>
                  <a:lnTo>
                    <a:pt x="74" y="21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2792552" y="2043522"/>
              <a:ext cx="5423" cy="3996"/>
            </a:xfrm>
            <a:custGeom>
              <a:avLst/>
              <a:gdLst/>
              <a:ahLst/>
              <a:cxnLst/>
              <a:rect l="l" t="t" r="r" b="b"/>
              <a:pathLst>
                <a:path w="114" h="84" extrusionOk="0">
                  <a:moveTo>
                    <a:pt x="0" y="21"/>
                  </a:moveTo>
                  <a:lnTo>
                    <a:pt x="23" y="4"/>
                  </a:lnTo>
                  <a:lnTo>
                    <a:pt x="85" y="1"/>
                  </a:lnTo>
                  <a:lnTo>
                    <a:pt x="113" y="40"/>
                  </a:lnTo>
                  <a:lnTo>
                    <a:pt x="96" y="78"/>
                  </a:lnTo>
                  <a:lnTo>
                    <a:pt x="66" y="84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2917754" y="2161731"/>
              <a:ext cx="2902" cy="1760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0" y="25"/>
                  </a:moveTo>
                  <a:lnTo>
                    <a:pt x="26" y="0"/>
                  </a:lnTo>
                  <a:lnTo>
                    <a:pt x="60" y="14"/>
                  </a:lnTo>
                  <a:lnTo>
                    <a:pt x="36" y="36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2905814" y="2198169"/>
              <a:ext cx="3710" cy="1475"/>
            </a:xfrm>
            <a:custGeom>
              <a:avLst/>
              <a:gdLst/>
              <a:ahLst/>
              <a:cxnLst/>
              <a:rect l="l" t="t" r="r" b="b"/>
              <a:pathLst>
                <a:path w="78" h="31" extrusionOk="0">
                  <a:moveTo>
                    <a:pt x="1" y="31"/>
                  </a:moveTo>
                  <a:lnTo>
                    <a:pt x="48" y="1"/>
                  </a:lnTo>
                  <a:lnTo>
                    <a:pt x="78" y="25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32691" y="2191890"/>
              <a:ext cx="4709" cy="3187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" y="23"/>
                  </a:moveTo>
                  <a:lnTo>
                    <a:pt x="64" y="1"/>
                  </a:lnTo>
                  <a:lnTo>
                    <a:pt x="98" y="1"/>
                  </a:lnTo>
                  <a:lnTo>
                    <a:pt x="51" y="54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2913092" y="2166203"/>
              <a:ext cx="2426" cy="2093"/>
            </a:xfrm>
            <a:custGeom>
              <a:avLst/>
              <a:gdLst/>
              <a:ahLst/>
              <a:cxnLst/>
              <a:rect l="l" t="t" r="r" b="b"/>
              <a:pathLst>
                <a:path w="51" h="44" extrusionOk="0">
                  <a:moveTo>
                    <a:pt x="0" y="36"/>
                  </a:moveTo>
                  <a:lnTo>
                    <a:pt x="8" y="1"/>
                  </a:lnTo>
                  <a:lnTo>
                    <a:pt x="45" y="4"/>
                  </a:lnTo>
                  <a:lnTo>
                    <a:pt x="51" y="44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2916279" y="2172767"/>
              <a:ext cx="5613" cy="5566"/>
            </a:xfrm>
            <a:custGeom>
              <a:avLst/>
              <a:gdLst/>
              <a:ahLst/>
              <a:cxnLst/>
              <a:rect l="l" t="t" r="r" b="b"/>
              <a:pathLst>
                <a:path w="118" h="117" extrusionOk="0">
                  <a:moveTo>
                    <a:pt x="3" y="105"/>
                  </a:moveTo>
                  <a:lnTo>
                    <a:pt x="1" y="23"/>
                  </a:lnTo>
                  <a:lnTo>
                    <a:pt x="35" y="0"/>
                  </a:lnTo>
                  <a:lnTo>
                    <a:pt x="65" y="15"/>
                  </a:lnTo>
                  <a:lnTo>
                    <a:pt x="67" y="60"/>
                  </a:lnTo>
                  <a:lnTo>
                    <a:pt x="101" y="60"/>
                  </a:lnTo>
                  <a:lnTo>
                    <a:pt x="118" y="96"/>
                  </a:lnTo>
                  <a:lnTo>
                    <a:pt x="72" y="117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96586" y="2174717"/>
              <a:ext cx="16697" cy="14033"/>
            </a:xfrm>
            <a:custGeom>
              <a:avLst/>
              <a:gdLst/>
              <a:ahLst/>
              <a:cxnLst/>
              <a:rect l="l" t="t" r="r" b="b"/>
              <a:pathLst>
                <a:path w="351" h="295" extrusionOk="0">
                  <a:moveTo>
                    <a:pt x="3" y="272"/>
                  </a:moveTo>
                  <a:lnTo>
                    <a:pt x="38" y="262"/>
                  </a:lnTo>
                  <a:lnTo>
                    <a:pt x="57" y="249"/>
                  </a:lnTo>
                  <a:lnTo>
                    <a:pt x="65" y="223"/>
                  </a:lnTo>
                  <a:lnTo>
                    <a:pt x="159" y="145"/>
                  </a:lnTo>
                  <a:lnTo>
                    <a:pt x="204" y="130"/>
                  </a:lnTo>
                  <a:lnTo>
                    <a:pt x="257" y="72"/>
                  </a:lnTo>
                  <a:lnTo>
                    <a:pt x="281" y="64"/>
                  </a:lnTo>
                  <a:lnTo>
                    <a:pt x="330" y="0"/>
                  </a:lnTo>
                  <a:lnTo>
                    <a:pt x="340" y="29"/>
                  </a:lnTo>
                  <a:lnTo>
                    <a:pt x="326" y="57"/>
                  </a:lnTo>
                  <a:lnTo>
                    <a:pt x="351" y="78"/>
                  </a:lnTo>
                  <a:lnTo>
                    <a:pt x="323" y="102"/>
                  </a:lnTo>
                  <a:lnTo>
                    <a:pt x="266" y="125"/>
                  </a:lnTo>
                  <a:lnTo>
                    <a:pt x="189" y="213"/>
                  </a:lnTo>
                  <a:lnTo>
                    <a:pt x="144" y="228"/>
                  </a:lnTo>
                  <a:lnTo>
                    <a:pt x="153" y="258"/>
                  </a:lnTo>
                  <a:lnTo>
                    <a:pt x="140" y="287"/>
                  </a:lnTo>
                  <a:lnTo>
                    <a:pt x="82" y="273"/>
                  </a:lnTo>
                  <a:lnTo>
                    <a:pt x="52" y="294"/>
                  </a:lnTo>
                  <a:lnTo>
                    <a:pt x="1" y="294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2896063" y="2180378"/>
              <a:ext cx="3473" cy="3235"/>
            </a:xfrm>
            <a:custGeom>
              <a:avLst/>
              <a:gdLst/>
              <a:ahLst/>
              <a:cxnLst/>
              <a:rect l="l" t="t" r="r" b="b"/>
              <a:pathLst>
                <a:path w="73" h="68" extrusionOk="0">
                  <a:moveTo>
                    <a:pt x="0" y="55"/>
                  </a:moveTo>
                  <a:lnTo>
                    <a:pt x="68" y="0"/>
                  </a:lnTo>
                  <a:lnTo>
                    <a:pt x="72" y="40"/>
                  </a:lnTo>
                  <a:lnTo>
                    <a:pt x="25" y="68"/>
                  </a:lnTo>
                  <a:cubicBezTo>
                    <a:pt x="25" y="68"/>
                    <a:pt x="2" y="58"/>
                    <a:pt x="0" y="5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2902247" y="2170436"/>
              <a:ext cx="7278" cy="7992"/>
            </a:xfrm>
            <a:custGeom>
              <a:avLst/>
              <a:gdLst/>
              <a:ahLst/>
              <a:cxnLst/>
              <a:rect l="l" t="t" r="r" b="b"/>
              <a:pathLst>
                <a:path w="153" h="168" extrusionOk="0">
                  <a:moveTo>
                    <a:pt x="0" y="139"/>
                  </a:moveTo>
                  <a:lnTo>
                    <a:pt x="72" y="68"/>
                  </a:lnTo>
                  <a:lnTo>
                    <a:pt x="78" y="34"/>
                  </a:lnTo>
                  <a:lnTo>
                    <a:pt x="110" y="0"/>
                  </a:lnTo>
                  <a:lnTo>
                    <a:pt x="142" y="2"/>
                  </a:lnTo>
                  <a:lnTo>
                    <a:pt x="153" y="23"/>
                  </a:lnTo>
                  <a:lnTo>
                    <a:pt x="119" y="60"/>
                  </a:lnTo>
                  <a:lnTo>
                    <a:pt x="96" y="94"/>
                  </a:lnTo>
                  <a:lnTo>
                    <a:pt x="46" y="139"/>
                  </a:lnTo>
                  <a:lnTo>
                    <a:pt x="36" y="168"/>
                  </a:lnTo>
                  <a:lnTo>
                    <a:pt x="12" y="164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905814" y="2159590"/>
              <a:ext cx="3092" cy="4709"/>
            </a:xfrm>
            <a:custGeom>
              <a:avLst/>
              <a:gdLst/>
              <a:ahLst/>
              <a:cxnLst/>
              <a:rect l="l" t="t" r="r" b="b"/>
              <a:pathLst>
                <a:path w="65" h="99" extrusionOk="0">
                  <a:moveTo>
                    <a:pt x="1" y="36"/>
                  </a:moveTo>
                  <a:lnTo>
                    <a:pt x="31" y="0"/>
                  </a:lnTo>
                  <a:lnTo>
                    <a:pt x="65" y="15"/>
                  </a:lnTo>
                  <a:lnTo>
                    <a:pt x="55" y="45"/>
                  </a:lnTo>
                  <a:lnTo>
                    <a:pt x="63" y="72"/>
                  </a:lnTo>
                  <a:lnTo>
                    <a:pt x="46" y="9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2757874" y="1990149"/>
              <a:ext cx="3806" cy="2188"/>
            </a:xfrm>
            <a:custGeom>
              <a:avLst/>
              <a:gdLst/>
              <a:ahLst/>
              <a:cxnLst/>
              <a:rect l="l" t="t" r="r" b="b"/>
              <a:pathLst>
                <a:path w="80" h="46" extrusionOk="0">
                  <a:moveTo>
                    <a:pt x="5" y="8"/>
                  </a:moveTo>
                  <a:cubicBezTo>
                    <a:pt x="1" y="8"/>
                    <a:pt x="42" y="1"/>
                    <a:pt x="42" y="1"/>
                  </a:cubicBezTo>
                  <a:lnTo>
                    <a:pt x="80" y="8"/>
                  </a:lnTo>
                  <a:lnTo>
                    <a:pt x="42" y="46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2696462" y="2011317"/>
              <a:ext cx="29493" cy="31634"/>
            </a:xfrm>
            <a:custGeom>
              <a:avLst/>
              <a:gdLst/>
              <a:ahLst/>
              <a:cxnLst/>
              <a:rect l="l" t="t" r="r" b="b"/>
              <a:pathLst>
                <a:path w="620" h="665" extrusionOk="0">
                  <a:moveTo>
                    <a:pt x="296" y="644"/>
                  </a:moveTo>
                  <a:lnTo>
                    <a:pt x="341" y="578"/>
                  </a:lnTo>
                  <a:lnTo>
                    <a:pt x="326" y="516"/>
                  </a:lnTo>
                  <a:lnTo>
                    <a:pt x="270" y="486"/>
                  </a:lnTo>
                  <a:lnTo>
                    <a:pt x="283" y="422"/>
                  </a:lnTo>
                  <a:lnTo>
                    <a:pt x="264" y="335"/>
                  </a:lnTo>
                  <a:lnTo>
                    <a:pt x="208" y="290"/>
                  </a:lnTo>
                  <a:lnTo>
                    <a:pt x="123" y="290"/>
                  </a:lnTo>
                  <a:lnTo>
                    <a:pt x="104" y="331"/>
                  </a:lnTo>
                  <a:lnTo>
                    <a:pt x="51" y="333"/>
                  </a:lnTo>
                  <a:lnTo>
                    <a:pt x="1" y="273"/>
                  </a:lnTo>
                  <a:lnTo>
                    <a:pt x="1" y="207"/>
                  </a:lnTo>
                  <a:lnTo>
                    <a:pt x="119" y="100"/>
                  </a:lnTo>
                  <a:lnTo>
                    <a:pt x="161" y="0"/>
                  </a:lnTo>
                  <a:lnTo>
                    <a:pt x="191" y="0"/>
                  </a:lnTo>
                  <a:lnTo>
                    <a:pt x="191" y="96"/>
                  </a:lnTo>
                  <a:lnTo>
                    <a:pt x="168" y="130"/>
                  </a:lnTo>
                  <a:lnTo>
                    <a:pt x="234" y="154"/>
                  </a:lnTo>
                  <a:lnTo>
                    <a:pt x="236" y="186"/>
                  </a:lnTo>
                  <a:lnTo>
                    <a:pt x="296" y="194"/>
                  </a:lnTo>
                  <a:lnTo>
                    <a:pt x="321" y="169"/>
                  </a:lnTo>
                  <a:lnTo>
                    <a:pt x="418" y="179"/>
                  </a:lnTo>
                  <a:lnTo>
                    <a:pt x="467" y="228"/>
                  </a:lnTo>
                  <a:lnTo>
                    <a:pt x="462" y="260"/>
                  </a:lnTo>
                  <a:lnTo>
                    <a:pt x="433" y="288"/>
                  </a:lnTo>
                  <a:lnTo>
                    <a:pt x="462" y="352"/>
                  </a:lnTo>
                  <a:lnTo>
                    <a:pt x="513" y="388"/>
                  </a:lnTo>
                  <a:lnTo>
                    <a:pt x="511" y="440"/>
                  </a:lnTo>
                  <a:lnTo>
                    <a:pt x="605" y="531"/>
                  </a:lnTo>
                  <a:lnTo>
                    <a:pt x="620" y="580"/>
                  </a:lnTo>
                  <a:lnTo>
                    <a:pt x="578" y="608"/>
                  </a:lnTo>
                  <a:lnTo>
                    <a:pt x="511" y="567"/>
                  </a:lnTo>
                  <a:lnTo>
                    <a:pt x="482" y="578"/>
                  </a:lnTo>
                  <a:lnTo>
                    <a:pt x="462" y="602"/>
                  </a:lnTo>
                  <a:lnTo>
                    <a:pt x="411" y="604"/>
                  </a:lnTo>
                  <a:lnTo>
                    <a:pt x="337" y="665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2694036" y="2123390"/>
              <a:ext cx="19313" cy="12939"/>
            </a:xfrm>
            <a:custGeom>
              <a:avLst/>
              <a:gdLst/>
              <a:ahLst/>
              <a:cxnLst/>
              <a:rect l="l" t="t" r="r" b="b"/>
              <a:pathLst>
                <a:path w="406" h="272" extrusionOk="0">
                  <a:moveTo>
                    <a:pt x="1" y="37"/>
                  </a:moveTo>
                  <a:lnTo>
                    <a:pt x="61" y="33"/>
                  </a:lnTo>
                  <a:lnTo>
                    <a:pt x="123" y="54"/>
                  </a:lnTo>
                  <a:lnTo>
                    <a:pt x="174" y="50"/>
                  </a:lnTo>
                  <a:lnTo>
                    <a:pt x="213" y="69"/>
                  </a:lnTo>
                  <a:lnTo>
                    <a:pt x="276" y="14"/>
                  </a:lnTo>
                  <a:lnTo>
                    <a:pt x="347" y="1"/>
                  </a:lnTo>
                  <a:lnTo>
                    <a:pt x="341" y="38"/>
                  </a:lnTo>
                  <a:lnTo>
                    <a:pt x="400" y="82"/>
                  </a:lnTo>
                  <a:lnTo>
                    <a:pt x="405" y="125"/>
                  </a:lnTo>
                  <a:lnTo>
                    <a:pt x="356" y="195"/>
                  </a:lnTo>
                  <a:lnTo>
                    <a:pt x="340" y="259"/>
                  </a:lnTo>
                  <a:lnTo>
                    <a:pt x="270" y="259"/>
                  </a:lnTo>
                  <a:lnTo>
                    <a:pt x="221" y="240"/>
                  </a:lnTo>
                  <a:lnTo>
                    <a:pt x="178" y="272"/>
                  </a:lnTo>
                  <a:lnTo>
                    <a:pt x="131" y="236"/>
                  </a:lnTo>
                  <a:lnTo>
                    <a:pt x="80" y="227"/>
                  </a:lnTo>
                  <a:lnTo>
                    <a:pt x="27" y="134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2856818" y="2159067"/>
              <a:ext cx="5423" cy="4043"/>
            </a:xfrm>
            <a:custGeom>
              <a:avLst/>
              <a:gdLst/>
              <a:ahLst/>
              <a:cxnLst/>
              <a:rect l="l" t="t" r="r" b="b"/>
              <a:pathLst>
                <a:path w="114" h="85" extrusionOk="0">
                  <a:moveTo>
                    <a:pt x="1" y="79"/>
                  </a:moveTo>
                  <a:lnTo>
                    <a:pt x="73" y="2"/>
                  </a:lnTo>
                  <a:lnTo>
                    <a:pt x="112" y="0"/>
                  </a:lnTo>
                  <a:lnTo>
                    <a:pt x="114" y="40"/>
                  </a:lnTo>
                  <a:lnTo>
                    <a:pt x="48" y="85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2831130" y="2179807"/>
              <a:ext cx="3806" cy="1665"/>
            </a:xfrm>
            <a:custGeom>
              <a:avLst/>
              <a:gdLst/>
              <a:ahLst/>
              <a:cxnLst/>
              <a:rect l="l" t="t" r="r" b="b"/>
              <a:pathLst>
                <a:path w="80" h="35" extrusionOk="0">
                  <a:moveTo>
                    <a:pt x="1" y="10"/>
                  </a:moveTo>
                  <a:lnTo>
                    <a:pt x="40" y="1"/>
                  </a:lnTo>
                  <a:lnTo>
                    <a:pt x="80" y="14"/>
                  </a:lnTo>
                  <a:lnTo>
                    <a:pt x="40" y="35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2830607" y="2200928"/>
              <a:ext cx="3520" cy="3377"/>
            </a:xfrm>
            <a:custGeom>
              <a:avLst/>
              <a:gdLst/>
              <a:ahLst/>
              <a:cxnLst/>
              <a:rect l="l" t="t" r="r" b="b"/>
              <a:pathLst>
                <a:path w="74" h="71" extrusionOk="0">
                  <a:moveTo>
                    <a:pt x="14" y="5"/>
                  </a:moveTo>
                  <a:lnTo>
                    <a:pt x="36" y="1"/>
                  </a:lnTo>
                  <a:lnTo>
                    <a:pt x="74" y="3"/>
                  </a:lnTo>
                  <a:lnTo>
                    <a:pt x="70" y="42"/>
                  </a:lnTo>
                  <a:lnTo>
                    <a:pt x="29" y="71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2820760" y="2205590"/>
              <a:ext cx="14176" cy="10085"/>
            </a:xfrm>
            <a:custGeom>
              <a:avLst/>
              <a:gdLst/>
              <a:ahLst/>
              <a:cxnLst/>
              <a:rect l="l" t="t" r="r" b="b"/>
              <a:pathLst>
                <a:path w="298" h="212" extrusionOk="0">
                  <a:moveTo>
                    <a:pt x="10" y="155"/>
                  </a:moveTo>
                  <a:lnTo>
                    <a:pt x="0" y="135"/>
                  </a:lnTo>
                  <a:lnTo>
                    <a:pt x="23" y="110"/>
                  </a:lnTo>
                  <a:lnTo>
                    <a:pt x="55" y="125"/>
                  </a:lnTo>
                  <a:lnTo>
                    <a:pt x="79" y="104"/>
                  </a:lnTo>
                  <a:lnTo>
                    <a:pt x="108" y="119"/>
                  </a:lnTo>
                  <a:lnTo>
                    <a:pt x="136" y="76"/>
                  </a:lnTo>
                  <a:lnTo>
                    <a:pt x="117" y="50"/>
                  </a:lnTo>
                  <a:lnTo>
                    <a:pt x="138" y="16"/>
                  </a:lnTo>
                  <a:lnTo>
                    <a:pt x="187" y="1"/>
                  </a:lnTo>
                  <a:lnTo>
                    <a:pt x="217" y="12"/>
                  </a:lnTo>
                  <a:lnTo>
                    <a:pt x="206" y="59"/>
                  </a:lnTo>
                  <a:lnTo>
                    <a:pt x="228" y="65"/>
                  </a:lnTo>
                  <a:lnTo>
                    <a:pt x="241" y="42"/>
                  </a:lnTo>
                  <a:lnTo>
                    <a:pt x="273" y="31"/>
                  </a:lnTo>
                  <a:lnTo>
                    <a:pt x="294" y="71"/>
                  </a:lnTo>
                  <a:lnTo>
                    <a:pt x="268" y="93"/>
                  </a:lnTo>
                  <a:lnTo>
                    <a:pt x="249" y="131"/>
                  </a:lnTo>
                  <a:lnTo>
                    <a:pt x="281" y="140"/>
                  </a:lnTo>
                  <a:lnTo>
                    <a:pt x="298" y="172"/>
                  </a:lnTo>
                  <a:lnTo>
                    <a:pt x="258" y="182"/>
                  </a:lnTo>
                  <a:lnTo>
                    <a:pt x="232" y="163"/>
                  </a:lnTo>
                  <a:lnTo>
                    <a:pt x="192" y="202"/>
                  </a:lnTo>
                  <a:lnTo>
                    <a:pt x="164" y="202"/>
                  </a:lnTo>
                  <a:lnTo>
                    <a:pt x="153" y="168"/>
                  </a:lnTo>
                  <a:lnTo>
                    <a:pt x="104" y="210"/>
                  </a:lnTo>
                  <a:lnTo>
                    <a:pt x="68" y="212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791933" y="2216103"/>
              <a:ext cx="36201" cy="29398"/>
            </a:xfrm>
            <a:custGeom>
              <a:avLst/>
              <a:gdLst/>
              <a:ahLst/>
              <a:cxnLst/>
              <a:rect l="l" t="t" r="r" b="b"/>
              <a:pathLst>
                <a:path w="761" h="618" extrusionOk="0">
                  <a:moveTo>
                    <a:pt x="79" y="473"/>
                  </a:moveTo>
                  <a:lnTo>
                    <a:pt x="72" y="501"/>
                  </a:lnTo>
                  <a:lnTo>
                    <a:pt x="40" y="510"/>
                  </a:lnTo>
                  <a:lnTo>
                    <a:pt x="6" y="490"/>
                  </a:lnTo>
                  <a:lnTo>
                    <a:pt x="0" y="439"/>
                  </a:lnTo>
                  <a:lnTo>
                    <a:pt x="25" y="407"/>
                  </a:lnTo>
                  <a:lnTo>
                    <a:pt x="36" y="354"/>
                  </a:lnTo>
                  <a:lnTo>
                    <a:pt x="34" y="292"/>
                  </a:lnTo>
                  <a:lnTo>
                    <a:pt x="17" y="266"/>
                  </a:lnTo>
                  <a:lnTo>
                    <a:pt x="30" y="235"/>
                  </a:lnTo>
                  <a:lnTo>
                    <a:pt x="98" y="183"/>
                  </a:lnTo>
                  <a:lnTo>
                    <a:pt x="209" y="128"/>
                  </a:lnTo>
                  <a:lnTo>
                    <a:pt x="275" y="121"/>
                  </a:lnTo>
                  <a:lnTo>
                    <a:pt x="294" y="132"/>
                  </a:lnTo>
                  <a:lnTo>
                    <a:pt x="296" y="232"/>
                  </a:lnTo>
                  <a:lnTo>
                    <a:pt x="315" y="241"/>
                  </a:lnTo>
                  <a:lnTo>
                    <a:pt x="360" y="186"/>
                  </a:lnTo>
                  <a:lnTo>
                    <a:pt x="343" y="139"/>
                  </a:lnTo>
                  <a:lnTo>
                    <a:pt x="356" y="132"/>
                  </a:lnTo>
                  <a:lnTo>
                    <a:pt x="390" y="154"/>
                  </a:lnTo>
                  <a:lnTo>
                    <a:pt x="405" y="113"/>
                  </a:lnTo>
                  <a:lnTo>
                    <a:pt x="360" y="83"/>
                  </a:lnTo>
                  <a:lnTo>
                    <a:pt x="348" y="58"/>
                  </a:lnTo>
                  <a:lnTo>
                    <a:pt x="396" y="8"/>
                  </a:lnTo>
                  <a:lnTo>
                    <a:pt x="429" y="4"/>
                  </a:lnTo>
                  <a:lnTo>
                    <a:pt x="463" y="28"/>
                  </a:lnTo>
                  <a:lnTo>
                    <a:pt x="461" y="81"/>
                  </a:lnTo>
                  <a:lnTo>
                    <a:pt x="443" y="106"/>
                  </a:lnTo>
                  <a:lnTo>
                    <a:pt x="443" y="143"/>
                  </a:lnTo>
                  <a:lnTo>
                    <a:pt x="473" y="134"/>
                  </a:lnTo>
                  <a:lnTo>
                    <a:pt x="495" y="92"/>
                  </a:lnTo>
                  <a:lnTo>
                    <a:pt x="516" y="81"/>
                  </a:lnTo>
                  <a:lnTo>
                    <a:pt x="542" y="96"/>
                  </a:lnTo>
                  <a:lnTo>
                    <a:pt x="552" y="49"/>
                  </a:lnTo>
                  <a:lnTo>
                    <a:pt x="537" y="17"/>
                  </a:lnTo>
                  <a:lnTo>
                    <a:pt x="563" y="0"/>
                  </a:lnTo>
                  <a:lnTo>
                    <a:pt x="608" y="30"/>
                  </a:lnTo>
                  <a:lnTo>
                    <a:pt x="608" y="70"/>
                  </a:lnTo>
                  <a:lnTo>
                    <a:pt x="584" y="87"/>
                  </a:lnTo>
                  <a:lnTo>
                    <a:pt x="584" y="106"/>
                  </a:lnTo>
                  <a:lnTo>
                    <a:pt x="614" y="115"/>
                  </a:lnTo>
                  <a:lnTo>
                    <a:pt x="659" y="58"/>
                  </a:lnTo>
                  <a:lnTo>
                    <a:pt x="706" y="49"/>
                  </a:lnTo>
                  <a:lnTo>
                    <a:pt x="740" y="60"/>
                  </a:lnTo>
                  <a:lnTo>
                    <a:pt x="761" y="115"/>
                  </a:lnTo>
                  <a:lnTo>
                    <a:pt x="717" y="128"/>
                  </a:lnTo>
                  <a:lnTo>
                    <a:pt x="668" y="128"/>
                  </a:lnTo>
                  <a:lnTo>
                    <a:pt x="667" y="158"/>
                  </a:lnTo>
                  <a:lnTo>
                    <a:pt x="691" y="173"/>
                  </a:lnTo>
                  <a:lnTo>
                    <a:pt x="706" y="207"/>
                  </a:lnTo>
                  <a:lnTo>
                    <a:pt x="672" y="262"/>
                  </a:lnTo>
                  <a:lnTo>
                    <a:pt x="635" y="256"/>
                  </a:lnTo>
                  <a:lnTo>
                    <a:pt x="621" y="232"/>
                  </a:lnTo>
                  <a:lnTo>
                    <a:pt x="588" y="241"/>
                  </a:lnTo>
                  <a:lnTo>
                    <a:pt x="556" y="226"/>
                  </a:lnTo>
                  <a:lnTo>
                    <a:pt x="516" y="230"/>
                  </a:lnTo>
                  <a:lnTo>
                    <a:pt x="493" y="254"/>
                  </a:lnTo>
                  <a:lnTo>
                    <a:pt x="542" y="266"/>
                  </a:lnTo>
                  <a:lnTo>
                    <a:pt x="567" y="320"/>
                  </a:lnTo>
                  <a:lnTo>
                    <a:pt x="537" y="363"/>
                  </a:lnTo>
                  <a:lnTo>
                    <a:pt x="495" y="360"/>
                  </a:lnTo>
                  <a:lnTo>
                    <a:pt x="467" y="311"/>
                  </a:lnTo>
                  <a:lnTo>
                    <a:pt x="401" y="305"/>
                  </a:lnTo>
                  <a:lnTo>
                    <a:pt x="364" y="322"/>
                  </a:lnTo>
                  <a:lnTo>
                    <a:pt x="416" y="345"/>
                  </a:lnTo>
                  <a:lnTo>
                    <a:pt x="429" y="377"/>
                  </a:lnTo>
                  <a:lnTo>
                    <a:pt x="401" y="399"/>
                  </a:lnTo>
                  <a:lnTo>
                    <a:pt x="360" y="390"/>
                  </a:lnTo>
                  <a:lnTo>
                    <a:pt x="313" y="401"/>
                  </a:lnTo>
                  <a:lnTo>
                    <a:pt x="288" y="395"/>
                  </a:lnTo>
                  <a:lnTo>
                    <a:pt x="262" y="450"/>
                  </a:lnTo>
                  <a:lnTo>
                    <a:pt x="237" y="454"/>
                  </a:lnTo>
                  <a:lnTo>
                    <a:pt x="209" y="474"/>
                  </a:lnTo>
                  <a:lnTo>
                    <a:pt x="222" y="503"/>
                  </a:lnTo>
                  <a:lnTo>
                    <a:pt x="166" y="535"/>
                  </a:lnTo>
                  <a:lnTo>
                    <a:pt x="166" y="569"/>
                  </a:lnTo>
                  <a:lnTo>
                    <a:pt x="134" y="586"/>
                  </a:lnTo>
                  <a:lnTo>
                    <a:pt x="111" y="618"/>
                  </a:lnTo>
                  <a:lnTo>
                    <a:pt x="59" y="610"/>
                  </a:lnTo>
                  <a:lnTo>
                    <a:pt x="66" y="586"/>
                  </a:lnTo>
                  <a:lnTo>
                    <a:pt x="156" y="512"/>
                  </a:lnTo>
                  <a:lnTo>
                    <a:pt x="156" y="484"/>
                  </a:lnTo>
                  <a:lnTo>
                    <a:pt x="188" y="439"/>
                  </a:lnTo>
                  <a:lnTo>
                    <a:pt x="168" y="437"/>
                  </a:lnTo>
                  <a:lnTo>
                    <a:pt x="130" y="469"/>
                  </a:lnTo>
                  <a:lnTo>
                    <a:pt x="109" y="450"/>
                  </a:lnTo>
                  <a:lnTo>
                    <a:pt x="124" y="424"/>
                  </a:lnTo>
                  <a:lnTo>
                    <a:pt x="68" y="422"/>
                  </a:lnTo>
                  <a:lnTo>
                    <a:pt x="42" y="450"/>
                  </a:lnTo>
                  <a:lnTo>
                    <a:pt x="66" y="456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2790839" y="2247879"/>
              <a:ext cx="1855" cy="1475"/>
            </a:xfrm>
            <a:custGeom>
              <a:avLst/>
              <a:gdLst/>
              <a:ahLst/>
              <a:cxnLst/>
              <a:rect l="l" t="t" r="r" b="b"/>
              <a:pathLst>
                <a:path w="39" h="31" extrusionOk="0">
                  <a:moveTo>
                    <a:pt x="1" y="6"/>
                  </a:moveTo>
                  <a:lnTo>
                    <a:pt x="38" y="0"/>
                  </a:lnTo>
                  <a:lnTo>
                    <a:pt x="18" y="3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2783847" y="2245881"/>
              <a:ext cx="6945" cy="4995"/>
            </a:xfrm>
            <a:custGeom>
              <a:avLst/>
              <a:gdLst/>
              <a:ahLst/>
              <a:cxnLst/>
              <a:rect l="l" t="t" r="r" b="b"/>
              <a:pathLst>
                <a:path w="146" h="105" extrusionOk="0">
                  <a:moveTo>
                    <a:pt x="1" y="105"/>
                  </a:moveTo>
                  <a:lnTo>
                    <a:pt x="40" y="39"/>
                  </a:lnTo>
                  <a:lnTo>
                    <a:pt x="146" y="1"/>
                  </a:lnTo>
                  <a:lnTo>
                    <a:pt x="46" y="99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2766198" y="2262292"/>
              <a:ext cx="3044" cy="2474"/>
            </a:xfrm>
            <a:custGeom>
              <a:avLst/>
              <a:gdLst/>
              <a:ahLst/>
              <a:cxnLst/>
              <a:rect l="l" t="t" r="r" b="b"/>
              <a:pathLst>
                <a:path w="64" h="52" extrusionOk="0">
                  <a:moveTo>
                    <a:pt x="24" y="51"/>
                  </a:moveTo>
                  <a:lnTo>
                    <a:pt x="1" y="49"/>
                  </a:lnTo>
                  <a:lnTo>
                    <a:pt x="7" y="17"/>
                  </a:lnTo>
                  <a:lnTo>
                    <a:pt x="63" y="0"/>
                  </a:lnTo>
                  <a:lnTo>
                    <a:pt x="52" y="4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2758159" y="2242599"/>
              <a:ext cx="3806" cy="2188"/>
            </a:xfrm>
            <a:custGeom>
              <a:avLst/>
              <a:gdLst/>
              <a:ahLst/>
              <a:cxnLst/>
              <a:rect l="l" t="t" r="r" b="b"/>
              <a:pathLst>
                <a:path w="80" h="46" extrusionOk="0">
                  <a:moveTo>
                    <a:pt x="1" y="2"/>
                  </a:moveTo>
                  <a:lnTo>
                    <a:pt x="51" y="0"/>
                  </a:lnTo>
                  <a:lnTo>
                    <a:pt x="80" y="29"/>
                  </a:lnTo>
                  <a:lnTo>
                    <a:pt x="44" y="45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2710542" y="2263719"/>
              <a:ext cx="1570" cy="1380"/>
            </a:xfrm>
            <a:custGeom>
              <a:avLst/>
              <a:gdLst/>
              <a:ahLst/>
              <a:cxnLst/>
              <a:rect l="l" t="t" r="r" b="b"/>
              <a:pathLst>
                <a:path w="33" h="29" extrusionOk="0">
                  <a:moveTo>
                    <a:pt x="0" y="18"/>
                  </a:moveTo>
                  <a:cubicBezTo>
                    <a:pt x="0" y="16"/>
                    <a:pt x="23" y="1"/>
                    <a:pt x="23" y="1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2707736" y="2265146"/>
              <a:ext cx="1665" cy="2188"/>
            </a:xfrm>
            <a:custGeom>
              <a:avLst/>
              <a:gdLst/>
              <a:ahLst/>
              <a:cxnLst/>
              <a:rect l="l" t="t" r="r" b="b"/>
              <a:pathLst>
                <a:path w="35" h="46" extrusionOk="0">
                  <a:moveTo>
                    <a:pt x="1" y="1"/>
                  </a:moveTo>
                  <a:lnTo>
                    <a:pt x="35" y="18"/>
                  </a:lnTo>
                  <a:lnTo>
                    <a:pt x="6" y="46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2717440" y="2274375"/>
              <a:ext cx="1475" cy="2759"/>
            </a:xfrm>
            <a:custGeom>
              <a:avLst/>
              <a:gdLst/>
              <a:ahLst/>
              <a:cxnLst/>
              <a:rect l="l" t="t" r="r" b="b"/>
              <a:pathLst>
                <a:path w="31" h="58" extrusionOk="0">
                  <a:moveTo>
                    <a:pt x="26" y="1"/>
                  </a:moveTo>
                  <a:lnTo>
                    <a:pt x="30" y="34"/>
                  </a:lnTo>
                  <a:lnTo>
                    <a:pt x="8" y="5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2716251" y="2270617"/>
              <a:ext cx="1760" cy="2902"/>
            </a:xfrm>
            <a:custGeom>
              <a:avLst/>
              <a:gdLst/>
              <a:ahLst/>
              <a:cxnLst/>
              <a:rect l="l" t="t" r="r" b="b"/>
              <a:pathLst>
                <a:path w="37" h="61" extrusionOk="0">
                  <a:moveTo>
                    <a:pt x="4" y="59"/>
                  </a:moveTo>
                  <a:lnTo>
                    <a:pt x="36" y="1"/>
                  </a:lnTo>
                  <a:lnTo>
                    <a:pt x="33" y="42"/>
                  </a:lnTo>
                  <a:cubicBezTo>
                    <a:pt x="33" y="42"/>
                    <a:pt x="1" y="61"/>
                    <a:pt x="4" y="5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2706499" y="2269808"/>
              <a:ext cx="7373" cy="6755"/>
            </a:xfrm>
            <a:custGeom>
              <a:avLst/>
              <a:gdLst/>
              <a:ahLst/>
              <a:cxnLst/>
              <a:rect l="l" t="t" r="r" b="b"/>
              <a:pathLst>
                <a:path w="155" h="142" extrusionOk="0">
                  <a:moveTo>
                    <a:pt x="0" y="142"/>
                  </a:moveTo>
                  <a:lnTo>
                    <a:pt x="29" y="72"/>
                  </a:lnTo>
                  <a:lnTo>
                    <a:pt x="85" y="25"/>
                  </a:lnTo>
                  <a:lnTo>
                    <a:pt x="87" y="4"/>
                  </a:lnTo>
                  <a:lnTo>
                    <a:pt x="155" y="1"/>
                  </a:lnTo>
                  <a:lnTo>
                    <a:pt x="117" y="34"/>
                  </a:lnTo>
                  <a:lnTo>
                    <a:pt x="104" y="66"/>
                  </a:lnTo>
                  <a:lnTo>
                    <a:pt x="34" y="102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2702218" y="2264242"/>
              <a:ext cx="3948" cy="4805"/>
            </a:xfrm>
            <a:custGeom>
              <a:avLst/>
              <a:gdLst/>
              <a:ahLst/>
              <a:cxnLst/>
              <a:rect l="l" t="t" r="r" b="b"/>
              <a:pathLst>
                <a:path w="83" h="101" extrusionOk="0">
                  <a:moveTo>
                    <a:pt x="23" y="101"/>
                  </a:moveTo>
                  <a:lnTo>
                    <a:pt x="0" y="69"/>
                  </a:lnTo>
                  <a:lnTo>
                    <a:pt x="15" y="20"/>
                  </a:lnTo>
                  <a:lnTo>
                    <a:pt x="53" y="1"/>
                  </a:lnTo>
                  <a:lnTo>
                    <a:pt x="83" y="27"/>
                  </a:lnTo>
                  <a:lnTo>
                    <a:pt x="60" y="69"/>
                  </a:lnTo>
                  <a:lnTo>
                    <a:pt x="55" y="99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2691087" y="2267287"/>
              <a:ext cx="2759" cy="2759"/>
            </a:xfrm>
            <a:custGeom>
              <a:avLst/>
              <a:gdLst/>
              <a:ahLst/>
              <a:cxnLst/>
              <a:rect l="l" t="t" r="r" b="b"/>
              <a:pathLst>
                <a:path w="58" h="58" extrusionOk="0">
                  <a:moveTo>
                    <a:pt x="1" y="5"/>
                  </a:moveTo>
                  <a:lnTo>
                    <a:pt x="29" y="1"/>
                  </a:lnTo>
                  <a:lnTo>
                    <a:pt x="57" y="33"/>
                  </a:lnTo>
                  <a:lnTo>
                    <a:pt x="18" y="57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2682144" y="2269998"/>
              <a:ext cx="2807" cy="3615"/>
            </a:xfrm>
            <a:custGeom>
              <a:avLst/>
              <a:gdLst/>
              <a:ahLst/>
              <a:cxnLst/>
              <a:rect l="l" t="t" r="r" b="b"/>
              <a:pathLst>
                <a:path w="59" h="76" extrusionOk="0">
                  <a:moveTo>
                    <a:pt x="25" y="76"/>
                  </a:moveTo>
                  <a:lnTo>
                    <a:pt x="0" y="34"/>
                  </a:lnTo>
                  <a:lnTo>
                    <a:pt x="49" y="0"/>
                  </a:lnTo>
                  <a:lnTo>
                    <a:pt x="59" y="3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2672915" y="2279369"/>
              <a:ext cx="3806" cy="3377"/>
            </a:xfrm>
            <a:custGeom>
              <a:avLst/>
              <a:gdLst/>
              <a:ahLst/>
              <a:cxnLst/>
              <a:rect l="l" t="t" r="r" b="b"/>
              <a:pathLst>
                <a:path w="80" h="71" extrusionOk="0">
                  <a:moveTo>
                    <a:pt x="31" y="1"/>
                  </a:moveTo>
                  <a:lnTo>
                    <a:pt x="80" y="48"/>
                  </a:lnTo>
                  <a:lnTo>
                    <a:pt x="42" y="7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2564315" y="2305342"/>
              <a:ext cx="4614" cy="4281"/>
            </a:xfrm>
            <a:custGeom>
              <a:avLst/>
              <a:gdLst/>
              <a:ahLst/>
              <a:cxnLst/>
              <a:rect l="l" t="t" r="r" b="b"/>
              <a:pathLst>
                <a:path w="97" h="90" extrusionOk="0">
                  <a:moveTo>
                    <a:pt x="96" y="46"/>
                  </a:moveTo>
                  <a:lnTo>
                    <a:pt x="47" y="1"/>
                  </a:lnTo>
                  <a:lnTo>
                    <a:pt x="4" y="42"/>
                  </a:lnTo>
                  <a:lnTo>
                    <a:pt x="0" y="89"/>
                  </a:lnTo>
                  <a:lnTo>
                    <a:pt x="55" y="42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2571973" y="2305818"/>
              <a:ext cx="3044" cy="1998"/>
            </a:xfrm>
            <a:custGeom>
              <a:avLst/>
              <a:gdLst/>
              <a:ahLst/>
              <a:cxnLst/>
              <a:rect l="l" t="t" r="r" b="b"/>
              <a:pathLst>
                <a:path w="64" h="42" extrusionOk="0">
                  <a:moveTo>
                    <a:pt x="63" y="27"/>
                  </a:moveTo>
                  <a:lnTo>
                    <a:pt x="33" y="0"/>
                  </a:lnTo>
                  <a:lnTo>
                    <a:pt x="1" y="25"/>
                  </a:lnTo>
                  <a:lnTo>
                    <a:pt x="37" y="42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2573495" y="2301870"/>
              <a:ext cx="2378" cy="1475"/>
            </a:xfrm>
            <a:custGeom>
              <a:avLst/>
              <a:gdLst/>
              <a:ahLst/>
              <a:cxnLst/>
              <a:rect l="l" t="t" r="r" b="b"/>
              <a:pathLst>
                <a:path w="50" h="31" extrusionOk="0">
                  <a:moveTo>
                    <a:pt x="50" y="29"/>
                  </a:moveTo>
                  <a:lnTo>
                    <a:pt x="37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2576397" y="2303677"/>
              <a:ext cx="3520" cy="2521"/>
            </a:xfrm>
            <a:custGeom>
              <a:avLst/>
              <a:gdLst/>
              <a:ahLst/>
              <a:cxnLst/>
              <a:rect l="l" t="t" r="r" b="b"/>
              <a:pathLst>
                <a:path w="74" h="53" extrusionOk="0">
                  <a:moveTo>
                    <a:pt x="0" y="23"/>
                  </a:moveTo>
                  <a:lnTo>
                    <a:pt x="38" y="53"/>
                  </a:lnTo>
                  <a:lnTo>
                    <a:pt x="74" y="28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2585768" y="2291595"/>
              <a:ext cx="21264" cy="15270"/>
            </a:xfrm>
            <a:custGeom>
              <a:avLst/>
              <a:gdLst/>
              <a:ahLst/>
              <a:cxnLst/>
              <a:rect l="l" t="t" r="r" b="b"/>
              <a:pathLst>
                <a:path w="447" h="321" extrusionOk="0">
                  <a:moveTo>
                    <a:pt x="400" y="0"/>
                  </a:moveTo>
                  <a:lnTo>
                    <a:pt x="417" y="55"/>
                  </a:lnTo>
                  <a:lnTo>
                    <a:pt x="447" y="66"/>
                  </a:lnTo>
                  <a:lnTo>
                    <a:pt x="398" y="87"/>
                  </a:lnTo>
                  <a:lnTo>
                    <a:pt x="381" y="134"/>
                  </a:lnTo>
                  <a:lnTo>
                    <a:pt x="304" y="162"/>
                  </a:lnTo>
                  <a:lnTo>
                    <a:pt x="223" y="252"/>
                  </a:lnTo>
                  <a:lnTo>
                    <a:pt x="153" y="254"/>
                  </a:lnTo>
                  <a:lnTo>
                    <a:pt x="99" y="318"/>
                  </a:lnTo>
                  <a:lnTo>
                    <a:pt x="1" y="320"/>
                  </a:lnTo>
                  <a:lnTo>
                    <a:pt x="52" y="275"/>
                  </a:lnTo>
                  <a:lnTo>
                    <a:pt x="82" y="273"/>
                  </a:lnTo>
                  <a:lnTo>
                    <a:pt x="118" y="216"/>
                  </a:lnTo>
                  <a:lnTo>
                    <a:pt x="148" y="198"/>
                  </a:lnTo>
                  <a:lnTo>
                    <a:pt x="148" y="171"/>
                  </a:lnTo>
                  <a:lnTo>
                    <a:pt x="212" y="117"/>
                  </a:lnTo>
                  <a:lnTo>
                    <a:pt x="261" y="109"/>
                  </a:lnTo>
                  <a:lnTo>
                    <a:pt x="281" y="60"/>
                  </a:lnTo>
                  <a:lnTo>
                    <a:pt x="268" y="30"/>
                  </a:lnTo>
                  <a:lnTo>
                    <a:pt x="351" y="26"/>
                  </a:lnTo>
                  <a:cubicBezTo>
                    <a:pt x="351" y="26"/>
                    <a:pt x="400" y="4"/>
                    <a:pt x="40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2605938" y="2283318"/>
              <a:ext cx="23595" cy="16079"/>
            </a:xfrm>
            <a:custGeom>
              <a:avLst/>
              <a:gdLst/>
              <a:ahLst/>
              <a:cxnLst/>
              <a:rect l="l" t="t" r="r" b="b"/>
              <a:pathLst>
                <a:path w="496" h="338" extrusionOk="0">
                  <a:moveTo>
                    <a:pt x="407" y="1"/>
                  </a:moveTo>
                  <a:lnTo>
                    <a:pt x="362" y="6"/>
                  </a:lnTo>
                  <a:lnTo>
                    <a:pt x="313" y="50"/>
                  </a:lnTo>
                  <a:lnTo>
                    <a:pt x="313" y="89"/>
                  </a:lnTo>
                  <a:lnTo>
                    <a:pt x="352" y="131"/>
                  </a:lnTo>
                  <a:lnTo>
                    <a:pt x="334" y="144"/>
                  </a:lnTo>
                  <a:lnTo>
                    <a:pt x="279" y="119"/>
                  </a:lnTo>
                  <a:lnTo>
                    <a:pt x="236" y="157"/>
                  </a:lnTo>
                  <a:lnTo>
                    <a:pt x="239" y="191"/>
                  </a:lnTo>
                  <a:lnTo>
                    <a:pt x="213" y="198"/>
                  </a:lnTo>
                  <a:lnTo>
                    <a:pt x="168" y="255"/>
                  </a:lnTo>
                  <a:lnTo>
                    <a:pt x="138" y="257"/>
                  </a:lnTo>
                  <a:lnTo>
                    <a:pt x="78" y="300"/>
                  </a:lnTo>
                  <a:lnTo>
                    <a:pt x="32" y="300"/>
                  </a:lnTo>
                  <a:lnTo>
                    <a:pt x="0" y="306"/>
                  </a:lnTo>
                  <a:lnTo>
                    <a:pt x="32" y="338"/>
                  </a:lnTo>
                  <a:lnTo>
                    <a:pt x="115" y="336"/>
                  </a:lnTo>
                  <a:lnTo>
                    <a:pt x="187" y="317"/>
                  </a:lnTo>
                  <a:lnTo>
                    <a:pt x="243" y="251"/>
                  </a:lnTo>
                  <a:lnTo>
                    <a:pt x="249" y="298"/>
                  </a:lnTo>
                  <a:lnTo>
                    <a:pt x="275" y="308"/>
                  </a:lnTo>
                  <a:lnTo>
                    <a:pt x="292" y="259"/>
                  </a:lnTo>
                  <a:lnTo>
                    <a:pt x="307" y="217"/>
                  </a:lnTo>
                  <a:lnTo>
                    <a:pt x="337" y="229"/>
                  </a:lnTo>
                  <a:lnTo>
                    <a:pt x="351" y="255"/>
                  </a:lnTo>
                  <a:lnTo>
                    <a:pt x="377" y="249"/>
                  </a:lnTo>
                  <a:lnTo>
                    <a:pt x="418" y="200"/>
                  </a:lnTo>
                  <a:lnTo>
                    <a:pt x="486" y="166"/>
                  </a:lnTo>
                  <a:lnTo>
                    <a:pt x="484" y="144"/>
                  </a:lnTo>
                  <a:lnTo>
                    <a:pt x="445" y="134"/>
                  </a:lnTo>
                  <a:lnTo>
                    <a:pt x="495" y="97"/>
                  </a:lnTo>
                  <a:lnTo>
                    <a:pt x="482" y="50"/>
                  </a:lnTo>
                  <a:lnTo>
                    <a:pt x="426" y="35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2630911" y="2284412"/>
              <a:ext cx="2188" cy="2474"/>
            </a:xfrm>
            <a:custGeom>
              <a:avLst/>
              <a:gdLst/>
              <a:ahLst/>
              <a:cxnLst/>
              <a:rect l="l" t="t" r="r" b="b"/>
              <a:pathLst>
                <a:path w="46" h="52" extrusionOk="0">
                  <a:moveTo>
                    <a:pt x="46" y="51"/>
                  </a:moveTo>
                  <a:lnTo>
                    <a:pt x="44" y="23"/>
                  </a:lnTo>
                  <a:lnTo>
                    <a:pt x="6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2645230" y="2283793"/>
              <a:ext cx="2949" cy="1665"/>
            </a:xfrm>
            <a:custGeom>
              <a:avLst/>
              <a:gdLst/>
              <a:ahLst/>
              <a:cxnLst/>
              <a:rect l="l" t="t" r="r" b="b"/>
              <a:pathLst>
                <a:path w="62" h="35" extrusionOk="0">
                  <a:moveTo>
                    <a:pt x="5" y="25"/>
                  </a:moveTo>
                  <a:lnTo>
                    <a:pt x="1" y="0"/>
                  </a:lnTo>
                  <a:lnTo>
                    <a:pt x="46" y="0"/>
                  </a:lnTo>
                  <a:lnTo>
                    <a:pt x="61" y="27"/>
                  </a:lnTo>
                  <a:lnTo>
                    <a:pt x="16" y="34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2641282" y="2284317"/>
              <a:ext cx="2569" cy="1189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25"/>
                  </a:moveTo>
                  <a:lnTo>
                    <a:pt x="27" y="1"/>
                  </a:lnTo>
                  <a:lnTo>
                    <a:pt x="54" y="25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2639759" y="2279369"/>
              <a:ext cx="2141" cy="3853"/>
            </a:xfrm>
            <a:custGeom>
              <a:avLst/>
              <a:gdLst/>
              <a:ahLst/>
              <a:cxnLst/>
              <a:rect l="l" t="t" r="r" b="b"/>
              <a:pathLst>
                <a:path w="45" h="81" extrusionOk="0">
                  <a:moveTo>
                    <a:pt x="1" y="80"/>
                  </a:moveTo>
                  <a:lnTo>
                    <a:pt x="12" y="41"/>
                  </a:lnTo>
                  <a:lnTo>
                    <a:pt x="10" y="1"/>
                  </a:lnTo>
                  <a:lnTo>
                    <a:pt x="31" y="7"/>
                  </a:lnTo>
                  <a:lnTo>
                    <a:pt x="44" y="59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2633433" y="2280844"/>
              <a:ext cx="4805" cy="4424"/>
            </a:xfrm>
            <a:custGeom>
              <a:avLst/>
              <a:gdLst/>
              <a:ahLst/>
              <a:cxnLst/>
              <a:rect l="l" t="t" r="r" b="b"/>
              <a:pathLst>
                <a:path w="101" h="93" extrusionOk="0">
                  <a:moveTo>
                    <a:pt x="51" y="0"/>
                  </a:moveTo>
                  <a:lnTo>
                    <a:pt x="0" y="15"/>
                  </a:lnTo>
                  <a:lnTo>
                    <a:pt x="4" y="55"/>
                  </a:lnTo>
                  <a:lnTo>
                    <a:pt x="49" y="92"/>
                  </a:lnTo>
                  <a:lnTo>
                    <a:pt x="87" y="72"/>
                  </a:lnTo>
                  <a:lnTo>
                    <a:pt x="100" y="45"/>
                  </a:lnTo>
                  <a:lnTo>
                    <a:pt x="72" y="36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2748503" y="2179379"/>
              <a:ext cx="2283" cy="1760"/>
            </a:xfrm>
            <a:custGeom>
              <a:avLst/>
              <a:gdLst/>
              <a:ahLst/>
              <a:cxnLst/>
              <a:rect l="l" t="t" r="r" b="b"/>
              <a:pathLst>
                <a:path w="48" h="37" extrusionOk="0">
                  <a:moveTo>
                    <a:pt x="15" y="36"/>
                  </a:moveTo>
                  <a:lnTo>
                    <a:pt x="0" y="17"/>
                  </a:lnTo>
                  <a:lnTo>
                    <a:pt x="47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742937" y="2176525"/>
              <a:ext cx="5518" cy="5756"/>
            </a:xfrm>
            <a:custGeom>
              <a:avLst/>
              <a:gdLst/>
              <a:ahLst/>
              <a:cxnLst/>
              <a:rect l="l" t="t" r="r" b="b"/>
              <a:pathLst>
                <a:path w="116" h="121" extrusionOk="0">
                  <a:moveTo>
                    <a:pt x="27" y="121"/>
                  </a:moveTo>
                  <a:lnTo>
                    <a:pt x="1" y="107"/>
                  </a:lnTo>
                  <a:lnTo>
                    <a:pt x="6" y="64"/>
                  </a:lnTo>
                  <a:lnTo>
                    <a:pt x="66" y="25"/>
                  </a:lnTo>
                  <a:lnTo>
                    <a:pt x="110" y="0"/>
                  </a:lnTo>
                  <a:lnTo>
                    <a:pt x="115" y="26"/>
                  </a:lnTo>
                  <a:lnTo>
                    <a:pt x="57" y="96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2650367" y="2265527"/>
              <a:ext cx="24023" cy="13177"/>
            </a:xfrm>
            <a:custGeom>
              <a:avLst/>
              <a:gdLst/>
              <a:ahLst/>
              <a:cxnLst/>
              <a:rect l="l" t="t" r="r" b="b"/>
              <a:pathLst>
                <a:path w="505" h="277" extrusionOk="0">
                  <a:moveTo>
                    <a:pt x="0" y="205"/>
                  </a:moveTo>
                  <a:lnTo>
                    <a:pt x="13" y="160"/>
                  </a:lnTo>
                  <a:lnTo>
                    <a:pt x="34" y="134"/>
                  </a:lnTo>
                  <a:lnTo>
                    <a:pt x="58" y="141"/>
                  </a:lnTo>
                  <a:lnTo>
                    <a:pt x="104" y="111"/>
                  </a:lnTo>
                  <a:lnTo>
                    <a:pt x="122" y="98"/>
                  </a:lnTo>
                  <a:lnTo>
                    <a:pt x="164" y="13"/>
                  </a:lnTo>
                  <a:lnTo>
                    <a:pt x="183" y="15"/>
                  </a:lnTo>
                  <a:lnTo>
                    <a:pt x="232" y="57"/>
                  </a:lnTo>
                  <a:lnTo>
                    <a:pt x="256" y="36"/>
                  </a:lnTo>
                  <a:lnTo>
                    <a:pt x="303" y="42"/>
                  </a:lnTo>
                  <a:lnTo>
                    <a:pt x="345" y="23"/>
                  </a:lnTo>
                  <a:lnTo>
                    <a:pt x="358" y="0"/>
                  </a:lnTo>
                  <a:lnTo>
                    <a:pt x="427" y="6"/>
                  </a:lnTo>
                  <a:lnTo>
                    <a:pt x="459" y="51"/>
                  </a:lnTo>
                  <a:lnTo>
                    <a:pt x="437" y="98"/>
                  </a:lnTo>
                  <a:lnTo>
                    <a:pt x="505" y="162"/>
                  </a:lnTo>
                  <a:lnTo>
                    <a:pt x="505" y="190"/>
                  </a:lnTo>
                  <a:lnTo>
                    <a:pt x="439" y="173"/>
                  </a:lnTo>
                  <a:lnTo>
                    <a:pt x="399" y="207"/>
                  </a:lnTo>
                  <a:lnTo>
                    <a:pt x="322" y="217"/>
                  </a:lnTo>
                  <a:lnTo>
                    <a:pt x="265" y="202"/>
                  </a:lnTo>
                  <a:lnTo>
                    <a:pt x="173" y="204"/>
                  </a:lnTo>
                  <a:lnTo>
                    <a:pt x="119" y="262"/>
                  </a:lnTo>
                  <a:lnTo>
                    <a:pt x="98" y="258"/>
                  </a:lnTo>
                  <a:lnTo>
                    <a:pt x="60" y="277"/>
                  </a:lnTo>
                  <a:lnTo>
                    <a:pt x="11" y="249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5029116" y="3358761"/>
              <a:ext cx="3187" cy="5708"/>
            </a:xfrm>
            <a:custGeom>
              <a:avLst/>
              <a:gdLst/>
              <a:ahLst/>
              <a:cxnLst/>
              <a:rect l="l" t="t" r="r" b="b"/>
              <a:pathLst>
                <a:path w="67" h="120" extrusionOk="0">
                  <a:moveTo>
                    <a:pt x="1" y="97"/>
                  </a:moveTo>
                  <a:lnTo>
                    <a:pt x="12" y="52"/>
                  </a:lnTo>
                  <a:lnTo>
                    <a:pt x="5" y="8"/>
                  </a:lnTo>
                  <a:lnTo>
                    <a:pt x="37" y="1"/>
                  </a:lnTo>
                  <a:lnTo>
                    <a:pt x="67" y="42"/>
                  </a:lnTo>
                  <a:lnTo>
                    <a:pt x="18" y="1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5005521" y="3341588"/>
              <a:ext cx="4329" cy="7944"/>
            </a:xfrm>
            <a:custGeom>
              <a:avLst/>
              <a:gdLst/>
              <a:ahLst/>
              <a:cxnLst/>
              <a:rect l="l" t="t" r="r" b="b"/>
              <a:pathLst>
                <a:path w="91" h="167" extrusionOk="0">
                  <a:moveTo>
                    <a:pt x="70" y="160"/>
                  </a:moveTo>
                  <a:lnTo>
                    <a:pt x="88" y="130"/>
                  </a:lnTo>
                  <a:lnTo>
                    <a:pt x="72" y="81"/>
                  </a:lnTo>
                  <a:lnTo>
                    <a:pt x="90" y="55"/>
                  </a:lnTo>
                  <a:lnTo>
                    <a:pt x="68" y="4"/>
                  </a:lnTo>
                  <a:lnTo>
                    <a:pt x="40" y="0"/>
                  </a:lnTo>
                  <a:lnTo>
                    <a:pt x="0" y="64"/>
                  </a:lnTo>
                  <a:lnTo>
                    <a:pt x="13" y="98"/>
                  </a:lnTo>
                  <a:lnTo>
                    <a:pt x="21" y="157"/>
                  </a:lnTo>
                  <a:lnTo>
                    <a:pt x="45" y="16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5009422" y="3354099"/>
              <a:ext cx="2997" cy="1665"/>
            </a:xfrm>
            <a:custGeom>
              <a:avLst/>
              <a:gdLst/>
              <a:ahLst/>
              <a:cxnLst/>
              <a:rect l="l" t="t" r="r" b="b"/>
              <a:pathLst>
                <a:path w="63" h="35" extrusionOk="0">
                  <a:moveTo>
                    <a:pt x="12" y="1"/>
                  </a:moveTo>
                  <a:lnTo>
                    <a:pt x="40" y="5"/>
                  </a:lnTo>
                  <a:lnTo>
                    <a:pt x="63" y="35"/>
                  </a:lnTo>
                  <a:lnTo>
                    <a:pt x="18" y="31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5019744" y="3351863"/>
              <a:ext cx="4139" cy="3806"/>
            </a:xfrm>
            <a:custGeom>
              <a:avLst/>
              <a:gdLst/>
              <a:ahLst/>
              <a:cxnLst/>
              <a:rect l="l" t="t" r="r" b="b"/>
              <a:pathLst>
                <a:path w="87" h="80" extrusionOk="0">
                  <a:moveTo>
                    <a:pt x="66" y="80"/>
                  </a:moveTo>
                  <a:lnTo>
                    <a:pt x="87" y="54"/>
                  </a:lnTo>
                  <a:lnTo>
                    <a:pt x="62" y="1"/>
                  </a:lnTo>
                  <a:lnTo>
                    <a:pt x="40" y="23"/>
                  </a:lnTo>
                  <a:lnTo>
                    <a:pt x="0" y="33"/>
                  </a:lnTo>
                  <a:lnTo>
                    <a:pt x="32" y="5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5048571" y="3321609"/>
              <a:ext cx="856" cy="1142"/>
            </a:xfrm>
            <a:custGeom>
              <a:avLst/>
              <a:gdLst/>
              <a:ahLst/>
              <a:cxnLst/>
              <a:rect l="l" t="t" r="r" b="b"/>
              <a:pathLst>
                <a:path w="18" h="24" extrusionOk="0">
                  <a:moveTo>
                    <a:pt x="0" y="2"/>
                  </a:moveTo>
                  <a:lnTo>
                    <a:pt x="17" y="1"/>
                  </a:lnTo>
                  <a:lnTo>
                    <a:pt x="6" y="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45432" y="3316424"/>
              <a:ext cx="4281" cy="2283"/>
            </a:xfrm>
            <a:custGeom>
              <a:avLst/>
              <a:gdLst/>
              <a:ahLst/>
              <a:cxnLst/>
              <a:rect l="l" t="t" r="r" b="b"/>
              <a:pathLst>
                <a:path w="90" h="48" extrusionOk="0">
                  <a:moveTo>
                    <a:pt x="1" y="34"/>
                  </a:moveTo>
                  <a:lnTo>
                    <a:pt x="27" y="0"/>
                  </a:lnTo>
                  <a:lnTo>
                    <a:pt x="66" y="15"/>
                  </a:lnTo>
                  <a:lnTo>
                    <a:pt x="89" y="21"/>
                  </a:lnTo>
                  <a:lnTo>
                    <a:pt x="78" y="38"/>
                  </a:lnTo>
                  <a:lnTo>
                    <a:pt x="27" y="4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5617452" y="3029249"/>
              <a:ext cx="4186" cy="16364"/>
            </a:xfrm>
            <a:custGeom>
              <a:avLst/>
              <a:gdLst/>
              <a:ahLst/>
              <a:cxnLst/>
              <a:rect l="l" t="t" r="r" b="b"/>
              <a:pathLst>
                <a:path w="88" h="344" extrusionOk="0">
                  <a:moveTo>
                    <a:pt x="25" y="343"/>
                  </a:moveTo>
                  <a:lnTo>
                    <a:pt x="82" y="298"/>
                  </a:lnTo>
                  <a:lnTo>
                    <a:pt x="82" y="226"/>
                  </a:lnTo>
                  <a:lnTo>
                    <a:pt x="48" y="202"/>
                  </a:lnTo>
                  <a:lnTo>
                    <a:pt x="85" y="145"/>
                  </a:lnTo>
                  <a:lnTo>
                    <a:pt x="87" y="91"/>
                  </a:lnTo>
                  <a:lnTo>
                    <a:pt x="72" y="72"/>
                  </a:lnTo>
                  <a:lnTo>
                    <a:pt x="87" y="31"/>
                  </a:lnTo>
                  <a:lnTo>
                    <a:pt x="76" y="0"/>
                  </a:lnTo>
                  <a:lnTo>
                    <a:pt x="27" y="59"/>
                  </a:lnTo>
                  <a:lnTo>
                    <a:pt x="36" y="144"/>
                  </a:lnTo>
                  <a:lnTo>
                    <a:pt x="21" y="174"/>
                  </a:lnTo>
                  <a:lnTo>
                    <a:pt x="31" y="209"/>
                  </a:lnTo>
                  <a:lnTo>
                    <a:pt x="1" y="32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615930" y="3046993"/>
              <a:ext cx="4281" cy="12939"/>
            </a:xfrm>
            <a:custGeom>
              <a:avLst/>
              <a:gdLst/>
              <a:ahLst/>
              <a:cxnLst/>
              <a:rect l="l" t="t" r="r" b="b"/>
              <a:pathLst>
                <a:path w="90" h="272" extrusionOk="0">
                  <a:moveTo>
                    <a:pt x="29" y="271"/>
                  </a:moveTo>
                  <a:lnTo>
                    <a:pt x="66" y="188"/>
                  </a:lnTo>
                  <a:lnTo>
                    <a:pt x="61" y="141"/>
                  </a:lnTo>
                  <a:lnTo>
                    <a:pt x="42" y="107"/>
                  </a:lnTo>
                  <a:lnTo>
                    <a:pt x="59" y="51"/>
                  </a:lnTo>
                  <a:lnTo>
                    <a:pt x="89" y="25"/>
                  </a:lnTo>
                  <a:lnTo>
                    <a:pt x="89" y="0"/>
                  </a:lnTo>
                  <a:lnTo>
                    <a:pt x="18" y="25"/>
                  </a:lnTo>
                  <a:lnTo>
                    <a:pt x="18" y="100"/>
                  </a:lnTo>
                  <a:lnTo>
                    <a:pt x="1" y="134"/>
                  </a:lnTo>
                  <a:lnTo>
                    <a:pt x="29" y="192"/>
                  </a:lnTo>
                  <a:lnTo>
                    <a:pt x="14" y="23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610650" y="3056269"/>
              <a:ext cx="2807" cy="1760"/>
            </a:xfrm>
            <a:custGeom>
              <a:avLst/>
              <a:gdLst/>
              <a:ahLst/>
              <a:cxnLst/>
              <a:rect l="l" t="t" r="r" b="b"/>
              <a:pathLst>
                <a:path w="59" h="37" extrusionOk="0">
                  <a:moveTo>
                    <a:pt x="1" y="22"/>
                  </a:moveTo>
                  <a:lnTo>
                    <a:pt x="59" y="37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5615026" y="3065069"/>
              <a:ext cx="3710" cy="6137"/>
            </a:xfrm>
            <a:custGeom>
              <a:avLst/>
              <a:gdLst/>
              <a:ahLst/>
              <a:cxnLst/>
              <a:rect l="l" t="t" r="r" b="b"/>
              <a:pathLst>
                <a:path w="78" h="129" extrusionOk="0">
                  <a:moveTo>
                    <a:pt x="1" y="128"/>
                  </a:moveTo>
                  <a:lnTo>
                    <a:pt x="52" y="127"/>
                  </a:lnTo>
                  <a:lnTo>
                    <a:pt x="78" y="59"/>
                  </a:lnTo>
                  <a:lnTo>
                    <a:pt x="61" y="0"/>
                  </a:lnTo>
                  <a:lnTo>
                    <a:pt x="6" y="29"/>
                  </a:lnTo>
                  <a:lnTo>
                    <a:pt x="1" y="83"/>
                  </a:lnTo>
                  <a:cubicBezTo>
                    <a:pt x="1" y="83"/>
                    <a:pt x="1" y="125"/>
                    <a:pt x="1" y="128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5619973" y="3086094"/>
              <a:ext cx="2283" cy="1570"/>
            </a:xfrm>
            <a:custGeom>
              <a:avLst/>
              <a:gdLst/>
              <a:ahLst/>
              <a:cxnLst/>
              <a:rect l="l" t="t" r="r" b="b"/>
              <a:pathLst>
                <a:path w="48" h="33" extrusionOk="0">
                  <a:moveTo>
                    <a:pt x="47" y="1"/>
                  </a:moveTo>
                  <a:lnTo>
                    <a:pt x="0" y="16"/>
                  </a:lnTo>
                  <a:lnTo>
                    <a:pt x="30" y="3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5625158" y="3095846"/>
              <a:ext cx="2711" cy="3853"/>
            </a:xfrm>
            <a:custGeom>
              <a:avLst/>
              <a:gdLst/>
              <a:ahLst/>
              <a:cxnLst/>
              <a:rect l="l" t="t" r="r" b="b"/>
              <a:pathLst>
                <a:path w="57" h="81" extrusionOk="0">
                  <a:moveTo>
                    <a:pt x="0" y="1"/>
                  </a:moveTo>
                  <a:lnTo>
                    <a:pt x="36" y="10"/>
                  </a:lnTo>
                  <a:lnTo>
                    <a:pt x="57" y="80"/>
                  </a:lnTo>
                  <a:lnTo>
                    <a:pt x="14" y="39"/>
                  </a:lnTo>
                  <a:cubicBezTo>
                    <a:pt x="14" y="3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5630629" y="3097368"/>
              <a:ext cx="1998" cy="3901"/>
            </a:xfrm>
            <a:custGeom>
              <a:avLst/>
              <a:gdLst/>
              <a:ahLst/>
              <a:cxnLst/>
              <a:rect l="l" t="t" r="r" b="b"/>
              <a:pathLst>
                <a:path w="42" h="82" extrusionOk="0">
                  <a:moveTo>
                    <a:pt x="21" y="1"/>
                  </a:moveTo>
                  <a:lnTo>
                    <a:pt x="0" y="44"/>
                  </a:lnTo>
                  <a:lnTo>
                    <a:pt x="23" y="82"/>
                  </a:lnTo>
                  <a:lnTo>
                    <a:pt x="42" y="59"/>
                  </a:lnTo>
                  <a:lnTo>
                    <a:pt x="40" y="2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5628013" y="3101697"/>
              <a:ext cx="3473" cy="3282"/>
            </a:xfrm>
            <a:custGeom>
              <a:avLst/>
              <a:gdLst/>
              <a:ahLst/>
              <a:cxnLst/>
              <a:rect l="l" t="t" r="r" b="b"/>
              <a:pathLst>
                <a:path w="73" h="69" extrusionOk="0">
                  <a:moveTo>
                    <a:pt x="14" y="46"/>
                  </a:moveTo>
                  <a:lnTo>
                    <a:pt x="48" y="68"/>
                  </a:lnTo>
                  <a:lnTo>
                    <a:pt x="72" y="51"/>
                  </a:lnTo>
                  <a:lnTo>
                    <a:pt x="46" y="0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5632151" y="3107881"/>
              <a:ext cx="2711" cy="2378"/>
            </a:xfrm>
            <a:custGeom>
              <a:avLst/>
              <a:gdLst/>
              <a:ahLst/>
              <a:cxnLst/>
              <a:rect l="l" t="t" r="r" b="b"/>
              <a:pathLst>
                <a:path w="57" h="50" extrusionOk="0">
                  <a:moveTo>
                    <a:pt x="17" y="49"/>
                  </a:moveTo>
                  <a:lnTo>
                    <a:pt x="57" y="2"/>
                  </a:lnTo>
                  <a:lnTo>
                    <a:pt x="27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5633198" y="3110830"/>
              <a:ext cx="3806" cy="7373"/>
            </a:xfrm>
            <a:custGeom>
              <a:avLst/>
              <a:gdLst/>
              <a:ahLst/>
              <a:cxnLst/>
              <a:rect l="l" t="t" r="r" b="b"/>
              <a:pathLst>
                <a:path w="80" h="155" extrusionOk="0">
                  <a:moveTo>
                    <a:pt x="37" y="0"/>
                  </a:moveTo>
                  <a:lnTo>
                    <a:pt x="1" y="36"/>
                  </a:lnTo>
                  <a:lnTo>
                    <a:pt x="3" y="87"/>
                  </a:lnTo>
                  <a:cubicBezTo>
                    <a:pt x="3" y="87"/>
                    <a:pt x="25" y="98"/>
                    <a:pt x="29" y="102"/>
                  </a:cubicBezTo>
                  <a:cubicBezTo>
                    <a:pt x="33" y="108"/>
                    <a:pt x="50" y="155"/>
                    <a:pt x="50" y="155"/>
                  </a:cubicBezTo>
                  <a:lnTo>
                    <a:pt x="80" y="119"/>
                  </a:lnTo>
                  <a:lnTo>
                    <a:pt x="65" y="76"/>
                  </a:lnTo>
                  <a:lnTo>
                    <a:pt x="67" y="2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4747601" y="1789027"/>
              <a:ext cx="1617808" cy="868961"/>
            </a:xfrm>
            <a:custGeom>
              <a:avLst/>
              <a:gdLst/>
              <a:ahLst/>
              <a:cxnLst/>
              <a:rect l="l" t="t" r="r" b="b"/>
              <a:pathLst>
                <a:path w="34009" h="18267" extrusionOk="0">
                  <a:moveTo>
                    <a:pt x="26374" y="16598"/>
                  </a:moveTo>
                  <a:lnTo>
                    <a:pt x="26370" y="16591"/>
                  </a:lnTo>
                  <a:lnTo>
                    <a:pt x="26326" y="16549"/>
                  </a:lnTo>
                  <a:lnTo>
                    <a:pt x="26326" y="16549"/>
                  </a:lnTo>
                  <a:lnTo>
                    <a:pt x="26336" y="16521"/>
                  </a:lnTo>
                  <a:lnTo>
                    <a:pt x="26336" y="16493"/>
                  </a:lnTo>
                  <a:lnTo>
                    <a:pt x="26317" y="16480"/>
                  </a:lnTo>
                  <a:lnTo>
                    <a:pt x="26308" y="16434"/>
                  </a:lnTo>
                  <a:lnTo>
                    <a:pt x="26311" y="16416"/>
                  </a:lnTo>
                  <a:lnTo>
                    <a:pt x="26342" y="16397"/>
                  </a:lnTo>
                  <a:lnTo>
                    <a:pt x="26402" y="16404"/>
                  </a:lnTo>
                  <a:lnTo>
                    <a:pt x="26421" y="16399"/>
                  </a:lnTo>
                  <a:lnTo>
                    <a:pt x="26421" y="16355"/>
                  </a:lnTo>
                  <a:lnTo>
                    <a:pt x="26413" y="16329"/>
                  </a:lnTo>
                  <a:lnTo>
                    <a:pt x="26415" y="16293"/>
                  </a:lnTo>
                  <a:lnTo>
                    <a:pt x="26428" y="16269"/>
                  </a:lnTo>
                  <a:lnTo>
                    <a:pt x="26426" y="16224"/>
                  </a:lnTo>
                  <a:lnTo>
                    <a:pt x="26422" y="16177"/>
                  </a:lnTo>
                  <a:lnTo>
                    <a:pt x="26392" y="16154"/>
                  </a:lnTo>
                  <a:lnTo>
                    <a:pt x="26392" y="16065"/>
                  </a:lnTo>
                  <a:lnTo>
                    <a:pt x="26387" y="16024"/>
                  </a:lnTo>
                  <a:lnTo>
                    <a:pt x="26381" y="15960"/>
                  </a:lnTo>
                  <a:lnTo>
                    <a:pt x="26383" y="15913"/>
                  </a:lnTo>
                  <a:lnTo>
                    <a:pt x="26351" y="15870"/>
                  </a:lnTo>
                  <a:lnTo>
                    <a:pt x="26334" y="15838"/>
                  </a:lnTo>
                  <a:lnTo>
                    <a:pt x="26321" y="15800"/>
                  </a:lnTo>
                  <a:lnTo>
                    <a:pt x="26261" y="15706"/>
                  </a:lnTo>
                  <a:lnTo>
                    <a:pt x="26242" y="15663"/>
                  </a:lnTo>
                  <a:lnTo>
                    <a:pt x="26253" y="15640"/>
                  </a:lnTo>
                  <a:lnTo>
                    <a:pt x="26285" y="15619"/>
                  </a:lnTo>
                  <a:lnTo>
                    <a:pt x="26315" y="15617"/>
                  </a:lnTo>
                  <a:lnTo>
                    <a:pt x="26340" y="15584"/>
                  </a:lnTo>
                  <a:lnTo>
                    <a:pt x="26351" y="15550"/>
                  </a:lnTo>
                  <a:lnTo>
                    <a:pt x="26398" y="15476"/>
                  </a:lnTo>
                  <a:lnTo>
                    <a:pt x="26419" y="15471"/>
                  </a:lnTo>
                  <a:lnTo>
                    <a:pt x="26460" y="15482"/>
                  </a:lnTo>
                  <a:lnTo>
                    <a:pt x="26492" y="15495"/>
                  </a:lnTo>
                  <a:lnTo>
                    <a:pt x="26656" y="15523"/>
                  </a:lnTo>
                  <a:lnTo>
                    <a:pt x="26680" y="15531"/>
                  </a:lnTo>
                  <a:lnTo>
                    <a:pt x="26710" y="15531"/>
                  </a:lnTo>
                  <a:lnTo>
                    <a:pt x="26729" y="15506"/>
                  </a:lnTo>
                  <a:lnTo>
                    <a:pt x="26724" y="15469"/>
                  </a:lnTo>
                  <a:lnTo>
                    <a:pt x="26709" y="15439"/>
                  </a:lnTo>
                  <a:lnTo>
                    <a:pt x="26705" y="15412"/>
                  </a:lnTo>
                  <a:lnTo>
                    <a:pt x="26714" y="15393"/>
                  </a:lnTo>
                  <a:lnTo>
                    <a:pt x="26705" y="15365"/>
                  </a:lnTo>
                  <a:lnTo>
                    <a:pt x="26697" y="15337"/>
                  </a:lnTo>
                  <a:lnTo>
                    <a:pt x="26720" y="15286"/>
                  </a:lnTo>
                  <a:lnTo>
                    <a:pt x="26737" y="15267"/>
                  </a:lnTo>
                  <a:lnTo>
                    <a:pt x="26729" y="15226"/>
                  </a:lnTo>
                  <a:lnTo>
                    <a:pt x="26714" y="15200"/>
                  </a:lnTo>
                  <a:lnTo>
                    <a:pt x="26722" y="15184"/>
                  </a:lnTo>
                  <a:lnTo>
                    <a:pt x="26756" y="15168"/>
                  </a:lnTo>
                  <a:lnTo>
                    <a:pt x="26742" y="15143"/>
                  </a:lnTo>
                  <a:lnTo>
                    <a:pt x="26742" y="15115"/>
                  </a:lnTo>
                  <a:lnTo>
                    <a:pt x="26726" y="15087"/>
                  </a:lnTo>
                  <a:lnTo>
                    <a:pt x="26737" y="15053"/>
                  </a:lnTo>
                  <a:lnTo>
                    <a:pt x="26761" y="15034"/>
                  </a:lnTo>
                  <a:lnTo>
                    <a:pt x="26761" y="15013"/>
                  </a:lnTo>
                  <a:lnTo>
                    <a:pt x="26748" y="14987"/>
                  </a:lnTo>
                  <a:lnTo>
                    <a:pt x="26727" y="14934"/>
                  </a:lnTo>
                  <a:lnTo>
                    <a:pt x="26724" y="14872"/>
                  </a:lnTo>
                  <a:lnTo>
                    <a:pt x="26741" y="14866"/>
                  </a:lnTo>
                  <a:lnTo>
                    <a:pt x="26752" y="14855"/>
                  </a:lnTo>
                  <a:lnTo>
                    <a:pt x="26750" y="14836"/>
                  </a:lnTo>
                  <a:lnTo>
                    <a:pt x="26739" y="14817"/>
                  </a:lnTo>
                  <a:lnTo>
                    <a:pt x="26742" y="14789"/>
                  </a:lnTo>
                  <a:lnTo>
                    <a:pt x="26718" y="14772"/>
                  </a:lnTo>
                  <a:lnTo>
                    <a:pt x="26703" y="14750"/>
                  </a:lnTo>
                  <a:lnTo>
                    <a:pt x="26718" y="14712"/>
                  </a:lnTo>
                  <a:lnTo>
                    <a:pt x="26722" y="14669"/>
                  </a:lnTo>
                  <a:lnTo>
                    <a:pt x="26710" y="14656"/>
                  </a:lnTo>
                  <a:lnTo>
                    <a:pt x="26686" y="14625"/>
                  </a:lnTo>
                  <a:lnTo>
                    <a:pt x="26686" y="14601"/>
                  </a:lnTo>
                  <a:lnTo>
                    <a:pt x="26722" y="14558"/>
                  </a:lnTo>
                  <a:lnTo>
                    <a:pt x="26761" y="14550"/>
                  </a:lnTo>
                  <a:lnTo>
                    <a:pt x="26773" y="14531"/>
                  </a:lnTo>
                  <a:lnTo>
                    <a:pt x="26774" y="14486"/>
                  </a:lnTo>
                  <a:lnTo>
                    <a:pt x="26784" y="14432"/>
                  </a:lnTo>
                  <a:lnTo>
                    <a:pt x="26754" y="14413"/>
                  </a:lnTo>
                  <a:lnTo>
                    <a:pt x="26729" y="14388"/>
                  </a:lnTo>
                  <a:lnTo>
                    <a:pt x="26724" y="14351"/>
                  </a:lnTo>
                  <a:lnTo>
                    <a:pt x="26680" y="14304"/>
                  </a:lnTo>
                  <a:lnTo>
                    <a:pt x="26671" y="14277"/>
                  </a:lnTo>
                  <a:lnTo>
                    <a:pt x="26697" y="14253"/>
                  </a:lnTo>
                  <a:lnTo>
                    <a:pt x="26671" y="14208"/>
                  </a:lnTo>
                  <a:lnTo>
                    <a:pt x="26656" y="14179"/>
                  </a:lnTo>
                  <a:lnTo>
                    <a:pt x="26613" y="14177"/>
                  </a:lnTo>
                  <a:lnTo>
                    <a:pt x="26586" y="14155"/>
                  </a:lnTo>
                  <a:lnTo>
                    <a:pt x="26537" y="14136"/>
                  </a:lnTo>
                  <a:lnTo>
                    <a:pt x="26511" y="14162"/>
                  </a:lnTo>
                  <a:lnTo>
                    <a:pt x="26470" y="14168"/>
                  </a:lnTo>
                  <a:lnTo>
                    <a:pt x="26439" y="14194"/>
                  </a:lnTo>
                  <a:lnTo>
                    <a:pt x="26434" y="14232"/>
                  </a:lnTo>
                  <a:lnTo>
                    <a:pt x="26407" y="14241"/>
                  </a:lnTo>
                  <a:lnTo>
                    <a:pt x="26381" y="14247"/>
                  </a:lnTo>
                  <a:lnTo>
                    <a:pt x="26366" y="14300"/>
                  </a:lnTo>
                  <a:lnTo>
                    <a:pt x="26315" y="14300"/>
                  </a:lnTo>
                  <a:lnTo>
                    <a:pt x="26281" y="14304"/>
                  </a:lnTo>
                  <a:lnTo>
                    <a:pt x="26266" y="14341"/>
                  </a:lnTo>
                  <a:lnTo>
                    <a:pt x="26266" y="14383"/>
                  </a:lnTo>
                  <a:lnTo>
                    <a:pt x="26232" y="14400"/>
                  </a:lnTo>
                  <a:lnTo>
                    <a:pt x="26221" y="14447"/>
                  </a:lnTo>
                  <a:lnTo>
                    <a:pt x="26225" y="14475"/>
                  </a:lnTo>
                  <a:lnTo>
                    <a:pt x="26197" y="14488"/>
                  </a:lnTo>
                  <a:lnTo>
                    <a:pt x="26165" y="14516"/>
                  </a:lnTo>
                  <a:lnTo>
                    <a:pt x="26091" y="14529"/>
                  </a:lnTo>
                  <a:lnTo>
                    <a:pt x="26067" y="14539"/>
                  </a:lnTo>
                  <a:lnTo>
                    <a:pt x="26031" y="14529"/>
                  </a:lnTo>
                  <a:lnTo>
                    <a:pt x="26008" y="14552"/>
                  </a:lnTo>
                  <a:lnTo>
                    <a:pt x="25978" y="14563"/>
                  </a:lnTo>
                  <a:lnTo>
                    <a:pt x="25965" y="14529"/>
                  </a:lnTo>
                  <a:lnTo>
                    <a:pt x="25941" y="14496"/>
                  </a:lnTo>
                  <a:lnTo>
                    <a:pt x="25905" y="14494"/>
                  </a:lnTo>
                  <a:lnTo>
                    <a:pt x="25871" y="14520"/>
                  </a:lnTo>
                  <a:lnTo>
                    <a:pt x="25831" y="14531"/>
                  </a:lnTo>
                  <a:lnTo>
                    <a:pt x="25818" y="14505"/>
                  </a:lnTo>
                  <a:lnTo>
                    <a:pt x="25777" y="14452"/>
                  </a:lnTo>
                  <a:lnTo>
                    <a:pt x="25754" y="14439"/>
                  </a:lnTo>
                  <a:lnTo>
                    <a:pt x="25705" y="14377"/>
                  </a:lnTo>
                  <a:lnTo>
                    <a:pt x="25705" y="14339"/>
                  </a:lnTo>
                  <a:lnTo>
                    <a:pt x="25717" y="14324"/>
                  </a:lnTo>
                  <a:lnTo>
                    <a:pt x="25726" y="14277"/>
                  </a:lnTo>
                  <a:lnTo>
                    <a:pt x="25709" y="14234"/>
                  </a:lnTo>
                  <a:lnTo>
                    <a:pt x="25700" y="14189"/>
                  </a:lnTo>
                  <a:lnTo>
                    <a:pt x="25656" y="14192"/>
                  </a:lnTo>
                  <a:lnTo>
                    <a:pt x="25651" y="14162"/>
                  </a:lnTo>
                  <a:lnTo>
                    <a:pt x="25649" y="14127"/>
                  </a:lnTo>
                  <a:lnTo>
                    <a:pt x="25671" y="14095"/>
                  </a:lnTo>
                  <a:lnTo>
                    <a:pt x="25677" y="14061"/>
                  </a:lnTo>
                  <a:lnTo>
                    <a:pt x="25658" y="14051"/>
                  </a:lnTo>
                  <a:lnTo>
                    <a:pt x="25638" y="14057"/>
                  </a:lnTo>
                  <a:lnTo>
                    <a:pt x="25611" y="14078"/>
                  </a:lnTo>
                  <a:lnTo>
                    <a:pt x="25579" y="14080"/>
                  </a:lnTo>
                  <a:lnTo>
                    <a:pt x="25553" y="14087"/>
                  </a:lnTo>
                  <a:lnTo>
                    <a:pt x="25517" y="14081"/>
                  </a:lnTo>
                  <a:lnTo>
                    <a:pt x="25491" y="14061"/>
                  </a:lnTo>
                  <a:lnTo>
                    <a:pt x="25466" y="14059"/>
                  </a:lnTo>
                  <a:lnTo>
                    <a:pt x="25453" y="14046"/>
                  </a:lnTo>
                  <a:lnTo>
                    <a:pt x="25397" y="14021"/>
                  </a:lnTo>
                  <a:lnTo>
                    <a:pt x="25391" y="13995"/>
                  </a:lnTo>
                  <a:lnTo>
                    <a:pt x="25366" y="13972"/>
                  </a:lnTo>
                  <a:lnTo>
                    <a:pt x="25353" y="13972"/>
                  </a:lnTo>
                  <a:lnTo>
                    <a:pt x="25327" y="13950"/>
                  </a:lnTo>
                  <a:lnTo>
                    <a:pt x="25319" y="13925"/>
                  </a:lnTo>
                  <a:lnTo>
                    <a:pt x="25291" y="13921"/>
                  </a:lnTo>
                  <a:lnTo>
                    <a:pt x="25263" y="13889"/>
                  </a:lnTo>
                  <a:lnTo>
                    <a:pt x="25253" y="13861"/>
                  </a:lnTo>
                  <a:lnTo>
                    <a:pt x="25235" y="13842"/>
                  </a:lnTo>
                  <a:lnTo>
                    <a:pt x="25208" y="13846"/>
                  </a:lnTo>
                  <a:lnTo>
                    <a:pt x="25197" y="13878"/>
                  </a:lnTo>
                  <a:lnTo>
                    <a:pt x="25171" y="13871"/>
                  </a:lnTo>
                  <a:lnTo>
                    <a:pt x="25144" y="13880"/>
                  </a:lnTo>
                  <a:lnTo>
                    <a:pt x="25137" y="13901"/>
                  </a:lnTo>
                  <a:lnTo>
                    <a:pt x="25107" y="13880"/>
                  </a:lnTo>
                  <a:lnTo>
                    <a:pt x="25090" y="13859"/>
                  </a:lnTo>
                  <a:lnTo>
                    <a:pt x="25063" y="13846"/>
                  </a:lnTo>
                  <a:lnTo>
                    <a:pt x="25005" y="13840"/>
                  </a:lnTo>
                  <a:lnTo>
                    <a:pt x="24990" y="13825"/>
                  </a:lnTo>
                  <a:lnTo>
                    <a:pt x="25009" y="13805"/>
                  </a:lnTo>
                  <a:lnTo>
                    <a:pt x="25009" y="13791"/>
                  </a:lnTo>
                  <a:lnTo>
                    <a:pt x="24975" y="13791"/>
                  </a:lnTo>
                  <a:lnTo>
                    <a:pt x="24947" y="13812"/>
                  </a:lnTo>
                  <a:lnTo>
                    <a:pt x="24892" y="13805"/>
                  </a:lnTo>
                  <a:lnTo>
                    <a:pt x="24871" y="13816"/>
                  </a:lnTo>
                  <a:lnTo>
                    <a:pt x="24847" y="13801"/>
                  </a:lnTo>
                  <a:lnTo>
                    <a:pt x="24821" y="13810"/>
                  </a:lnTo>
                  <a:lnTo>
                    <a:pt x="24787" y="13805"/>
                  </a:lnTo>
                  <a:lnTo>
                    <a:pt x="24768" y="13773"/>
                  </a:lnTo>
                  <a:lnTo>
                    <a:pt x="24726" y="13758"/>
                  </a:lnTo>
                  <a:lnTo>
                    <a:pt x="24668" y="13697"/>
                  </a:lnTo>
                  <a:lnTo>
                    <a:pt x="24640" y="13648"/>
                  </a:lnTo>
                  <a:lnTo>
                    <a:pt x="24645" y="13613"/>
                  </a:lnTo>
                  <a:lnTo>
                    <a:pt x="24634" y="13567"/>
                  </a:lnTo>
                  <a:lnTo>
                    <a:pt x="24606" y="13562"/>
                  </a:lnTo>
                  <a:lnTo>
                    <a:pt x="24578" y="13545"/>
                  </a:lnTo>
                  <a:lnTo>
                    <a:pt x="24574" y="13494"/>
                  </a:lnTo>
                  <a:lnTo>
                    <a:pt x="24555" y="13477"/>
                  </a:lnTo>
                  <a:lnTo>
                    <a:pt x="24546" y="13424"/>
                  </a:lnTo>
                  <a:lnTo>
                    <a:pt x="24529" y="13375"/>
                  </a:lnTo>
                  <a:lnTo>
                    <a:pt x="24437" y="13317"/>
                  </a:lnTo>
                  <a:lnTo>
                    <a:pt x="24386" y="13251"/>
                  </a:lnTo>
                  <a:lnTo>
                    <a:pt x="24380" y="13219"/>
                  </a:lnTo>
                  <a:lnTo>
                    <a:pt x="24356" y="13178"/>
                  </a:lnTo>
                  <a:lnTo>
                    <a:pt x="24331" y="13191"/>
                  </a:lnTo>
                  <a:lnTo>
                    <a:pt x="24316" y="13182"/>
                  </a:lnTo>
                  <a:lnTo>
                    <a:pt x="24324" y="13153"/>
                  </a:lnTo>
                  <a:lnTo>
                    <a:pt x="24325" y="13131"/>
                  </a:lnTo>
                  <a:lnTo>
                    <a:pt x="24292" y="13106"/>
                  </a:lnTo>
                  <a:lnTo>
                    <a:pt x="24275" y="13065"/>
                  </a:lnTo>
                  <a:lnTo>
                    <a:pt x="24250" y="13052"/>
                  </a:lnTo>
                  <a:lnTo>
                    <a:pt x="24241" y="13014"/>
                  </a:lnTo>
                  <a:lnTo>
                    <a:pt x="24209" y="12973"/>
                  </a:lnTo>
                  <a:lnTo>
                    <a:pt x="24186" y="12931"/>
                  </a:lnTo>
                  <a:lnTo>
                    <a:pt x="24128" y="12895"/>
                  </a:lnTo>
                  <a:lnTo>
                    <a:pt x="24122" y="12867"/>
                  </a:lnTo>
                  <a:lnTo>
                    <a:pt x="24137" y="12833"/>
                  </a:lnTo>
                  <a:lnTo>
                    <a:pt x="24130" y="12803"/>
                  </a:lnTo>
                  <a:lnTo>
                    <a:pt x="24064" y="12799"/>
                  </a:lnTo>
                  <a:lnTo>
                    <a:pt x="24054" y="12783"/>
                  </a:lnTo>
                  <a:lnTo>
                    <a:pt x="24054" y="12758"/>
                  </a:lnTo>
                  <a:lnTo>
                    <a:pt x="24041" y="12728"/>
                  </a:lnTo>
                  <a:lnTo>
                    <a:pt x="24037" y="12692"/>
                  </a:lnTo>
                  <a:lnTo>
                    <a:pt x="24020" y="12662"/>
                  </a:lnTo>
                  <a:lnTo>
                    <a:pt x="23994" y="12647"/>
                  </a:lnTo>
                  <a:lnTo>
                    <a:pt x="23994" y="12624"/>
                  </a:lnTo>
                  <a:lnTo>
                    <a:pt x="23977" y="12607"/>
                  </a:lnTo>
                  <a:lnTo>
                    <a:pt x="23951" y="12611"/>
                  </a:lnTo>
                  <a:lnTo>
                    <a:pt x="23908" y="12598"/>
                  </a:lnTo>
                  <a:lnTo>
                    <a:pt x="23896" y="12575"/>
                  </a:lnTo>
                  <a:lnTo>
                    <a:pt x="23909" y="12551"/>
                  </a:lnTo>
                  <a:lnTo>
                    <a:pt x="23902" y="12526"/>
                  </a:lnTo>
                  <a:lnTo>
                    <a:pt x="23866" y="12521"/>
                  </a:lnTo>
                  <a:lnTo>
                    <a:pt x="23840" y="12542"/>
                  </a:lnTo>
                  <a:lnTo>
                    <a:pt x="23828" y="12521"/>
                  </a:lnTo>
                  <a:lnTo>
                    <a:pt x="23800" y="12521"/>
                  </a:lnTo>
                  <a:lnTo>
                    <a:pt x="23791" y="12494"/>
                  </a:lnTo>
                  <a:lnTo>
                    <a:pt x="23798" y="12466"/>
                  </a:lnTo>
                  <a:lnTo>
                    <a:pt x="23781" y="12444"/>
                  </a:lnTo>
                  <a:lnTo>
                    <a:pt x="23748" y="12430"/>
                  </a:lnTo>
                  <a:lnTo>
                    <a:pt x="23723" y="12434"/>
                  </a:lnTo>
                  <a:lnTo>
                    <a:pt x="23697" y="12404"/>
                  </a:lnTo>
                  <a:lnTo>
                    <a:pt x="23678" y="12414"/>
                  </a:lnTo>
                  <a:lnTo>
                    <a:pt x="23640" y="12414"/>
                  </a:lnTo>
                  <a:lnTo>
                    <a:pt x="23618" y="12404"/>
                  </a:lnTo>
                  <a:lnTo>
                    <a:pt x="23593" y="12419"/>
                  </a:lnTo>
                  <a:lnTo>
                    <a:pt x="23597" y="12449"/>
                  </a:lnTo>
                  <a:lnTo>
                    <a:pt x="23578" y="12459"/>
                  </a:lnTo>
                  <a:lnTo>
                    <a:pt x="23531" y="12438"/>
                  </a:lnTo>
                  <a:lnTo>
                    <a:pt x="23514" y="12421"/>
                  </a:lnTo>
                  <a:lnTo>
                    <a:pt x="23480" y="12432"/>
                  </a:lnTo>
                  <a:lnTo>
                    <a:pt x="23422" y="12432"/>
                  </a:lnTo>
                  <a:lnTo>
                    <a:pt x="23412" y="12410"/>
                  </a:lnTo>
                  <a:lnTo>
                    <a:pt x="23379" y="12382"/>
                  </a:lnTo>
                  <a:lnTo>
                    <a:pt x="23296" y="12374"/>
                  </a:lnTo>
                  <a:lnTo>
                    <a:pt x="23262" y="12348"/>
                  </a:lnTo>
                  <a:lnTo>
                    <a:pt x="23220" y="12344"/>
                  </a:lnTo>
                  <a:lnTo>
                    <a:pt x="23190" y="12336"/>
                  </a:lnTo>
                  <a:lnTo>
                    <a:pt x="23177" y="12344"/>
                  </a:lnTo>
                  <a:lnTo>
                    <a:pt x="23104" y="12353"/>
                  </a:lnTo>
                  <a:lnTo>
                    <a:pt x="23089" y="12393"/>
                  </a:lnTo>
                  <a:lnTo>
                    <a:pt x="23068" y="12393"/>
                  </a:lnTo>
                  <a:lnTo>
                    <a:pt x="23045" y="12414"/>
                  </a:lnTo>
                  <a:lnTo>
                    <a:pt x="22991" y="12412"/>
                  </a:lnTo>
                  <a:lnTo>
                    <a:pt x="22961" y="12417"/>
                  </a:lnTo>
                  <a:lnTo>
                    <a:pt x="22904" y="12408"/>
                  </a:lnTo>
                  <a:lnTo>
                    <a:pt x="22874" y="12442"/>
                  </a:lnTo>
                  <a:lnTo>
                    <a:pt x="22831" y="12442"/>
                  </a:lnTo>
                  <a:lnTo>
                    <a:pt x="22810" y="12479"/>
                  </a:lnTo>
                  <a:lnTo>
                    <a:pt x="22771" y="12496"/>
                  </a:lnTo>
                  <a:lnTo>
                    <a:pt x="22733" y="12493"/>
                  </a:lnTo>
                  <a:lnTo>
                    <a:pt x="22723" y="12502"/>
                  </a:lnTo>
                  <a:lnTo>
                    <a:pt x="22691" y="12504"/>
                  </a:lnTo>
                  <a:lnTo>
                    <a:pt x="22659" y="12515"/>
                  </a:lnTo>
                  <a:lnTo>
                    <a:pt x="22592" y="12523"/>
                  </a:lnTo>
                  <a:lnTo>
                    <a:pt x="22563" y="12547"/>
                  </a:lnTo>
                  <a:lnTo>
                    <a:pt x="22563" y="12579"/>
                  </a:lnTo>
                  <a:lnTo>
                    <a:pt x="22528" y="12624"/>
                  </a:lnTo>
                  <a:lnTo>
                    <a:pt x="22513" y="12671"/>
                  </a:lnTo>
                  <a:lnTo>
                    <a:pt x="22492" y="12698"/>
                  </a:lnTo>
                  <a:lnTo>
                    <a:pt x="22492" y="12724"/>
                  </a:lnTo>
                  <a:lnTo>
                    <a:pt x="22475" y="12747"/>
                  </a:lnTo>
                  <a:lnTo>
                    <a:pt x="22475" y="12809"/>
                  </a:lnTo>
                  <a:lnTo>
                    <a:pt x="22492" y="12830"/>
                  </a:lnTo>
                  <a:lnTo>
                    <a:pt x="22518" y="12833"/>
                  </a:lnTo>
                  <a:lnTo>
                    <a:pt x="22575" y="12798"/>
                  </a:lnTo>
                  <a:lnTo>
                    <a:pt x="22611" y="12783"/>
                  </a:lnTo>
                  <a:lnTo>
                    <a:pt x="22643" y="12790"/>
                  </a:lnTo>
                  <a:lnTo>
                    <a:pt x="22680" y="12852"/>
                  </a:lnTo>
                  <a:lnTo>
                    <a:pt x="22699" y="12901"/>
                  </a:lnTo>
                  <a:lnTo>
                    <a:pt x="22737" y="12929"/>
                  </a:lnTo>
                  <a:lnTo>
                    <a:pt x="22737" y="12967"/>
                  </a:lnTo>
                  <a:lnTo>
                    <a:pt x="22748" y="12999"/>
                  </a:lnTo>
                  <a:lnTo>
                    <a:pt x="22744" y="13061"/>
                  </a:lnTo>
                  <a:lnTo>
                    <a:pt x="22712" y="13084"/>
                  </a:lnTo>
                  <a:lnTo>
                    <a:pt x="22680" y="13135"/>
                  </a:lnTo>
                  <a:lnTo>
                    <a:pt x="22669" y="13195"/>
                  </a:lnTo>
                  <a:lnTo>
                    <a:pt x="22637" y="13219"/>
                  </a:lnTo>
                  <a:lnTo>
                    <a:pt x="22607" y="13272"/>
                  </a:lnTo>
                  <a:lnTo>
                    <a:pt x="22603" y="13315"/>
                  </a:lnTo>
                  <a:lnTo>
                    <a:pt x="22629" y="13359"/>
                  </a:lnTo>
                  <a:lnTo>
                    <a:pt x="22620" y="13385"/>
                  </a:lnTo>
                  <a:lnTo>
                    <a:pt x="22627" y="13441"/>
                  </a:lnTo>
                  <a:lnTo>
                    <a:pt x="22658" y="13473"/>
                  </a:lnTo>
                  <a:lnTo>
                    <a:pt x="22652" y="13522"/>
                  </a:lnTo>
                  <a:lnTo>
                    <a:pt x="22622" y="13539"/>
                  </a:lnTo>
                  <a:lnTo>
                    <a:pt x="22612" y="13567"/>
                  </a:lnTo>
                  <a:lnTo>
                    <a:pt x="22631" y="13615"/>
                  </a:lnTo>
                  <a:lnTo>
                    <a:pt x="22631" y="13688"/>
                  </a:lnTo>
                  <a:lnTo>
                    <a:pt x="22618" y="13711"/>
                  </a:lnTo>
                  <a:lnTo>
                    <a:pt x="22624" y="13782"/>
                  </a:lnTo>
                  <a:lnTo>
                    <a:pt x="22648" y="13786"/>
                  </a:lnTo>
                  <a:lnTo>
                    <a:pt x="22667" y="13801"/>
                  </a:lnTo>
                  <a:lnTo>
                    <a:pt x="22688" y="13786"/>
                  </a:lnTo>
                  <a:lnTo>
                    <a:pt x="22707" y="13799"/>
                  </a:lnTo>
                  <a:lnTo>
                    <a:pt x="22718" y="13852"/>
                  </a:lnTo>
                  <a:lnTo>
                    <a:pt x="22703" y="13901"/>
                  </a:lnTo>
                  <a:lnTo>
                    <a:pt x="22663" y="13940"/>
                  </a:lnTo>
                  <a:lnTo>
                    <a:pt x="22571" y="13955"/>
                  </a:lnTo>
                  <a:lnTo>
                    <a:pt x="22511" y="13997"/>
                  </a:lnTo>
                  <a:lnTo>
                    <a:pt x="22388" y="14113"/>
                  </a:lnTo>
                  <a:lnTo>
                    <a:pt x="22360" y="14119"/>
                  </a:lnTo>
                  <a:lnTo>
                    <a:pt x="22323" y="14087"/>
                  </a:lnTo>
                  <a:lnTo>
                    <a:pt x="22247" y="14076"/>
                  </a:lnTo>
                  <a:lnTo>
                    <a:pt x="22200" y="14085"/>
                  </a:lnTo>
                  <a:lnTo>
                    <a:pt x="22193" y="14066"/>
                  </a:lnTo>
                  <a:lnTo>
                    <a:pt x="22155" y="14061"/>
                  </a:lnTo>
                  <a:lnTo>
                    <a:pt x="22127" y="14070"/>
                  </a:lnTo>
                  <a:lnTo>
                    <a:pt x="22102" y="14046"/>
                  </a:lnTo>
                  <a:lnTo>
                    <a:pt x="22006" y="14015"/>
                  </a:lnTo>
                  <a:lnTo>
                    <a:pt x="21922" y="14031"/>
                  </a:lnTo>
                  <a:lnTo>
                    <a:pt x="21920" y="14055"/>
                  </a:lnTo>
                  <a:lnTo>
                    <a:pt x="21861" y="14089"/>
                  </a:lnTo>
                  <a:lnTo>
                    <a:pt x="21814" y="14091"/>
                  </a:lnTo>
                  <a:lnTo>
                    <a:pt x="21788" y="14070"/>
                  </a:lnTo>
                  <a:lnTo>
                    <a:pt x="21741" y="14096"/>
                  </a:lnTo>
                  <a:lnTo>
                    <a:pt x="21701" y="14081"/>
                  </a:lnTo>
                  <a:lnTo>
                    <a:pt x="21671" y="14038"/>
                  </a:lnTo>
                  <a:lnTo>
                    <a:pt x="21611" y="13999"/>
                  </a:lnTo>
                  <a:lnTo>
                    <a:pt x="21562" y="13993"/>
                  </a:lnTo>
                  <a:lnTo>
                    <a:pt x="21485" y="14014"/>
                  </a:lnTo>
                  <a:lnTo>
                    <a:pt x="21470" y="13999"/>
                  </a:lnTo>
                  <a:lnTo>
                    <a:pt x="21425" y="13999"/>
                  </a:lnTo>
                  <a:lnTo>
                    <a:pt x="21385" y="14036"/>
                  </a:lnTo>
                  <a:lnTo>
                    <a:pt x="21364" y="14089"/>
                  </a:lnTo>
                  <a:lnTo>
                    <a:pt x="21327" y="14128"/>
                  </a:lnTo>
                  <a:lnTo>
                    <a:pt x="21274" y="14153"/>
                  </a:lnTo>
                  <a:lnTo>
                    <a:pt x="21242" y="14204"/>
                  </a:lnTo>
                  <a:lnTo>
                    <a:pt x="21242" y="14226"/>
                  </a:lnTo>
                  <a:lnTo>
                    <a:pt x="21225" y="14277"/>
                  </a:lnTo>
                  <a:lnTo>
                    <a:pt x="21176" y="14322"/>
                  </a:lnTo>
                  <a:lnTo>
                    <a:pt x="21058" y="14320"/>
                  </a:lnTo>
                  <a:lnTo>
                    <a:pt x="21014" y="14326"/>
                  </a:lnTo>
                  <a:lnTo>
                    <a:pt x="20973" y="14375"/>
                  </a:lnTo>
                  <a:lnTo>
                    <a:pt x="20913" y="14373"/>
                  </a:lnTo>
                  <a:lnTo>
                    <a:pt x="20817" y="14430"/>
                  </a:lnTo>
                  <a:lnTo>
                    <a:pt x="20775" y="14492"/>
                  </a:lnTo>
                  <a:lnTo>
                    <a:pt x="20747" y="14496"/>
                  </a:lnTo>
                  <a:lnTo>
                    <a:pt x="20698" y="14469"/>
                  </a:lnTo>
                  <a:lnTo>
                    <a:pt x="20640" y="14469"/>
                  </a:lnTo>
                  <a:lnTo>
                    <a:pt x="20615" y="14490"/>
                  </a:lnTo>
                  <a:lnTo>
                    <a:pt x="20549" y="14499"/>
                  </a:lnTo>
                  <a:lnTo>
                    <a:pt x="20395" y="14501"/>
                  </a:lnTo>
                  <a:lnTo>
                    <a:pt x="20293" y="14473"/>
                  </a:lnTo>
                  <a:lnTo>
                    <a:pt x="20177" y="14482"/>
                  </a:lnTo>
                  <a:lnTo>
                    <a:pt x="20137" y="14480"/>
                  </a:lnTo>
                  <a:lnTo>
                    <a:pt x="20092" y="14433"/>
                  </a:lnTo>
                  <a:lnTo>
                    <a:pt x="20058" y="14426"/>
                  </a:lnTo>
                  <a:lnTo>
                    <a:pt x="20028" y="14407"/>
                  </a:lnTo>
                  <a:lnTo>
                    <a:pt x="19975" y="14371"/>
                  </a:lnTo>
                  <a:lnTo>
                    <a:pt x="19947" y="14290"/>
                  </a:lnTo>
                  <a:lnTo>
                    <a:pt x="19921" y="14266"/>
                  </a:lnTo>
                  <a:lnTo>
                    <a:pt x="19868" y="14279"/>
                  </a:lnTo>
                  <a:lnTo>
                    <a:pt x="19793" y="14281"/>
                  </a:lnTo>
                  <a:lnTo>
                    <a:pt x="19702" y="14245"/>
                  </a:lnTo>
                  <a:lnTo>
                    <a:pt x="19649" y="14172"/>
                  </a:lnTo>
                  <a:lnTo>
                    <a:pt x="19550" y="14174"/>
                  </a:lnTo>
                  <a:lnTo>
                    <a:pt x="19473" y="14166"/>
                  </a:lnTo>
                  <a:lnTo>
                    <a:pt x="19414" y="14134"/>
                  </a:lnTo>
                  <a:lnTo>
                    <a:pt x="19350" y="14151"/>
                  </a:lnTo>
                  <a:lnTo>
                    <a:pt x="19284" y="14155"/>
                  </a:lnTo>
                  <a:lnTo>
                    <a:pt x="19230" y="14187"/>
                  </a:lnTo>
                  <a:lnTo>
                    <a:pt x="19128" y="14194"/>
                  </a:lnTo>
                  <a:lnTo>
                    <a:pt x="19055" y="14217"/>
                  </a:lnTo>
                  <a:lnTo>
                    <a:pt x="19009" y="14266"/>
                  </a:lnTo>
                  <a:lnTo>
                    <a:pt x="18976" y="14275"/>
                  </a:lnTo>
                  <a:lnTo>
                    <a:pt x="18945" y="14266"/>
                  </a:lnTo>
                  <a:lnTo>
                    <a:pt x="18906" y="14264"/>
                  </a:lnTo>
                  <a:lnTo>
                    <a:pt x="18872" y="14287"/>
                  </a:lnTo>
                  <a:lnTo>
                    <a:pt x="18793" y="14283"/>
                  </a:lnTo>
                  <a:lnTo>
                    <a:pt x="18774" y="14302"/>
                  </a:lnTo>
                  <a:lnTo>
                    <a:pt x="18738" y="14300"/>
                  </a:lnTo>
                  <a:lnTo>
                    <a:pt x="18659" y="14258"/>
                  </a:lnTo>
                  <a:lnTo>
                    <a:pt x="18582" y="14236"/>
                  </a:lnTo>
                  <a:lnTo>
                    <a:pt x="18567" y="14208"/>
                  </a:lnTo>
                  <a:lnTo>
                    <a:pt x="18516" y="14162"/>
                  </a:lnTo>
                  <a:lnTo>
                    <a:pt x="18484" y="14160"/>
                  </a:lnTo>
                  <a:lnTo>
                    <a:pt x="18452" y="14134"/>
                  </a:lnTo>
                  <a:lnTo>
                    <a:pt x="18454" y="14089"/>
                  </a:lnTo>
                  <a:lnTo>
                    <a:pt x="18428" y="14031"/>
                  </a:lnTo>
                  <a:lnTo>
                    <a:pt x="18405" y="14002"/>
                  </a:lnTo>
                  <a:lnTo>
                    <a:pt x="18405" y="13965"/>
                  </a:lnTo>
                  <a:lnTo>
                    <a:pt x="18379" y="13931"/>
                  </a:lnTo>
                  <a:lnTo>
                    <a:pt x="18379" y="13897"/>
                  </a:lnTo>
                  <a:lnTo>
                    <a:pt x="18360" y="13855"/>
                  </a:lnTo>
                  <a:lnTo>
                    <a:pt x="18319" y="13839"/>
                  </a:lnTo>
                  <a:lnTo>
                    <a:pt x="18211" y="13842"/>
                  </a:lnTo>
                  <a:lnTo>
                    <a:pt x="18166" y="13835"/>
                  </a:lnTo>
                  <a:lnTo>
                    <a:pt x="18128" y="13818"/>
                  </a:lnTo>
                  <a:lnTo>
                    <a:pt x="18063" y="13810"/>
                  </a:lnTo>
                  <a:lnTo>
                    <a:pt x="18038" y="13788"/>
                  </a:lnTo>
                  <a:lnTo>
                    <a:pt x="18004" y="13763"/>
                  </a:lnTo>
                  <a:lnTo>
                    <a:pt x="17910" y="13767"/>
                  </a:lnTo>
                  <a:lnTo>
                    <a:pt x="17846" y="13761"/>
                  </a:lnTo>
                  <a:lnTo>
                    <a:pt x="17786" y="13741"/>
                  </a:lnTo>
                  <a:lnTo>
                    <a:pt x="17776" y="13724"/>
                  </a:lnTo>
                  <a:lnTo>
                    <a:pt x="17709" y="13690"/>
                  </a:lnTo>
                  <a:lnTo>
                    <a:pt x="17641" y="13673"/>
                  </a:lnTo>
                  <a:lnTo>
                    <a:pt x="17605" y="13648"/>
                  </a:lnTo>
                  <a:lnTo>
                    <a:pt x="17556" y="13647"/>
                  </a:lnTo>
                  <a:lnTo>
                    <a:pt x="17522" y="13675"/>
                  </a:lnTo>
                  <a:lnTo>
                    <a:pt x="17515" y="13716"/>
                  </a:lnTo>
                  <a:lnTo>
                    <a:pt x="17532" y="13759"/>
                  </a:lnTo>
                  <a:lnTo>
                    <a:pt x="17513" y="13801"/>
                  </a:lnTo>
                  <a:lnTo>
                    <a:pt x="17487" y="13791"/>
                  </a:lnTo>
                  <a:lnTo>
                    <a:pt x="17443" y="13807"/>
                  </a:lnTo>
                  <a:lnTo>
                    <a:pt x="17417" y="13850"/>
                  </a:lnTo>
                  <a:lnTo>
                    <a:pt x="17417" y="13889"/>
                  </a:lnTo>
                  <a:lnTo>
                    <a:pt x="17366" y="13948"/>
                  </a:lnTo>
                  <a:lnTo>
                    <a:pt x="17364" y="14074"/>
                  </a:lnTo>
                  <a:lnTo>
                    <a:pt x="17383" y="14138"/>
                  </a:lnTo>
                  <a:lnTo>
                    <a:pt x="17458" y="14159"/>
                  </a:lnTo>
                  <a:lnTo>
                    <a:pt x="17485" y="14192"/>
                  </a:lnTo>
                  <a:lnTo>
                    <a:pt x="17534" y="14208"/>
                  </a:lnTo>
                  <a:lnTo>
                    <a:pt x="17543" y="14241"/>
                  </a:lnTo>
                  <a:lnTo>
                    <a:pt x="17528" y="14326"/>
                  </a:lnTo>
                  <a:lnTo>
                    <a:pt x="17526" y="14403"/>
                  </a:lnTo>
                  <a:lnTo>
                    <a:pt x="17579" y="14439"/>
                  </a:lnTo>
                  <a:lnTo>
                    <a:pt x="17605" y="14471"/>
                  </a:lnTo>
                  <a:lnTo>
                    <a:pt x="17558" y="14548"/>
                  </a:lnTo>
                  <a:lnTo>
                    <a:pt x="17470" y="14560"/>
                  </a:lnTo>
                  <a:lnTo>
                    <a:pt x="17423" y="14550"/>
                  </a:lnTo>
                  <a:lnTo>
                    <a:pt x="17411" y="14563"/>
                  </a:lnTo>
                  <a:lnTo>
                    <a:pt x="17362" y="14569"/>
                  </a:lnTo>
                  <a:lnTo>
                    <a:pt x="17319" y="14548"/>
                  </a:lnTo>
                  <a:lnTo>
                    <a:pt x="17208" y="14546"/>
                  </a:lnTo>
                  <a:lnTo>
                    <a:pt x="17167" y="14560"/>
                  </a:lnTo>
                  <a:lnTo>
                    <a:pt x="17127" y="14531"/>
                  </a:lnTo>
                  <a:lnTo>
                    <a:pt x="17080" y="14520"/>
                  </a:lnTo>
                  <a:lnTo>
                    <a:pt x="17035" y="14526"/>
                  </a:lnTo>
                  <a:lnTo>
                    <a:pt x="16978" y="14565"/>
                  </a:lnTo>
                  <a:lnTo>
                    <a:pt x="16927" y="14584"/>
                  </a:lnTo>
                  <a:lnTo>
                    <a:pt x="16894" y="14603"/>
                  </a:lnTo>
                  <a:lnTo>
                    <a:pt x="16801" y="14560"/>
                  </a:lnTo>
                  <a:lnTo>
                    <a:pt x="16752" y="14520"/>
                  </a:lnTo>
                  <a:lnTo>
                    <a:pt x="16626" y="14448"/>
                  </a:lnTo>
                  <a:lnTo>
                    <a:pt x="16611" y="14415"/>
                  </a:lnTo>
                  <a:lnTo>
                    <a:pt x="16602" y="14371"/>
                  </a:lnTo>
                  <a:lnTo>
                    <a:pt x="16585" y="14332"/>
                  </a:lnTo>
                  <a:lnTo>
                    <a:pt x="16504" y="14337"/>
                  </a:lnTo>
                  <a:lnTo>
                    <a:pt x="16464" y="14362"/>
                  </a:lnTo>
                  <a:lnTo>
                    <a:pt x="16417" y="14358"/>
                  </a:lnTo>
                  <a:lnTo>
                    <a:pt x="16389" y="14368"/>
                  </a:lnTo>
                  <a:lnTo>
                    <a:pt x="16336" y="14371"/>
                  </a:lnTo>
                  <a:lnTo>
                    <a:pt x="16306" y="14341"/>
                  </a:lnTo>
                  <a:lnTo>
                    <a:pt x="16301" y="14311"/>
                  </a:lnTo>
                  <a:lnTo>
                    <a:pt x="16269" y="14268"/>
                  </a:lnTo>
                  <a:lnTo>
                    <a:pt x="16255" y="14266"/>
                  </a:lnTo>
                  <a:lnTo>
                    <a:pt x="16216" y="14290"/>
                  </a:lnTo>
                  <a:lnTo>
                    <a:pt x="16158" y="14287"/>
                  </a:lnTo>
                  <a:lnTo>
                    <a:pt x="16114" y="14288"/>
                  </a:lnTo>
                  <a:lnTo>
                    <a:pt x="16065" y="14302"/>
                  </a:lnTo>
                  <a:lnTo>
                    <a:pt x="15973" y="14313"/>
                  </a:lnTo>
                  <a:lnTo>
                    <a:pt x="15932" y="14330"/>
                  </a:lnTo>
                  <a:lnTo>
                    <a:pt x="15907" y="14396"/>
                  </a:lnTo>
                  <a:lnTo>
                    <a:pt x="15871" y="14415"/>
                  </a:lnTo>
                  <a:lnTo>
                    <a:pt x="15785" y="14390"/>
                  </a:lnTo>
                  <a:lnTo>
                    <a:pt x="15770" y="14413"/>
                  </a:lnTo>
                  <a:lnTo>
                    <a:pt x="15772" y="14450"/>
                  </a:lnTo>
                  <a:lnTo>
                    <a:pt x="15798" y="14471"/>
                  </a:lnTo>
                  <a:lnTo>
                    <a:pt x="15777" y="14490"/>
                  </a:lnTo>
                  <a:lnTo>
                    <a:pt x="15742" y="14541"/>
                  </a:lnTo>
                  <a:lnTo>
                    <a:pt x="15698" y="14552"/>
                  </a:lnTo>
                  <a:lnTo>
                    <a:pt x="15655" y="14593"/>
                  </a:lnTo>
                  <a:lnTo>
                    <a:pt x="15653" y="14629"/>
                  </a:lnTo>
                  <a:lnTo>
                    <a:pt x="15587" y="14659"/>
                  </a:lnTo>
                  <a:lnTo>
                    <a:pt x="15568" y="14712"/>
                  </a:lnTo>
                  <a:lnTo>
                    <a:pt x="15565" y="14765"/>
                  </a:lnTo>
                  <a:lnTo>
                    <a:pt x="15484" y="14793"/>
                  </a:lnTo>
                  <a:lnTo>
                    <a:pt x="15438" y="14842"/>
                  </a:lnTo>
                  <a:lnTo>
                    <a:pt x="15422" y="14868"/>
                  </a:lnTo>
                  <a:lnTo>
                    <a:pt x="15303" y="14863"/>
                  </a:lnTo>
                  <a:lnTo>
                    <a:pt x="15256" y="14887"/>
                  </a:lnTo>
                  <a:lnTo>
                    <a:pt x="15216" y="14981"/>
                  </a:lnTo>
                  <a:lnTo>
                    <a:pt x="15216" y="14987"/>
                  </a:lnTo>
                  <a:lnTo>
                    <a:pt x="15196" y="14987"/>
                  </a:lnTo>
                  <a:lnTo>
                    <a:pt x="15143" y="14968"/>
                  </a:lnTo>
                  <a:lnTo>
                    <a:pt x="15111" y="14968"/>
                  </a:lnTo>
                  <a:lnTo>
                    <a:pt x="15098" y="14953"/>
                  </a:lnTo>
                  <a:lnTo>
                    <a:pt x="15022" y="14927"/>
                  </a:lnTo>
                  <a:lnTo>
                    <a:pt x="14964" y="14878"/>
                  </a:lnTo>
                  <a:lnTo>
                    <a:pt x="14926" y="14868"/>
                  </a:lnTo>
                  <a:lnTo>
                    <a:pt x="14913" y="14825"/>
                  </a:lnTo>
                  <a:lnTo>
                    <a:pt x="14934" y="14763"/>
                  </a:lnTo>
                  <a:lnTo>
                    <a:pt x="14908" y="14750"/>
                  </a:lnTo>
                  <a:lnTo>
                    <a:pt x="14857" y="14776"/>
                  </a:lnTo>
                  <a:lnTo>
                    <a:pt x="14830" y="14821"/>
                  </a:lnTo>
                  <a:lnTo>
                    <a:pt x="14776" y="14838"/>
                  </a:lnTo>
                  <a:lnTo>
                    <a:pt x="14653" y="14846"/>
                  </a:lnTo>
                  <a:lnTo>
                    <a:pt x="14612" y="14868"/>
                  </a:lnTo>
                  <a:lnTo>
                    <a:pt x="14599" y="14893"/>
                  </a:lnTo>
                  <a:lnTo>
                    <a:pt x="14559" y="14874"/>
                  </a:lnTo>
                  <a:lnTo>
                    <a:pt x="14509" y="14851"/>
                  </a:lnTo>
                  <a:lnTo>
                    <a:pt x="14484" y="14853"/>
                  </a:lnTo>
                  <a:lnTo>
                    <a:pt x="14473" y="14840"/>
                  </a:lnTo>
                  <a:lnTo>
                    <a:pt x="14448" y="14816"/>
                  </a:lnTo>
                  <a:lnTo>
                    <a:pt x="14433" y="14782"/>
                  </a:lnTo>
                  <a:lnTo>
                    <a:pt x="14433" y="14740"/>
                  </a:lnTo>
                  <a:lnTo>
                    <a:pt x="14443" y="14716"/>
                  </a:lnTo>
                  <a:lnTo>
                    <a:pt x="14439" y="14686"/>
                  </a:lnTo>
                  <a:lnTo>
                    <a:pt x="14401" y="14667"/>
                  </a:lnTo>
                  <a:lnTo>
                    <a:pt x="14382" y="14667"/>
                  </a:lnTo>
                  <a:lnTo>
                    <a:pt x="14322" y="14629"/>
                  </a:lnTo>
                  <a:lnTo>
                    <a:pt x="14269" y="14614"/>
                  </a:lnTo>
                  <a:lnTo>
                    <a:pt x="14243" y="14612"/>
                  </a:lnTo>
                  <a:lnTo>
                    <a:pt x="14217" y="14552"/>
                  </a:lnTo>
                  <a:lnTo>
                    <a:pt x="14173" y="14479"/>
                  </a:lnTo>
                  <a:lnTo>
                    <a:pt x="14098" y="14422"/>
                  </a:lnTo>
                  <a:lnTo>
                    <a:pt x="14019" y="14401"/>
                  </a:lnTo>
                  <a:lnTo>
                    <a:pt x="13929" y="14401"/>
                  </a:lnTo>
                  <a:lnTo>
                    <a:pt x="13842" y="14415"/>
                  </a:lnTo>
                  <a:lnTo>
                    <a:pt x="13833" y="14441"/>
                  </a:lnTo>
                  <a:lnTo>
                    <a:pt x="13850" y="14467"/>
                  </a:lnTo>
                  <a:lnTo>
                    <a:pt x="13837" y="14492"/>
                  </a:lnTo>
                  <a:lnTo>
                    <a:pt x="13788" y="14511"/>
                  </a:lnTo>
                  <a:lnTo>
                    <a:pt x="13744" y="14501"/>
                  </a:lnTo>
                  <a:lnTo>
                    <a:pt x="13688" y="14528"/>
                  </a:lnTo>
                  <a:lnTo>
                    <a:pt x="13622" y="14490"/>
                  </a:lnTo>
                  <a:lnTo>
                    <a:pt x="13579" y="14497"/>
                  </a:lnTo>
                  <a:lnTo>
                    <a:pt x="13545" y="14522"/>
                  </a:lnTo>
                  <a:lnTo>
                    <a:pt x="13498" y="14520"/>
                  </a:lnTo>
                  <a:lnTo>
                    <a:pt x="13462" y="14482"/>
                  </a:lnTo>
                  <a:lnTo>
                    <a:pt x="13402" y="14465"/>
                  </a:lnTo>
                  <a:lnTo>
                    <a:pt x="13398" y="14432"/>
                  </a:lnTo>
                  <a:lnTo>
                    <a:pt x="13405" y="14396"/>
                  </a:lnTo>
                  <a:lnTo>
                    <a:pt x="13330" y="14360"/>
                  </a:lnTo>
                  <a:lnTo>
                    <a:pt x="13291" y="14379"/>
                  </a:lnTo>
                  <a:lnTo>
                    <a:pt x="13292" y="14437"/>
                  </a:lnTo>
                  <a:lnTo>
                    <a:pt x="13306" y="14448"/>
                  </a:lnTo>
                  <a:lnTo>
                    <a:pt x="13294" y="14479"/>
                  </a:lnTo>
                  <a:lnTo>
                    <a:pt x="13253" y="14505"/>
                  </a:lnTo>
                  <a:lnTo>
                    <a:pt x="13189" y="14516"/>
                  </a:lnTo>
                  <a:lnTo>
                    <a:pt x="12556" y="13724"/>
                  </a:lnTo>
                  <a:lnTo>
                    <a:pt x="12091" y="13375"/>
                  </a:lnTo>
                  <a:lnTo>
                    <a:pt x="12073" y="13338"/>
                  </a:lnTo>
                  <a:lnTo>
                    <a:pt x="12112" y="13327"/>
                  </a:lnTo>
                  <a:lnTo>
                    <a:pt x="12155" y="13279"/>
                  </a:lnTo>
                  <a:lnTo>
                    <a:pt x="12157" y="13234"/>
                  </a:lnTo>
                  <a:lnTo>
                    <a:pt x="12129" y="13215"/>
                  </a:lnTo>
                  <a:lnTo>
                    <a:pt x="12063" y="13236"/>
                  </a:lnTo>
                  <a:lnTo>
                    <a:pt x="12007" y="13251"/>
                  </a:lnTo>
                  <a:lnTo>
                    <a:pt x="11967" y="13293"/>
                  </a:lnTo>
                  <a:lnTo>
                    <a:pt x="11926" y="13308"/>
                  </a:lnTo>
                  <a:lnTo>
                    <a:pt x="11869" y="13364"/>
                  </a:lnTo>
                  <a:lnTo>
                    <a:pt x="11864" y="13402"/>
                  </a:lnTo>
                  <a:lnTo>
                    <a:pt x="11826" y="13434"/>
                  </a:lnTo>
                  <a:lnTo>
                    <a:pt x="11803" y="13479"/>
                  </a:lnTo>
                  <a:lnTo>
                    <a:pt x="11756" y="13511"/>
                  </a:lnTo>
                  <a:lnTo>
                    <a:pt x="11681" y="13520"/>
                  </a:lnTo>
                  <a:lnTo>
                    <a:pt x="11632" y="13539"/>
                  </a:lnTo>
                  <a:lnTo>
                    <a:pt x="11642" y="13598"/>
                  </a:lnTo>
                  <a:lnTo>
                    <a:pt x="11610" y="13620"/>
                  </a:lnTo>
                  <a:lnTo>
                    <a:pt x="11585" y="13603"/>
                  </a:lnTo>
                  <a:lnTo>
                    <a:pt x="11482" y="13577"/>
                  </a:lnTo>
                  <a:lnTo>
                    <a:pt x="11423" y="13594"/>
                  </a:lnTo>
                  <a:lnTo>
                    <a:pt x="11393" y="13630"/>
                  </a:lnTo>
                  <a:lnTo>
                    <a:pt x="11357" y="13633"/>
                  </a:lnTo>
                  <a:lnTo>
                    <a:pt x="11323" y="13586"/>
                  </a:lnTo>
                  <a:lnTo>
                    <a:pt x="11323" y="13520"/>
                  </a:lnTo>
                  <a:lnTo>
                    <a:pt x="11355" y="13492"/>
                  </a:lnTo>
                  <a:lnTo>
                    <a:pt x="11378" y="13441"/>
                  </a:lnTo>
                  <a:lnTo>
                    <a:pt x="11348" y="13426"/>
                  </a:lnTo>
                  <a:lnTo>
                    <a:pt x="11310" y="13456"/>
                  </a:lnTo>
                  <a:lnTo>
                    <a:pt x="11276" y="13456"/>
                  </a:lnTo>
                  <a:lnTo>
                    <a:pt x="11180" y="13411"/>
                  </a:lnTo>
                  <a:lnTo>
                    <a:pt x="11122" y="13423"/>
                  </a:lnTo>
                  <a:lnTo>
                    <a:pt x="11137" y="13451"/>
                  </a:lnTo>
                  <a:lnTo>
                    <a:pt x="11165" y="13464"/>
                  </a:lnTo>
                  <a:lnTo>
                    <a:pt x="11128" y="13505"/>
                  </a:lnTo>
                  <a:lnTo>
                    <a:pt x="11098" y="13507"/>
                  </a:lnTo>
                  <a:lnTo>
                    <a:pt x="11064" y="13443"/>
                  </a:lnTo>
                  <a:lnTo>
                    <a:pt x="11054" y="13360"/>
                  </a:lnTo>
                  <a:lnTo>
                    <a:pt x="10966" y="13296"/>
                  </a:lnTo>
                  <a:lnTo>
                    <a:pt x="10949" y="13308"/>
                  </a:lnTo>
                  <a:lnTo>
                    <a:pt x="10968" y="13359"/>
                  </a:lnTo>
                  <a:lnTo>
                    <a:pt x="10962" y="13400"/>
                  </a:lnTo>
                  <a:lnTo>
                    <a:pt x="10930" y="13400"/>
                  </a:lnTo>
                  <a:lnTo>
                    <a:pt x="10913" y="13347"/>
                  </a:lnTo>
                  <a:lnTo>
                    <a:pt x="10881" y="13360"/>
                  </a:lnTo>
                  <a:lnTo>
                    <a:pt x="10872" y="13409"/>
                  </a:lnTo>
                  <a:lnTo>
                    <a:pt x="10842" y="13421"/>
                  </a:lnTo>
                  <a:lnTo>
                    <a:pt x="10802" y="13387"/>
                  </a:lnTo>
                  <a:lnTo>
                    <a:pt x="10746" y="13423"/>
                  </a:lnTo>
                  <a:lnTo>
                    <a:pt x="10715" y="13400"/>
                  </a:lnTo>
                  <a:lnTo>
                    <a:pt x="10691" y="13351"/>
                  </a:lnTo>
                  <a:lnTo>
                    <a:pt x="10732" y="13340"/>
                  </a:lnTo>
                  <a:lnTo>
                    <a:pt x="10734" y="13321"/>
                  </a:lnTo>
                  <a:lnTo>
                    <a:pt x="10723" y="13272"/>
                  </a:lnTo>
                  <a:lnTo>
                    <a:pt x="10738" y="13227"/>
                  </a:lnTo>
                  <a:lnTo>
                    <a:pt x="10732" y="13199"/>
                  </a:lnTo>
                  <a:lnTo>
                    <a:pt x="10697" y="13180"/>
                  </a:lnTo>
                  <a:lnTo>
                    <a:pt x="10661" y="13135"/>
                  </a:lnTo>
                  <a:lnTo>
                    <a:pt x="10642" y="13082"/>
                  </a:lnTo>
                  <a:lnTo>
                    <a:pt x="10623" y="13065"/>
                  </a:lnTo>
                  <a:lnTo>
                    <a:pt x="10601" y="13003"/>
                  </a:lnTo>
                  <a:lnTo>
                    <a:pt x="10548" y="12997"/>
                  </a:lnTo>
                  <a:lnTo>
                    <a:pt x="10491" y="13022"/>
                  </a:lnTo>
                  <a:lnTo>
                    <a:pt x="10429" y="13023"/>
                  </a:lnTo>
                  <a:lnTo>
                    <a:pt x="10367" y="12980"/>
                  </a:lnTo>
                  <a:lnTo>
                    <a:pt x="10298" y="12988"/>
                  </a:lnTo>
                  <a:lnTo>
                    <a:pt x="10234" y="12963"/>
                  </a:lnTo>
                  <a:lnTo>
                    <a:pt x="10194" y="12976"/>
                  </a:lnTo>
                  <a:lnTo>
                    <a:pt x="10164" y="12971"/>
                  </a:lnTo>
                  <a:lnTo>
                    <a:pt x="10117" y="12995"/>
                  </a:lnTo>
                  <a:lnTo>
                    <a:pt x="10102" y="13046"/>
                  </a:lnTo>
                  <a:lnTo>
                    <a:pt x="10034" y="13050"/>
                  </a:lnTo>
                  <a:lnTo>
                    <a:pt x="10006" y="13065"/>
                  </a:lnTo>
                  <a:lnTo>
                    <a:pt x="10030" y="13104"/>
                  </a:lnTo>
                  <a:lnTo>
                    <a:pt x="10032" y="13140"/>
                  </a:lnTo>
                  <a:lnTo>
                    <a:pt x="9962" y="13155"/>
                  </a:lnTo>
                  <a:lnTo>
                    <a:pt x="9929" y="13146"/>
                  </a:lnTo>
                  <a:lnTo>
                    <a:pt x="9893" y="13193"/>
                  </a:lnTo>
                  <a:lnTo>
                    <a:pt x="9833" y="13204"/>
                  </a:lnTo>
                  <a:lnTo>
                    <a:pt x="9808" y="13221"/>
                  </a:lnTo>
                  <a:lnTo>
                    <a:pt x="9784" y="13221"/>
                  </a:lnTo>
                  <a:lnTo>
                    <a:pt x="9674" y="13296"/>
                  </a:lnTo>
                  <a:lnTo>
                    <a:pt x="9616" y="13313"/>
                  </a:lnTo>
                  <a:lnTo>
                    <a:pt x="9569" y="13342"/>
                  </a:lnTo>
                  <a:lnTo>
                    <a:pt x="9531" y="13334"/>
                  </a:lnTo>
                  <a:lnTo>
                    <a:pt x="9503" y="13308"/>
                  </a:lnTo>
                  <a:lnTo>
                    <a:pt x="9469" y="13336"/>
                  </a:lnTo>
                  <a:lnTo>
                    <a:pt x="9462" y="13370"/>
                  </a:lnTo>
                  <a:lnTo>
                    <a:pt x="9407" y="13370"/>
                  </a:lnTo>
                  <a:lnTo>
                    <a:pt x="9377" y="13396"/>
                  </a:lnTo>
                  <a:lnTo>
                    <a:pt x="9379" y="13449"/>
                  </a:lnTo>
                  <a:lnTo>
                    <a:pt x="9358" y="13468"/>
                  </a:lnTo>
                  <a:lnTo>
                    <a:pt x="9322" y="13453"/>
                  </a:lnTo>
                  <a:lnTo>
                    <a:pt x="9287" y="13456"/>
                  </a:lnTo>
                  <a:lnTo>
                    <a:pt x="9245" y="13485"/>
                  </a:lnTo>
                  <a:lnTo>
                    <a:pt x="9181" y="13487"/>
                  </a:lnTo>
                  <a:lnTo>
                    <a:pt x="9113" y="13530"/>
                  </a:lnTo>
                  <a:lnTo>
                    <a:pt x="9100" y="13552"/>
                  </a:lnTo>
                  <a:lnTo>
                    <a:pt x="9031" y="13558"/>
                  </a:lnTo>
                  <a:lnTo>
                    <a:pt x="8967" y="13588"/>
                  </a:lnTo>
                  <a:lnTo>
                    <a:pt x="8906" y="13594"/>
                  </a:lnTo>
                  <a:lnTo>
                    <a:pt x="8818" y="13622"/>
                  </a:lnTo>
                  <a:lnTo>
                    <a:pt x="8812" y="13660"/>
                  </a:lnTo>
                  <a:lnTo>
                    <a:pt x="8788" y="13694"/>
                  </a:lnTo>
                  <a:lnTo>
                    <a:pt x="8758" y="13647"/>
                  </a:lnTo>
                  <a:lnTo>
                    <a:pt x="8713" y="13645"/>
                  </a:lnTo>
                  <a:lnTo>
                    <a:pt x="8667" y="13673"/>
                  </a:lnTo>
                  <a:lnTo>
                    <a:pt x="8667" y="13705"/>
                  </a:lnTo>
                  <a:lnTo>
                    <a:pt x="8647" y="13729"/>
                  </a:lnTo>
                  <a:lnTo>
                    <a:pt x="8600" y="13697"/>
                  </a:lnTo>
                  <a:lnTo>
                    <a:pt x="8541" y="13705"/>
                  </a:lnTo>
                  <a:lnTo>
                    <a:pt x="8524" y="13677"/>
                  </a:lnTo>
                  <a:lnTo>
                    <a:pt x="8487" y="13675"/>
                  </a:lnTo>
                  <a:lnTo>
                    <a:pt x="8460" y="13707"/>
                  </a:lnTo>
                  <a:lnTo>
                    <a:pt x="8406" y="13709"/>
                  </a:lnTo>
                  <a:lnTo>
                    <a:pt x="8387" y="13726"/>
                  </a:lnTo>
                  <a:lnTo>
                    <a:pt x="8415" y="13788"/>
                  </a:lnTo>
                  <a:lnTo>
                    <a:pt x="8391" y="13814"/>
                  </a:lnTo>
                  <a:lnTo>
                    <a:pt x="8436" y="13827"/>
                  </a:lnTo>
                  <a:lnTo>
                    <a:pt x="8502" y="13818"/>
                  </a:lnTo>
                  <a:lnTo>
                    <a:pt x="8522" y="13872"/>
                  </a:lnTo>
                  <a:lnTo>
                    <a:pt x="8453" y="13874"/>
                  </a:lnTo>
                  <a:lnTo>
                    <a:pt x="8432" y="13895"/>
                  </a:lnTo>
                  <a:lnTo>
                    <a:pt x="8436" y="13929"/>
                  </a:lnTo>
                  <a:lnTo>
                    <a:pt x="8502" y="13931"/>
                  </a:lnTo>
                  <a:lnTo>
                    <a:pt x="8554" y="13953"/>
                  </a:lnTo>
                  <a:lnTo>
                    <a:pt x="8585" y="13929"/>
                  </a:lnTo>
                  <a:lnTo>
                    <a:pt x="8626" y="13927"/>
                  </a:lnTo>
                  <a:lnTo>
                    <a:pt x="8667" y="13968"/>
                  </a:lnTo>
                  <a:lnTo>
                    <a:pt x="8718" y="13983"/>
                  </a:lnTo>
                  <a:lnTo>
                    <a:pt x="8716" y="14034"/>
                  </a:lnTo>
                  <a:lnTo>
                    <a:pt x="8686" y="14055"/>
                  </a:lnTo>
                  <a:lnTo>
                    <a:pt x="8643" y="14040"/>
                  </a:lnTo>
                  <a:lnTo>
                    <a:pt x="8536" y="14051"/>
                  </a:lnTo>
                  <a:lnTo>
                    <a:pt x="8475" y="14106"/>
                  </a:lnTo>
                  <a:lnTo>
                    <a:pt x="8419" y="14189"/>
                  </a:lnTo>
                  <a:lnTo>
                    <a:pt x="8423" y="14245"/>
                  </a:lnTo>
                  <a:lnTo>
                    <a:pt x="8460" y="14251"/>
                  </a:lnTo>
                  <a:lnTo>
                    <a:pt x="8473" y="14309"/>
                  </a:lnTo>
                  <a:lnTo>
                    <a:pt x="8436" y="14356"/>
                  </a:lnTo>
                  <a:lnTo>
                    <a:pt x="8426" y="14411"/>
                  </a:lnTo>
                  <a:lnTo>
                    <a:pt x="8379" y="14416"/>
                  </a:lnTo>
                  <a:lnTo>
                    <a:pt x="8372" y="14441"/>
                  </a:lnTo>
                  <a:lnTo>
                    <a:pt x="8389" y="14473"/>
                  </a:lnTo>
                  <a:lnTo>
                    <a:pt x="8393" y="14507"/>
                  </a:lnTo>
                  <a:lnTo>
                    <a:pt x="8455" y="14507"/>
                  </a:lnTo>
                  <a:lnTo>
                    <a:pt x="8489" y="14541"/>
                  </a:lnTo>
                  <a:lnTo>
                    <a:pt x="8547" y="14554"/>
                  </a:lnTo>
                  <a:lnTo>
                    <a:pt x="8556" y="14582"/>
                  </a:lnTo>
                  <a:lnTo>
                    <a:pt x="8605" y="14620"/>
                  </a:lnTo>
                  <a:lnTo>
                    <a:pt x="8681" y="14622"/>
                  </a:lnTo>
                  <a:lnTo>
                    <a:pt x="8705" y="14640"/>
                  </a:lnTo>
                  <a:lnTo>
                    <a:pt x="8718" y="14844"/>
                  </a:lnTo>
                  <a:lnTo>
                    <a:pt x="8694" y="14887"/>
                  </a:lnTo>
                  <a:lnTo>
                    <a:pt x="8607" y="14915"/>
                  </a:lnTo>
                  <a:lnTo>
                    <a:pt x="8534" y="14908"/>
                  </a:lnTo>
                  <a:lnTo>
                    <a:pt x="8455" y="14861"/>
                  </a:lnTo>
                  <a:lnTo>
                    <a:pt x="8428" y="14885"/>
                  </a:lnTo>
                  <a:lnTo>
                    <a:pt x="8425" y="14934"/>
                  </a:lnTo>
                  <a:lnTo>
                    <a:pt x="8398" y="14989"/>
                  </a:lnTo>
                  <a:lnTo>
                    <a:pt x="8342" y="15000"/>
                  </a:lnTo>
                  <a:lnTo>
                    <a:pt x="8249" y="14949"/>
                  </a:lnTo>
                  <a:lnTo>
                    <a:pt x="8172" y="14953"/>
                  </a:lnTo>
                  <a:lnTo>
                    <a:pt x="8136" y="14932"/>
                  </a:lnTo>
                  <a:lnTo>
                    <a:pt x="8114" y="14947"/>
                  </a:lnTo>
                  <a:lnTo>
                    <a:pt x="8067" y="14932"/>
                  </a:lnTo>
                  <a:lnTo>
                    <a:pt x="8018" y="14874"/>
                  </a:lnTo>
                  <a:lnTo>
                    <a:pt x="8056" y="14853"/>
                  </a:lnTo>
                  <a:lnTo>
                    <a:pt x="8072" y="14817"/>
                  </a:lnTo>
                  <a:lnTo>
                    <a:pt x="8037" y="14799"/>
                  </a:lnTo>
                  <a:lnTo>
                    <a:pt x="7975" y="14767"/>
                  </a:lnTo>
                  <a:lnTo>
                    <a:pt x="7946" y="14800"/>
                  </a:lnTo>
                  <a:lnTo>
                    <a:pt x="7890" y="14795"/>
                  </a:lnTo>
                  <a:lnTo>
                    <a:pt x="7848" y="14808"/>
                  </a:lnTo>
                  <a:lnTo>
                    <a:pt x="7858" y="14872"/>
                  </a:lnTo>
                  <a:lnTo>
                    <a:pt x="7784" y="14880"/>
                  </a:lnTo>
                  <a:lnTo>
                    <a:pt x="7769" y="14851"/>
                  </a:lnTo>
                  <a:lnTo>
                    <a:pt x="7696" y="14784"/>
                  </a:lnTo>
                  <a:lnTo>
                    <a:pt x="7636" y="14793"/>
                  </a:lnTo>
                  <a:lnTo>
                    <a:pt x="7615" y="14834"/>
                  </a:lnTo>
                  <a:lnTo>
                    <a:pt x="7585" y="14797"/>
                  </a:lnTo>
                  <a:lnTo>
                    <a:pt x="7544" y="14810"/>
                  </a:lnTo>
                  <a:lnTo>
                    <a:pt x="7540" y="14857"/>
                  </a:lnTo>
                  <a:lnTo>
                    <a:pt x="7485" y="14863"/>
                  </a:lnTo>
                  <a:lnTo>
                    <a:pt x="7480" y="14959"/>
                  </a:lnTo>
                  <a:lnTo>
                    <a:pt x="7417" y="15008"/>
                  </a:lnTo>
                  <a:lnTo>
                    <a:pt x="7376" y="14991"/>
                  </a:lnTo>
                  <a:lnTo>
                    <a:pt x="7346" y="14944"/>
                  </a:lnTo>
                  <a:lnTo>
                    <a:pt x="7248" y="14928"/>
                  </a:lnTo>
                  <a:lnTo>
                    <a:pt x="7212" y="14878"/>
                  </a:lnTo>
                  <a:lnTo>
                    <a:pt x="7163" y="14908"/>
                  </a:lnTo>
                  <a:lnTo>
                    <a:pt x="7169" y="14972"/>
                  </a:lnTo>
                  <a:lnTo>
                    <a:pt x="7135" y="15023"/>
                  </a:lnTo>
                  <a:lnTo>
                    <a:pt x="7105" y="15013"/>
                  </a:lnTo>
                  <a:lnTo>
                    <a:pt x="7101" y="14953"/>
                  </a:lnTo>
                  <a:lnTo>
                    <a:pt x="7080" y="14919"/>
                  </a:lnTo>
                  <a:lnTo>
                    <a:pt x="7039" y="14915"/>
                  </a:lnTo>
                  <a:lnTo>
                    <a:pt x="6968" y="14861"/>
                  </a:lnTo>
                  <a:lnTo>
                    <a:pt x="6926" y="14808"/>
                  </a:lnTo>
                  <a:lnTo>
                    <a:pt x="6871" y="14808"/>
                  </a:lnTo>
                  <a:lnTo>
                    <a:pt x="6819" y="14740"/>
                  </a:lnTo>
                  <a:lnTo>
                    <a:pt x="6789" y="14738"/>
                  </a:lnTo>
                  <a:lnTo>
                    <a:pt x="6762" y="14699"/>
                  </a:lnTo>
                  <a:lnTo>
                    <a:pt x="6721" y="14697"/>
                  </a:lnTo>
                  <a:lnTo>
                    <a:pt x="6627" y="14727"/>
                  </a:lnTo>
                  <a:lnTo>
                    <a:pt x="6570" y="14688"/>
                  </a:lnTo>
                  <a:lnTo>
                    <a:pt x="6542" y="14620"/>
                  </a:lnTo>
                  <a:lnTo>
                    <a:pt x="6495" y="14622"/>
                  </a:lnTo>
                  <a:lnTo>
                    <a:pt x="6442" y="14657"/>
                  </a:lnTo>
                  <a:lnTo>
                    <a:pt x="6391" y="14663"/>
                  </a:lnTo>
                  <a:lnTo>
                    <a:pt x="6384" y="14695"/>
                  </a:lnTo>
                  <a:lnTo>
                    <a:pt x="6350" y="14731"/>
                  </a:lnTo>
                  <a:lnTo>
                    <a:pt x="6348" y="14686"/>
                  </a:lnTo>
                  <a:lnTo>
                    <a:pt x="6312" y="14708"/>
                  </a:lnTo>
                  <a:lnTo>
                    <a:pt x="6299" y="14748"/>
                  </a:lnTo>
                  <a:lnTo>
                    <a:pt x="6252" y="14776"/>
                  </a:lnTo>
                  <a:lnTo>
                    <a:pt x="6226" y="14750"/>
                  </a:lnTo>
                  <a:lnTo>
                    <a:pt x="6262" y="14706"/>
                  </a:lnTo>
                  <a:lnTo>
                    <a:pt x="6269" y="14672"/>
                  </a:lnTo>
                  <a:lnTo>
                    <a:pt x="6207" y="14646"/>
                  </a:lnTo>
                  <a:lnTo>
                    <a:pt x="6132" y="14603"/>
                  </a:lnTo>
                  <a:lnTo>
                    <a:pt x="6119" y="14637"/>
                  </a:lnTo>
                  <a:lnTo>
                    <a:pt x="6132" y="14682"/>
                  </a:lnTo>
                  <a:lnTo>
                    <a:pt x="6124" y="14729"/>
                  </a:lnTo>
                  <a:lnTo>
                    <a:pt x="6070" y="14714"/>
                  </a:lnTo>
                  <a:lnTo>
                    <a:pt x="6030" y="14744"/>
                  </a:lnTo>
                  <a:lnTo>
                    <a:pt x="6007" y="14814"/>
                  </a:lnTo>
                  <a:lnTo>
                    <a:pt x="5972" y="14816"/>
                  </a:lnTo>
                  <a:lnTo>
                    <a:pt x="5895" y="14863"/>
                  </a:lnTo>
                  <a:lnTo>
                    <a:pt x="5878" y="14923"/>
                  </a:lnTo>
                  <a:lnTo>
                    <a:pt x="5915" y="14970"/>
                  </a:lnTo>
                  <a:lnTo>
                    <a:pt x="5915" y="15030"/>
                  </a:lnTo>
                  <a:lnTo>
                    <a:pt x="5832" y="15030"/>
                  </a:lnTo>
                  <a:lnTo>
                    <a:pt x="5751" y="15040"/>
                  </a:lnTo>
                  <a:lnTo>
                    <a:pt x="5812" y="15247"/>
                  </a:lnTo>
                  <a:lnTo>
                    <a:pt x="5780" y="15273"/>
                  </a:lnTo>
                  <a:lnTo>
                    <a:pt x="5789" y="15350"/>
                  </a:lnTo>
                  <a:lnTo>
                    <a:pt x="5708" y="15358"/>
                  </a:lnTo>
                  <a:lnTo>
                    <a:pt x="5631" y="15309"/>
                  </a:lnTo>
                  <a:lnTo>
                    <a:pt x="5614" y="15264"/>
                  </a:lnTo>
                  <a:lnTo>
                    <a:pt x="5477" y="15137"/>
                  </a:lnTo>
                  <a:lnTo>
                    <a:pt x="5439" y="15186"/>
                  </a:lnTo>
                  <a:lnTo>
                    <a:pt x="5439" y="15252"/>
                  </a:lnTo>
                  <a:lnTo>
                    <a:pt x="5371" y="15337"/>
                  </a:lnTo>
                  <a:lnTo>
                    <a:pt x="5320" y="15361"/>
                  </a:lnTo>
                  <a:lnTo>
                    <a:pt x="5334" y="15488"/>
                  </a:lnTo>
                  <a:lnTo>
                    <a:pt x="5373" y="15527"/>
                  </a:lnTo>
                  <a:lnTo>
                    <a:pt x="5350" y="15687"/>
                  </a:lnTo>
                  <a:lnTo>
                    <a:pt x="5311" y="15776"/>
                  </a:lnTo>
                  <a:lnTo>
                    <a:pt x="5416" y="15817"/>
                  </a:lnTo>
                  <a:lnTo>
                    <a:pt x="5462" y="15889"/>
                  </a:lnTo>
                  <a:lnTo>
                    <a:pt x="5445" y="15928"/>
                  </a:lnTo>
                  <a:lnTo>
                    <a:pt x="5529" y="16000"/>
                  </a:lnTo>
                  <a:lnTo>
                    <a:pt x="5550" y="15960"/>
                  </a:lnTo>
                  <a:lnTo>
                    <a:pt x="5716" y="16005"/>
                  </a:lnTo>
                  <a:lnTo>
                    <a:pt x="5836" y="16118"/>
                  </a:lnTo>
                  <a:lnTo>
                    <a:pt x="5940" y="16293"/>
                  </a:lnTo>
                  <a:lnTo>
                    <a:pt x="5842" y="16293"/>
                  </a:lnTo>
                  <a:lnTo>
                    <a:pt x="5836" y="16335"/>
                  </a:lnTo>
                  <a:lnTo>
                    <a:pt x="5930" y="16399"/>
                  </a:lnTo>
                  <a:lnTo>
                    <a:pt x="5998" y="16376"/>
                  </a:lnTo>
                  <a:lnTo>
                    <a:pt x="6060" y="16417"/>
                  </a:lnTo>
                  <a:lnTo>
                    <a:pt x="6060" y="16417"/>
                  </a:lnTo>
                  <a:lnTo>
                    <a:pt x="6058" y="16417"/>
                  </a:lnTo>
                  <a:lnTo>
                    <a:pt x="6055" y="16438"/>
                  </a:lnTo>
                  <a:lnTo>
                    <a:pt x="6053" y="16465"/>
                  </a:lnTo>
                  <a:lnTo>
                    <a:pt x="6013" y="16472"/>
                  </a:lnTo>
                  <a:lnTo>
                    <a:pt x="6036" y="16493"/>
                  </a:lnTo>
                  <a:lnTo>
                    <a:pt x="6038" y="16521"/>
                  </a:lnTo>
                  <a:lnTo>
                    <a:pt x="6009" y="16523"/>
                  </a:lnTo>
                  <a:lnTo>
                    <a:pt x="6032" y="16540"/>
                  </a:lnTo>
                  <a:lnTo>
                    <a:pt x="6032" y="16570"/>
                  </a:lnTo>
                  <a:lnTo>
                    <a:pt x="5992" y="16561"/>
                  </a:lnTo>
                  <a:lnTo>
                    <a:pt x="5974" y="16566"/>
                  </a:lnTo>
                  <a:lnTo>
                    <a:pt x="5927" y="16553"/>
                  </a:lnTo>
                  <a:lnTo>
                    <a:pt x="5893" y="16561"/>
                  </a:lnTo>
                  <a:lnTo>
                    <a:pt x="5968" y="16604"/>
                  </a:lnTo>
                  <a:lnTo>
                    <a:pt x="5977" y="16632"/>
                  </a:lnTo>
                  <a:lnTo>
                    <a:pt x="5959" y="16649"/>
                  </a:lnTo>
                  <a:lnTo>
                    <a:pt x="5934" y="16625"/>
                  </a:lnTo>
                  <a:cubicBezTo>
                    <a:pt x="5934" y="16625"/>
                    <a:pt x="5900" y="16636"/>
                    <a:pt x="5895" y="16636"/>
                  </a:cubicBezTo>
                  <a:cubicBezTo>
                    <a:pt x="5889" y="16636"/>
                    <a:pt x="5872" y="16625"/>
                    <a:pt x="5872" y="16625"/>
                  </a:cubicBezTo>
                  <a:lnTo>
                    <a:pt x="5847" y="16626"/>
                  </a:lnTo>
                  <a:lnTo>
                    <a:pt x="5885" y="16641"/>
                  </a:lnTo>
                  <a:lnTo>
                    <a:pt x="5893" y="16662"/>
                  </a:lnTo>
                  <a:lnTo>
                    <a:pt x="5857" y="16689"/>
                  </a:lnTo>
                  <a:lnTo>
                    <a:pt x="5823" y="16689"/>
                  </a:lnTo>
                  <a:lnTo>
                    <a:pt x="5797" y="16707"/>
                  </a:lnTo>
                  <a:lnTo>
                    <a:pt x="5776" y="16687"/>
                  </a:lnTo>
                  <a:lnTo>
                    <a:pt x="5765" y="16717"/>
                  </a:lnTo>
                  <a:lnTo>
                    <a:pt x="5744" y="16728"/>
                  </a:lnTo>
                  <a:lnTo>
                    <a:pt x="5719" y="16707"/>
                  </a:lnTo>
                  <a:lnTo>
                    <a:pt x="5693" y="16698"/>
                  </a:lnTo>
                  <a:lnTo>
                    <a:pt x="5691" y="16730"/>
                  </a:lnTo>
                  <a:lnTo>
                    <a:pt x="5667" y="16771"/>
                  </a:lnTo>
                  <a:lnTo>
                    <a:pt x="5657" y="16828"/>
                  </a:lnTo>
                  <a:lnTo>
                    <a:pt x="5629" y="16847"/>
                  </a:lnTo>
                  <a:lnTo>
                    <a:pt x="5612" y="16901"/>
                  </a:lnTo>
                  <a:lnTo>
                    <a:pt x="5591" y="16943"/>
                  </a:lnTo>
                  <a:lnTo>
                    <a:pt x="5591" y="17037"/>
                  </a:lnTo>
                  <a:lnTo>
                    <a:pt x="5563" y="17058"/>
                  </a:lnTo>
                  <a:lnTo>
                    <a:pt x="5546" y="17103"/>
                  </a:lnTo>
                  <a:lnTo>
                    <a:pt x="5571" y="17193"/>
                  </a:lnTo>
                  <a:lnTo>
                    <a:pt x="5614" y="17199"/>
                  </a:lnTo>
                  <a:lnTo>
                    <a:pt x="5646" y="17189"/>
                  </a:lnTo>
                  <a:lnTo>
                    <a:pt x="5678" y="17231"/>
                  </a:lnTo>
                  <a:lnTo>
                    <a:pt x="5727" y="17244"/>
                  </a:lnTo>
                  <a:lnTo>
                    <a:pt x="5727" y="17330"/>
                  </a:lnTo>
                  <a:lnTo>
                    <a:pt x="5787" y="17366"/>
                  </a:lnTo>
                  <a:lnTo>
                    <a:pt x="5814" y="17344"/>
                  </a:lnTo>
                  <a:lnTo>
                    <a:pt x="5842" y="17342"/>
                  </a:lnTo>
                  <a:lnTo>
                    <a:pt x="5823" y="17383"/>
                  </a:lnTo>
                  <a:lnTo>
                    <a:pt x="5810" y="17432"/>
                  </a:lnTo>
                  <a:lnTo>
                    <a:pt x="5783" y="17421"/>
                  </a:lnTo>
                  <a:lnTo>
                    <a:pt x="5778" y="17466"/>
                  </a:lnTo>
                  <a:lnTo>
                    <a:pt x="5814" y="17466"/>
                  </a:lnTo>
                  <a:lnTo>
                    <a:pt x="5819" y="17494"/>
                  </a:lnTo>
                  <a:lnTo>
                    <a:pt x="5834" y="17528"/>
                  </a:lnTo>
                  <a:lnTo>
                    <a:pt x="5840" y="17603"/>
                  </a:lnTo>
                  <a:lnTo>
                    <a:pt x="5879" y="17649"/>
                  </a:lnTo>
                  <a:lnTo>
                    <a:pt x="5896" y="17722"/>
                  </a:lnTo>
                  <a:lnTo>
                    <a:pt x="5992" y="17841"/>
                  </a:lnTo>
                  <a:lnTo>
                    <a:pt x="6132" y="17954"/>
                  </a:lnTo>
                  <a:lnTo>
                    <a:pt x="6154" y="17969"/>
                  </a:lnTo>
                  <a:lnTo>
                    <a:pt x="6152" y="17974"/>
                  </a:lnTo>
                  <a:lnTo>
                    <a:pt x="6066" y="18080"/>
                  </a:lnTo>
                  <a:lnTo>
                    <a:pt x="5991" y="18121"/>
                  </a:lnTo>
                  <a:lnTo>
                    <a:pt x="5968" y="18164"/>
                  </a:lnTo>
                  <a:lnTo>
                    <a:pt x="5849" y="18153"/>
                  </a:lnTo>
                  <a:lnTo>
                    <a:pt x="5815" y="18091"/>
                  </a:lnTo>
                  <a:lnTo>
                    <a:pt x="5697" y="17993"/>
                  </a:lnTo>
                  <a:lnTo>
                    <a:pt x="5622" y="17986"/>
                  </a:lnTo>
                  <a:lnTo>
                    <a:pt x="5595" y="18080"/>
                  </a:lnTo>
                  <a:lnTo>
                    <a:pt x="5663" y="18121"/>
                  </a:lnTo>
                  <a:lnTo>
                    <a:pt x="5701" y="18174"/>
                  </a:lnTo>
                  <a:lnTo>
                    <a:pt x="5686" y="18266"/>
                  </a:lnTo>
                  <a:lnTo>
                    <a:pt x="5591" y="18217"/>
                  </a:lnTo>
                  <a:lnTo>
                    <a:pt x="5495" y="18213"/>
                  </a:lnTo>
                  <a:lnTo>
                    <a:pt x="5350" y="18132"/>
                  </a:lnTo>
                  <a:lnTo>
                    <a:pt x="5253" y="18170"/>
                  </a:lnTo>
                  <a:lnTo>
                    <a:pt x="5249" y="18211"/>
                  </a:lnTo>
                  <a:lnTo>
                    <a:pt x="5298" y="18258"/>
                  </a:lnTo>
                  <a:lnTo>
                    <a:pt x="5236" y="18198"/>
                  </a:lnTo>
                  <a:lnTo>
                    <a:pt x="5091" y="18202"/>
                  </a:lnTo>
                  <a:lnTo>
                    <a:pt x="5057" y="18194"/>
                  </a:lnTo>
                  <a:lnTo>
                    <a:pt x="4940" y="18221"/>
                  </a:lnTo>
                  <a:lnTo>
                    <a:pt x="4861" y="18249"/>
                  </a:lnTo>
                  <a:lnTo>
                    <a:pt x="4857" y="18245"/>
                  </a:lnTo>
                  <a:lnTo>
                    <a:pt x="4810" y="18232"/>
                  </a:lnTo>
                  <a:lnTo>
                    <a:pt x="4703" y="18142"/>
                  </a:lnTo>
                  <a:lnTo>
                    <a:pt x="4660" y="18130"/>
                  </a:lnTo>
                  <a:lnTo>
                    <a:pt x="4622" y="18162"/>
                  </a:lnTo>
                  <a:lnTo>
                    <a:pt x="4590" y="18168"/>
                  </a:lnTo>
                  <a:lnTo>
                    <a:pt x="4524" y="18142"/>
                  </a:lnTo>
                  <a:lnTo>
                    <a:pt x="4500" y="18174"/>
                  </a:lnTo>
                  <a:lnTo>
                    <a:pt x="4470" y="18164"/>
                  </a:lnTo>
                  <a:lnTo>
                    <a:pt x="4458" y="18117"/>
                  </a:lnTo>
                  <a:lnTo>
                    <a:pt x="4426" y="18114"/>
                  </a:lnTo>
                  <a:lnTo>
                    <a:pt x="4426" y="18114"/>
                  </a:lnTo>
                  <a:lnTo>
                    <a:pt x="4434" y="18102"/>
                  </a:lnTo>
                  <a:lnTo>
                    <a:pt x="4422" y="18057"/>
                  </a:lnTo>
                  <a:lnTo>
                    <a:pt x="4439" y="18029"/>
                  </a:lnTo>
                  <a:lnTo>
                    <a:pt x="4394" y="17946"/>
                  </a:lnTo>
                  <a:lnTo>
                    <a:pt x="4381" y="17839"/>
                  </a:lnTo>
                  <a:lnTo>
                    <a:pt x="4349" y="17799"/>
                  </a:lnTo>
                  <a:lnTo>
                    <a:pt x="4294" y="17714"/>
                  </a:lnTo>
                  <a:lnTo>
                    <a:pt x="4232" y="17707"/>
                  </a:lnTo>
                  <a:lnTo>
                    <a:pt x="4229" y="17673"/>
                  </a:lnTo>
                  <a:lnTo>
                    <a:pt x="4163" y="17617"/>
                  </a:lnTo>
                  <a:lnTo>
                    <a:pt x="4134" y="17634"/>
                  </a:lnTo>
                  <a:lnTo>
                    <a:pt x="4110" y="17620"/>
                  </a:lnTo>
                  <a:lnTo>
                    <a:pt x="4059" y="17613"/>
                  </a:lnTo>
                  <a:lnTo>
                    <a:pt x="4018" y="17553"/>
                  </a:lnTo>
                  <a:lnTo>
                    <a:pt x="3991" y="17553"/>
                  </a:lnTo>
                  <a:lnTo>
                    <a:pt x="3942" y="17532"/>
                  </a:lnTo>
                  <a:lnTo>
                    <a:pt x="3925" y="17498"/>
                  </a:lnTo>
                  <a:lnTo>
                    <a:pt x="3886" y="17496"/>
                  </a:lnTo>
                  <a:lnTo>
                    <a:pt x="3845" y="17460"/>
                  </a:lnTo>
                  <a:lnTo>
                    <a:pt x="3828" y="17428"/>
                  </a:lnTo>
                  <a:lnTo>
                    <a:pt x="3782" y="17413"/>
                  </a:lnTo>
                  <a:lnTo>
                    <a:pt x="3749" y="17351"/>
                  </a:lnTo>
                  <a:lnTo>
                    <a:pt x="3583" y="17231"/>
                  </a:lnTo>
                  <a:lnTo>
                    <a:pt x="3513" y="17212"/>
                  </a:lnTo>
                  <a:lnTo>
                    <a:pt x="3415" y="17152"/>
                  </a:lnTo>
                  <a:lnTo>
                    <a:pt x="3319" y="17159"/>
                  </a:lnTo>
                  <a:lnTo>
                    <a:pt x="3263" y="17101"/>
                  </a:lnTo>
                  <a:lnTo>
                    <a:pt x="3259" y="17061"/>
                  </a:lnTo>
                  <a:lnTo>
                    <a:pt x="3188" y="17003"/>
                  </a:lnTo>
                  <a:lnTo>
                    <a:pt x="3159" y="17005"/>
                  </a:lnTo>
                  <a:lnTo>
                    <a:pt x="3099" y="16997"/>
                  </a:lnTo>
                  <a:lnTo>
                    <a:pt x="3133" y="16967"/>
                  </a:lnTo>
                  <a:lnTo>
                    <a:pt x="3173" y="16950"/>
                  </a:lnTo>
                  <a:lnTo>
                    <a:pt x="3154" y="16913"/>
                  </a:lnTo>
                  <a:lnTo>
                    <a:pt x="3156" y="16890"/>
                  </a:lnTo>
                  <a:lnTo>
                    <a:pt x="3212" y="16903"/>
                  </a:lnTo>
                  <a:lnTo>
                    <a:pt x="3253" y="16935"/>
                  </a:lnTo>
                  <a:lnTo>
                    <a:pt x="3265" y="16928"/>
                  </a:lnTo>
                  <a:lnTo>
                    <a:pt x="3316" y="16935"/>
                  </a:lnTo>
                  <a:lnTo>
                    <a:pt x="3327" y="16862"/>
                  </a:lnTo>
                  <a:lnTo>
                    <a:pt x="3302" y="16843"/>
                  </a:lnTo>
                  <a:lnTo>
                    <a:pt x="3302" y="16790"/>
                  </a:lnTo>
                  <a:lnTo>
                    <a:pt x="3357" y="16736"/>
                  </a:lnTo>
                  <a:lnTo>
                    <a:pt x="3357" y="16717"/>
                  </a:lnTo>
                  <a:lnTo>
                    <a:pt x="3378" y="16696"/>
                  </a:lnTo>
                  <a:lnTo>
                    <a:pt x="3413" y="16702"/>
                  </a:lnTo>
                  <a:lnTo>
                    <a:pt x="3434" y="16672"/>
                  </a:lnTo>
                  <a:lnTo>
                    <a:pt x="3468" y="16664"/>
                  </a:lnTo>
                  <a:lnTo>
                    <a:pt x="3468" y="16641"/>
                  </a:lnTo>
                  <a:lnTo>
                    <a:pt x="3415" y="16626"/>
                  </a:lnTo>
                  <a:lnTo>
                    <a:pt x="3402" y="16598"/>
                  </a:lnTo>
                  <a:lnTo>
                    <a:pt x="3374" y="16623"/>
                  </a:lnTo>
                  <a:lnTo>
                    <a:pt x="3336" y="16585"/>
                  </a:lnTo>
                  <a:lnTo>
                    <a:pt x="3302" y="16510"/>
                  </a:lnTo>
                  <a:lnTo>
                    <a:pt x="3389" y="16497"/>
                  </a:lnTo>
                  <a:lnTo>
                    <a:pt x="3451" y="16510"/>
                  </a:lnTo>
                  <a:lnTo>
                    <a:pt x="3485" y="16472"/>
                  </a:lnTo>
                  <a:lnTo>
                    <a:pt x="3451" y="16472"/>
                  </a:lnTo>
                  <a:lnTo>
                    <a:pt x="3427" y="16448"/>
                  </a:lnTo>
                  <a:lnTo>
                    <a:pt x="3483" y="16408"/>
                  </a:lnTo>
                  <a:lnTo>
                    <a:pt x="3619" y="16335"/>
                  </a:lnTo>
                  <a:lnTo>
                    <a:pt x="3632" y="16297"/>
                  </a:lnTo>
                  <a:lnTo>
                    <a:pt x="3615" y="16269"/>
                  </a:lnTo>
                  <a:lnTo>
                    <a:pt x="3547" y="16278"/>
                  </a:lnTo>
                  <a:lnTo>
                    <a:pt x="3491" y="16318"/>
                  </a:lnTo>
                  <a:lnTo>
                    <a:pt x="3438" y="16308"/>
                  </a:lnTo>
                  <a:lnTo>
                    <a:pt x="3429" y="16312"/>
                  </a:lnTo>
                  <a:lnTo>
                    <a:pt x="3427" y="16308"/>
                  </a:lnTo>
                  <a:lnTo>
                    <a:pt x="3442" y="16193"/>
                  </a:lnTo>
                  <a:lnTo>
                    <a:pt x="3474" y="16178"/>
                  </a:lnTo>
                  <a:lnTo>
                    <a:pt x="3530" y="16088"/>
                  </a:lnTo>
                  <a:lnTo>
                    <a:pt x="3654" y="16081"/>
                  </a:lnTo>
                  <a:lnTo>
                    <a:pt x="3701" y="16047"/>
                  </a:lnTo>
                  <a:lnTo>
                    <a:pt x="3692" y="15981"/>
                  </a:lnTo>
                  <a:lnTo>
                    <a:pt x="3724" y="15887"/>
                  </a:lnTo>
                  <a:lnTo>
                    <a:pt x="3713" y="15811"/>
                  </a:lnTo>
                  <a:lnTo>
                    <a:pt x="3637" y="15759"/>
                  </a:lnTo>
                  <a:lnTo>
                    <a:pt x="3654" y="15648"/>
                  </a:lnTo>
                  <a:lnTo>
                    <a:pt x="3709" y="15636"/>
                  </a:lnTo>
                  <a:lnTo>
                    <a:pt x="3750" y="15580"/>
                  </a:lnTo>
                  <a:lnTo>
                    <a:pt x="3749" y="15510"/>
                  </a:lnTo>
                  <a:lnTo>
                    <a:pt x="3715" y="15489"/>
                  </a:lnTo>
                  <a:lnTo>
                    <a:pt x="3692" y="15431"/>
                  </a:lnTo>
                  <a:lnTo>
                    <a:pt x="3653" y="15469"/>
                  </a:lnTo>
                  <a:lnTo>
                    <a:pt x="3575" y="15456"/>
                  </a:lnTo>
                  <a:lnTo>
                    <a:pt x="3508" y="15414"/>
                  </a:lnTo>
                  <a:lnTo>
                    <a:pt x="3451" y="15424"/>
                  </a:lnTo>
                  <a:lnTo>
                    <a:pt x="3404" y="15393"/>
                  </a:lnTo>
                  <a:lnTo>
                    <a:pt x="3334" y="15392"/>
                  </a:lnTo>
                  <a:lnTo>
                    <a:pt x="3242" y="15371"/>
                  </a:lnTo>
                  <a:lnTo>
                    <a:pt x="3206" y="15407"/>
                  </a:lnTo>
                  <a:lnTo>
                    <a:pt x="3182" y="15356"/>
                  </a:lnTo>
                  <a:lnTo>
                    <a:pt x="3103" y="15307"/>
                  </a:lnTo>
                  <a:lnTo>
                    <a:pt x="3045" y="15181"/>
                  </a:lnTo>
                  <a:lnTo>
                    <a:pt x="3005" y="15186"/>
                  </a:lnTo>
                  <a:lnTo>
                    <a:pt x="2917" y="15252"/>
                  </a:lnTo>
                  <a:lnTo>
                    <a:pt x="2862" y="15241"/>
                  </a:lnTo>
                  <a:lnTo>
                    <a:pt x="2802" y="15258"/>
                  </a:lnTo>
                  <a:lnTo>
                    <a:pt x="2728" y="15218"/>
                  </a:lnTo>
                  <a:lnTo>
                    <a:pt x="2683" y="15271"/>
                  </a:lnTo>
                  <a:lnTo>
                    <a:pt x="2566" y="15158"/>
                  </a:lnTo>
                  <a:lnTo>
                    <a:pt x="2538" y="15073"/>
                  </a:lnTo>
                  <a:lnTo>
                    <a:pt x="2538" y="15004"/>
                  </a:lnTo>
                  <a:lnTo>
                    <a:pt x="2489" y="14996"/>
                  </a:lnTo>
                  <a:lnTo>
                    <a:pt x="2482" y="14942"/>
                  </a:lnTo>
                  <a:lnTo>
                    <a:pt x="2429" y="14896"/>
                  </a:lnTo>
                  <a:lnTo>
                    <a:pt x="2286" y="14917"/>
                  </a:lnTo>
                  <a:lnTo>
                    <a:pt x="2216" y="14825"/>
                  </a:lnTo>
                  <a:lnTo>
                    <a:pt x="2246" y="14767"/>
                  </a:lnTo>
                  <a:lnTo>
                    <a:pt x="2192" y="14723"/>
                  </a:lnTo>
                  <a:lnTo>
                    <a:pt x="2152" y="14603"/>
                  </a:lnTo>
                  <a:lnTo>
                    <a:pt x="2094" y="14601"/>
                  </a:lnTo>
                  <a:lnTo>
                    <a:pt x="2028" y="14635"/>
                  </a:lnTo>
                  <a:lnTo>
                    <a:pt x="1896" y="14635"/>
                  </a:lnTo>
                  <a:lnTo>
                    <a:pt x="1768" y="14593"/>
                  </a:lnTo>
                  <a:lnTo>
                    <a:pt x="1729" y="14627"/>
                  </a:lnTo>
                  <a:lnTo>
                    <a:pt x="1734" y="14682"/>
                  </a:lnTo>
                  <a:lnTo>
                    <a:pt x="1676" y="14695"/>
                  </a:lnTo>
                  <a:lnTo>
                    <a:pt x="1633" y="14686"/>
                  </a:lnTo>
                  <a:lnTo>
                    <a:pt x="1633" y="14620"/>
                  </a:lnTo>
                  <a:lnTo>
                    <a:pt x="1574" y="14552"/>
                  </a:lnTo>
                  <a:lnTo>
                    <a:pt x="1582" y="14482"/>
                  </a:lnTo>
                  <a:lnTo>
                    <a:pt x="1529" y="14400"/>
                  </a:lnTo>
                  <a:lnTo>
                    <a:pt x="1525" y="14337"/>
                  </a:lnTo>
                  <a:lnTo>
                    <a:pt x="1548" y="14296"/>
                  </a:lnTo>
                  <a:lnTo>
                    <a:pt x="1603" y="14349"/>
                  </a:lnTo>
                  <a:lnTo>
                    <a:pt x="1738" y="14330"/>
                  </a:lnTo>
                  <a:lnTo>
                    <a:pt x="1789" y="14243"/>
                  </a:lnTo>
                  <a:lnTo>
                    <a:pt x="1819" y="14219"/>
                  </a:lnTo>
                  <a:lnTo>
                    <a:pt x="1753" y="14174"/>
                  </a:lnTo>
                  <a:lnTo>
                    <a:pt x="1746" y="14125"/>
                  </a:lnTo>
                  <a:lnTo>
                    <a:pt x="1648" y="14040"/>
                  </a:lnTo>
                  <a:lnTo>
                    <a:pt x="1563" y="14017"/>
                  </a:lnTo>
                  <a:lnTo>
                    <a:pt x="1540" y="13931"/>
                  </a:lnTo>
                  <a:lnTo>
                    <a:pt x="1488" y="13895"/>
                  </a:lnTo>
                  <a:lnTo>
                    <a:pt x="1422" y="13801"/>
                  </a:lnTo>
                  <a:lnTo>
                    <a:pt x="1392" y="13731"/>
                  </a:lnTo>
                  <a:lnTo>
                    <a:pt x="1331" y="13667"/>
                  </a:lnTo>
                  <a:lnTo>
                    <a:pt x="1331" y="13588"/>
                  </a:lnTo>
                  <a:lnTo>
                    <a:pt x="1288" y="13537"/>
                  </a:lnTo>
                  <a:lnTo>
                    <a:pt x="1305" y="13470"/>
                  </a:lnTo>
                  <a:lnTo>
                    <a:pt x="1292" y="13411"/>
                  </a:lnTo>
                  <a:lnTo>
                    <a:pt x="1179" y="13370"/>
                  </a:lnTo>
                  <a:lnTo>
                    <a:pt x="1141" y="13370"/>
                  </a:lnTo>
                  <a:lnTo>
                    <a:pt x="1113" y="13332"/>
                  </a:lnTo>
                  <a:lnTo>
                    <a:pt x="1038" y="13355"/>
                  </a:lnTo>
                  <a:lnTo>
                    <a:pt x="970" y="13407"/>
                  </a:lnTo>
                  <a:lnTo>
                    <a:pt x="923" y="13321"/>
                  </a:lnTo>
                  <a:lnTo>
                    <a:pt x="867" y="13313"/>
                  </a:lnTo>
                  <a:lnTo>
                    <a:pt x="803" y="13343"/>
                  </a:lnTo>
                  <a:lnTo>
                    <a:pt x="752" y="13261"/>
                  </a:lnTo>
                  <a:lnTo>
                    <a:pt x="695" y="13295"/>
                  </a:lnTo>
                  <a:lnTo>
                    <a:pt x="650" y="13264"/>
                  </a:lnTo>
                  <a:lnTo>
                    <a:pt x="631" y="13270"/>
                  </a:lnTo>
                  <a:lnTo>
                    <a:pt x="622" y="13197"/>
                  </a:lnTo>
                  <a:lnTo>
                    <a:pt x="586" y="13150"/>
                  </a:lnTo>
                  <a:lnTo>
                    <a:pt x="558" y="13074"/>
                  </a:lnTo>
                  <a:lnTo>
                    <a:pt x="541" y="13050"/>
                  </a:lnTo>
                  <a:lnTo>
                    <a:pt x="507" y="12988"/>
                  </a:lnTo>
                  <a:lnTo>
                    <a:pt x="515" y="12954"/>
                  </a:lnTo>
                  <a:lnTo>
                    <a:pt x="499" y="12911"/>
                  </a:lnTo>
                  <a:lnTo>
                    <a:pt x="479" y="12890"/>
                  </a:lnTo>
                  <a:lnTo>
                    <a:pt x="490" y="12867"/>
                  </a:lnTo>
                  <a:lnTo>
                    <a:pt x="483" y="12822"/>
                  </a:lnTo>
                  <a:lnTo>
                    <a:pt x="430" y="12815"/>
                  </a:lnTo>
                  <a:lnTo>
                    <a:pt x="469" y="12756"/>
                  </a:lnTo>
                  <a:lnTo>
                    <a:pt x="462" y="12709"/>
                  </a:lnTo>
                  <a:lnTo>
                    <a:pt x="501" y="12673"/>
                  </a:lnTo>
                  <a:lnTo>
                    <a:pt x="501" y="12621"/>
                  </a:lnTo>
                  <a:lnTo>
                    <a:pt x="383" y="12406"/>
                  </a:lnTo>
                  <a:lnTo>
                    <a:pt x="402" y="12212"/>
                  </a:lnTo>
                  <a:lnTo>
                    <a:pt x="432" y="12191"/>
                  </a:lnTo>
                  <a:lnTo>
                    <a:pt x="451" y="12118"/>
                  </a:lnTo>
                  <a:lnTo>
                    <a:pt x="490" y="12067"/>
                  </a:lnTo>
                  <a:lnTo>
                    <a:pt x="498" y="12050"/>
                  </a:lnTo>
                  <a:lnTo>
                    <a:pt x="494" y="12043"/>
                  </a:lnTo>
                  <a:lnTo>
                    <a:pt x="469" y="12001"/>
                  </a:lnTo>
                  <a:lnTo>
                    <a:pt x="469" y="11998"/>
                  </a:lnTo>
                  <a:lnTo>
                    <a:pt x="484" y="11941"/>
                  </a:lnTo>
                  <a:lnTo>
                    <a:pt x="462" y="11902"/>
                  </a:lnTo>
                  <a:lnTo>
                    <a:pt x="462" y="11873"/>
                  </a:lnTo>
                  <a:lnTo>
                    <a:pt x="484" y="11864"/>
                  </a:lnTo>
                  <a:lnTo>
                    <a:pt x="507" y="11907"/>
                  </a:lnTo>
                  <a:lnTo>
                    <a:pt x="554" y="11892"/>
                  </a:lnTo>
                  <a:lnTo>
                    <a:pt x="550" y="11841"/>
                  </a:lnTo>
                  <a:lnTo>
                    <a:pt x="579" y="11817"/>
                  </a:lnTo>
                  <a:lnTo>
                    <a:pt x="629" y="11849"/>
                  </a:lnTo>
                  <a:lnTo>
                    <a:pt x="691" y="11802"/>
                  </a:lnTo>
                  <a:lnTo>
                    <a:pt x="707" y="11757"/>
                  </a:lnTo>
                  <a:lnTo>
                    <a:pt x="737" y="11745"/>
                  </a:lnTo>
                  <a:lnTo>
                    <a:pt x="814" y="11772"/>
                  </a:lnTo>
                  <a:lnTo>
                    <a:pt x="844" y="11732"/>
                  </a:lnTo>
                  <a:lnTo>
                    <a:pt x="801" y="11668"/>
                  </a:lnTo>
                  <a:lnTo>
                    <a:pt x="759" y="11668"/>
                  </a:lnTo>
                  <a:lnTo>
                    <a:pt x="735" y="11678"/>
                  </a:lnTo>
                  <a:lnTo>
                    <a:pt x="676" y="11678"/>
                  </a:lnTo>
                  <a:lnTo>
                    <a:pt x="644" y="11629"/>
                  </a:lnTo>
                  <a:lnTo>
                    <a:pt x="582" y="11625"/>
                  </a:lnTo>
                  <a:lnTo>
                    <a:pt x="522" y="11557"/>
                  </a:lnTo>
                  <a:lnTo>
                    <a:pt x="531" y="11525"/>
                  </a:lnTo>
                  <a:lnTo>
                    <a:pt x="588" y="11572"/>
                  </a:lnTo>
                  <a:lnTo>
                    <a:pt x="588" y="11527"/>
                  </a:lnTo>
                  <a:lnTo>
                    <a:pt x="571" y="11493"/>
                  </a:lnTo>
                  <a:lnTo>
                    <a:pt x="609" y="11463"/>
                  </a:lnTo>
                  <a:lnTo>
                    <a:pt x="552" y="11472"/>
                  </a:lnTo>
                  <a:cubicBezTo>
                    <a:pt x="552" y="11472"/>
                    <a:pt x="492" y="11506"/>
                    <a:pt x="479" y="11512"/>
                  </a:cubicBezTo>
                  <a:cubicBezTo>
                    <a:pt x="475" y="11512"/>
                    <a:pt x="471" y="11518"/>
                    <a:pt x="467" y="11525"/>
                  </a:cubicBezTo>
                  <a:lnTo>
                    <a:pt x="466" y="11525"/>
                  </a:lnTo>
                  <a:lnTo>
                    <a:pt x="456" y="11454"/>
                  </a:lnTo>
                  <a:lnTo>
                    <a:pt x="577" y="11341"/>
                  </a:lnTo>
                  <a:lnTo>
                    <a:pt x="637" y="11310"/>
                  </a:lnTo>
                  <a:lnTo>
                    <a:pt x="707" y="11188"/>
                  </a:lnTo>
                  <a:lnTo>
                    <a:pt x="778" y="11081"/>
                  </a:lnTo>
                  <a:lnTo>
                    <a:pt x="833" y="10953"/>
                  </a:lnTo>
                  <a:lnTo>
                    <a:pt x="936" y="10776"/>
                  </a:lnTo>
                  <a:lnTo>
                    <a:pt x="1011" y="10591"/>
                  </a:lnTo>
                  <a:lnTo>
                    <a:pt x="995" y="10514"/>
                  </a:lnTo>
                  <a:lnTo>
                    <a:pt x="883" y="10384"/>
                  </a:lnTo>
                  <a:lnTo>
                    <a:pt x="816" y="10364"/>
                  </a:lnTo>
                  <a:lnTo>
                    <a:pt x="697" y="10196"/>
                  </a:lnTo>
                  <a:lnTo>
                    <a:pt x="718" y="10119"/>
                  </a:lnTo>
                  <a:lnTo>
                    <a:pt x="765" y="10053"/>
                  </a:lnTo>
                  <a:lnTo>
                    <a:pt x="759" y="9976"/>
                  </a:lnTo>
                  <a:lnTo>
                    <a:pt x="682" y="9923"/>
                  </a:lnTo>
                  <a:lnTo>
                    <a:pt x="654" y="9863"/>
                  </a:lnTo>
                  <a:lnTo>
                    <a:pt x="650" y="9769"/>
                  </a:lnTo>
                  <a:lnTo>
                    <a:pt x="671" y="9744"/>
                  </a:lnTo>
                  <a:lnTo>
                    <a:pt x="648" y="9695"/>
                  </a:lnTo>
                  <a:lnTo>
                    <a:pt x="584" y="9684"/>
                  </a:lnTo>
                  <a:lnTo>
                    <a:pt x="552" y="9641"/>
                  </a:lnTo>
                  <a:lnTo>
                    <a:pt x="552" y="9556"/>
                  </a:lnTo>
                  <a:lnTo>
                    <a:pt x="588" y="9509"/>
                  </a:lnTo>
                  <a:lnTo>
                    <a:pt x="537" y="9496"/>
                  </a:lnTo>
                  <a:lnTo>
                    <a:pt x="535" y="9452"/>
                  </a:lnTo>
                  <a:lnTo>
                    <a:pt x="547" y="9285"/>
                  </a:lnTo>
                  <a:lnTo>
                    <a:pt x="592" y="9274"/>
                  </a:lnTo>
                  <a:lnTo>
                    <a:pt x="477" y="9006"/>
                  </a:lnTo>
                  <a:lnTo>
                    <a:pt x="371" y="8811"/>
                  </a:lnTo>
                  <a:lnTo>
                    <a:pt x="349" y="8737"/>
                  </a:lnTo>
                  <a:lnTo>
                    <a:pt x="289" y="8671"/>
                  </a:lnTo>
                  <a:lnTo>
                    <a:pt x="330" y="8549"/>
                  </a:lnTo>
                  <a:lnTo>
                    <a:pt x="383" y="8464"/>
                  </a:lnTo>
                  <a:lnTo>
                    <a:pt x="407" y="8389"/>
                  </a:lnTo>
                  <a:lnTo>
                    <a:pt x="375" y="8359"/>
                  </a:lnTo>
                  <a:lnTo>
                    <a:pt x="259" y="8284"/>
                  </a:lnTo>
                  <a:lnTo>
                    <a:pt x="238" y="8236"/>
                  </a:lnTo>
                  <a:lnTo>
                    <a:pt x="198" y="8176"/>
                  </a:lnTo>
                  <a:lnTo>
                    <a:pt x="129" y="8137"/>
                  </a:lnTo>
                  <a:lnTo>
                    <a:pt x="93" y="8131"/>
                  </a:lnTo>
                  <a:lnTo>
                    <a:pt x="48" y="8014"/>
                  </a:lnTo>
                  <a:lnTo>
                    <a:pt x="12" y="7973"/>
                  </a:lnTo>
                  <a:lnTo>
                    <a:pt x="31" y="7884"/>
                  </a:lnTo>
                  <a:lnTo>
                    <a:pt x="42" y="7817"/>
                  </a:lnTo>
                  <a:lnTo>
                    <a:pt x="1" y="7802"/>
                  </a:lnTo>
                  <a:lnTo>
                    <a:pt x="42" y="7773"/>
                  </a:lnTo>
                  <a:lnTo>
                    <a:pt x="112" y="7745"/>
                  </a:lnTo>
                  <a:lnTo>
                    <a:pt x="112" y="7743"/>
                  </a:lnTo>
                  <a:lnTo>
                    <a:pt x="142" y="7738"/>
                  </a:lnTo>
                  <a:lnTo>
                    <a:pt x="144" y="7647"/>
                  </a:lnTo>
                  <a:lnTo>
                    <a:pt x="213" y="7581"/>
                  </a:lnTo>
                  <a:lnTo>
                    <a:pt x="274" y="7574"/>
                  </a:lnTo>
                  <a:lnTo>
                    <a:pt x="315" y="7519"/>
                  </a:lnTo>
                  <a:lnTo>
                    <a:pt x="309" y="7446"/>
                  </a:lnTo>
                  <a:lnTo>
                    <a:pt x="351" y="7442"/>
                  </a:lnTo>
                  <a:lnTo>
                    <a:pt x="403" y="7463"/>
                  </a:lnTo>
                  <a:lnTo>
                    <a:pt x="435" y="7423"/>
                  </a:lnTo>
                  <a:lnTo>
                    <a:pt x="434" y="7371"/>
                  </a:lnTo>
                  <a:lnTo>
                    <a:pt x="435" y="7369"/>
                  </a:lnTo>
                  <a:lnTo>
                    <a:pt x="490" y="7376"/>
                  </a:lnTo>
                  <a:lnTo>
                    <a:pt x="513" y="7395"/>
                  </a:lnTo>
                  <a:lnTo>
                    <a:pt x="511" y="7446"/>
                  </a:lnTo>
                  <a:lnTo>
                    <a:pt x="533" y="7478"/>
                  </a:lnTo>
                  <a:lnTo>
                    <a:pt x="541" y="7414"/>
                  </a:lnTo>
                  <a:lnTo>
                    <a:pt x="560" y="7380"/>
                  </a:lnTo>
                  <a:lnTo>
                    <a:pt x="594" y="7384"/>
                  </a:lnTo>
                  <a:lnTo>
                    <a:pt x="616" y="7372"/>
                  </a:lnTo>
                  <a:lnTo>
                    <a:pt x="573" y="7342"/>
                  </a:lnTo>
                  <a:lnTo>
                    <a:pt x="573" y="7323"/>
                  </a:lnTo>
                  <a:lnTo>
                    <a:pt x="603" y="7329"/>
                  </a:lnTo>
                  <a:lnTo>
                    <a:pt x="635" y="7322"/>
                  </a:lnTo>
                  <a:lnTo>
                    <a:pt x="635" y="7303"/>
                  </a:lnTo>
                  <a:lnTo>
                    <a:pt x="618" y="7297"/>
                  </a:lnTo>
                  <a:lnTo>
                    <a:pt x="601" y="7269"/>
                  </a:lnTo>
                  <a:lnTo>
                    <a:pt x="612" y="7252"/>
                  </a:lnTo>
                  <a:lnTo>
                    <a:pt x="659" y="7258"/>
                  </a:lnTo>
                  <a:lnTo>
                    <a:pt x="712" y="7280"/>
                  </a:lnTo>
                  <a:lnTo>
                    <a:pt x="739" y="7320"/>
                  </a:lnTo>
                  <a:lnTo>
                    <a:pt x="767" y="7342"/>
                  </a:lnTo>
                  <a:lnTo>
                    <a:pt x="787" y="7323"/>
                  </a:lnTo>
                  <a:lnTo>
                    <a:pt x="825" y="7339"/>
                  </a:lnTo>
                  <a:lnTo>
                    <a:pt x="838" y="7357"/>
                  </a:lnTo>
                  <a:lnTo>
                    <a:pt x="870" y="7376"/>
                  </a:lnTo>
                  <a:lnTo>
                    <a:pt x="874" y="7404"/>
                  </a:lnTo>
                  <a:lnTo>
                    <a:pt x="829" y="7438"/>
                  </a:lnTo>
                  <a:lnTo>
                    <a:pt x="789" y="7421"/>
                  </a:lnTo>
                  <a:lnTo>
                    <a:pt x="729" y="7429"/>
                  </a:lnTo>
                  <a:lnTo>
                    <a:pt x="690" y="7389"/>
                  </a:lnTo>
                  <a:lnTo>
                    <a:pt x="688" y="7357"/>
                  </a:lnTo>
                  <a:lnTo>
                    <a:pt x="659" y="7393"/>
                  </a:lnTo>
                  <a:lnTo>
                    <a:pt x="659" y="7450"/>
                  </a:lnTo>
                  <a:lnTo>
                    <a:pt x="675" y="7495"/>
                  </a:lnTo>
                  <a:lnTo>
                    <a:pt x="708" y="7461"/>
                  </a:lnTo>
                  <a:lnTo>
                    <a:pt x="729" y="7476"/>
                  </a:lnTo>
                  <a:lnTo>
                    <a:pt x="742" y="7521"/>
                  </a:lnTo>
                  <a:lnTo>
                    <a:pt x="782" y="7485"/>
                  </a:lnTo>
                  <a:lnTo>
                    <a:pt x="825" y="7500"/>
                  </a:lnTo>
                  <a:lnTo>
                    <a:pt x="831" y="7538"/>
                  </a:lnTo>
                  <a:lnTo>
                    <a:pt x="844" y="7534"/>
                  </a:lnTo>
                  <a:lnTo>
                    <a:pt x="867" y="7504"/>
                  </a:lnTo>
                  <a:lnTo>
                    <a:pt x="882" y="7519"/>
                  </a:lnTo>
                  <a:lnTo>
                    <a:pt x="874" y="7538"/>
                  </a:lnTo>
                  <a:lnTo>
                    <a:pt x="874" y="7572"/>
                  </a:lnTo>
                  <a:lnTo>
                    <a:pt x="917" y="7517"/>
                  </a:lnTo>
                  <a:lnTo>
                    <a:pt x="942" y="7495"/>
                  </a:lnTo>
                  <a:lnTo>
                    <a:pt x="963" y="7506"/>
                  </a:lnTo>
                  <a:lnTo>
                    <a:pt x="949" y="7525"/>
                  </a:lnTo>
                  <a:lnTo>
                    <a:pt x="940" y="7555"/>
                  </a:lnTo>
                  <a:lnTo>
                    <a:pt x="978" y="7555"/>
                  </a:lnTo>
                  <a:lnTo>
                    <a:pt x="996" y="7576"/>
                  </a:lnTo>
                  <a:lnTo>
                    <a:pt x="964" y="7595"/>
                  </a:lnTo>
                  <a:lnTo>
                    <a:pt x="934" y="7643"/>
                  </a:lnTo>
                  <a:lnTo>
                    <a:pt x="989" y="7638"/>
                  </a:lnTo>
                  <a:lnTo>
                    <a:pt x="1021" y="7576"/>
                  </a:lnTo>
                  <a:lnTo>
                    <a:pt x="1011" y="7542"/>
                  </a:lnTo>
                  <a:lnTo>
                    <a:pt x="1032" y="7523"/>
                  </a:lnTo>
                  <a:lnTo>
                    <a:pt x="1085" y="7517"/>
                  </a:lnTo>
                  <a:lnTo>
                    <a:pt x="1119" y="7542"/>
                  </a:lnTo>
                  <a:lnTo>
                    <a:pt x="1126" y="7519"/>
                  </a:lnTo>
                  <a:lnTo>
                    <a:pt x="1100" y="7482"/>
                  </a:lnTo>
                  <a:lnTo>
                    <a:pt x="1102" y="7468"/>
                  </a:lnTo>
                  <a:lnTo>
                    <a:pt x="1151" y="7489"/>
                  </a:lnTo>
                  <a:lnTo>
                    <a:pt x="1183" y="7534"/>
                  </a:lnTo>
                  <a:lnTo>
                    <a:pt x="1258" y="7538"/>
                  </a:lnTo>
                  <a:lnTo>
                    <a:pt x="1309" y="7559"/>
                  </a:lnTo>
                  <a:lnTo>
                    <a:pt x="1348" y="7536"/>
                  </a:lnTo>
                  <a:lnTo>
                    <a:pt x="1343" y="7512"/>
                  </a:lnTo>
                  <a:lnTo>
                    <a:pt x="1405" y="7525"/>
                  </a:lnTo>
                  <a:lnTo>
                    <a:pt x="1459" y="7559"/>
                  </a:lnTo>
                  <a:lnTo>
                    <a:pt x="1467" y="7536"/>
                  </a:lnTo>
                  <a:lnTo>
                    <a:pt x="1527" y="7563"/>
                  </a:lnTo>
                  <a:lnTo>
                    <a:pt x="1791" y="7702"/>
                  </a:lnTo>
                  <a:lnTo>
                    <a:pt x="1968" y="7820"/>
                  </a:lnTo>
                  <a:lnTo>
                    <a:pt x="2005" y="7862"/>
                  </a:lnTo>
                  <a:lnTo>
                    <a:pt x="2054" y="7879"/>
                  </a:lnTo>
                  <a:lnTo>
                    <a:pt x="2115" y="7967"/>
                  </a:lnTo>
                  <a:lnTo>
                    <a:pt x="2154" y="7977"/>
                  </a:lnTo>
                  <a:lnTo>
                    <a:pt x="2145" y="7948"/>
                  </a:lnTo>
                  <a:lnTo>
                    <a:pt x="2145" y="7928"/>
                  </a:lnTo>
                  <a:lnTo>
                    <a:pt x="2169" y="7928"/>
                  </a:lnTo>
                  <a:lnTo>
                    <a:pt x="2244" y="7995"/>
                  </a:lnTo>
                  <a:lnTo>
                    <a:pt x="2286" y="7999"/>
                  </a:lnTo>
                  <a:lnTo>
                    <a:pt x="2350" y="8058"/>
                  </a:lnTo>
                  <a:lnTo>
                    <a:pt x="2386" y="8043"/>
                  </a:lnTo>
                  <a:lnTo>
                    <a:pt x="2346" y="7980"/>
                  </a:lnTo>
                  <a:lnTo>
                    <a:pt x="2335" y="7956"/>
                  </a:lnTo>
                  <a:lnTo>
                    <a:pt x="2361" y="7956"/>
                  </a:lnTo>
                  <a:lnTo>
                    <a:pt x="2416" y="8011"/>
                  </a:lnTo>
                  <a:lnTo>
                    <a:pt x="2412" y="8059"/>
                  </a:lnTo>
                  <a:lnTo>
                    <a:pt x="2516" y="8131"/>
                  </a:lnTo>
                  <a:lnTo>
                    <a:pt x="2510" y="8165"/>
                  </a:lnTo>
                  <a:lnTo>
                    <a:pt x="2568" y="8193"/>
                  </a:lnTo>
                  <a:lnTo>
                    <a:pt x="2580" y="8169"/>
                  </a:lnTo>
                  <a:lnTo>
                    <a:pt x="2625" y="8178"/>
                  </a:lnTo>
                  <a:lnTo>
                    <a:pt x="2679" y="8235"/>
                  </a:lnTo>
                  <a:lnTo>
                    <a:pt x="2696" y="8300"/>
                  </a:lnTo>
                  <a:lnTo>
                    <a:pt x="2728" y="8319"/>
                  </a:lnTo>
                  <a:lnTo>
                    <a:pt x="2770" y="8383"/>
                  </a:lnTo>
                  <a:lnTo>
                    <a:pt x="2788" y="8378"/>
                  </a:lnTo>
                  <a:lnTo>
                    <a:pt x="2807" y="8396"/>
                  </a:lnTo>
                  <a:lnTo>
                    <a:pt x="2811" y="8462"/>
                  </a:lnTo>
                  <a:lnTo>
                    <a:pt x="2813" y="8523"/>
                  </a:lnTo>
                  <a:lnTo>
                    <a:pt x="2800" y="8598"/>
                  </a:lnTo>
                  <a:lnTo>
                    <a:pt x="2783" y="8637"/>
                  </a:lnTo>
                  <a:lnTo>
                    <a:pt x="2783" y="8673"/>
                  </a:lnTo>
                  <a:lnTo>
                    <a:pt x="2726" y="8745"/>
                  </a:lnTo>
                  <a:lnTo>
                    <a:pt x="2717" y="8780"/>
                  </a:lnTo>
                  <a:lnTo>
                    <a:pt x="2619" y="8912"/>
                  </a:lnTo>
                  <a:lnTo>
                    <a:pt x="2549" y="8950"/>
                  </a:lnTo>
                  <a:lnTo>
                    <a:pt x="2465" y="8965"/>
                  </a:lnTo>
                  <a:lnTo>
                    <a:pt x="2427" y="8995"/>
                  </a:lnTo>
                  <a:lnTo>
                    <a:pt x="2352" y="8995"/>
                  </a:lnTo>
                  <a:lnTo>
                    <a:pt x="2337" y="9016"/>
                  </a:lnTo>
                  <a:lnTo>
                    <a:pt x="2220" y="9029"/>
                  </a:lnTo>
                  <a:lnTo>
                    <a:pt x="2069" y="9021"/>
                  </a:lnTo>
                  <a:lnTo>
                    <a:pt x="1985" y="8997"/>
                  </a:lnTo>
                  <a:lnTo>
                    <a:pt x="1924" y="8954"/>
                  </a:lnTo>
                  <a:lnTo>
                    <a:pt x="1887" y="8982"/>
                  </a:lnTo>
                  <a:lnTo>
                    <a:pt x="1844" y="8969"/>
                  </a:lnTo>
                  <a:lnTo>
                    <a:pt x="1772" y="8969"/>
                  </a:lnTo>
                  <a:lnTo>
                    <a:pt x="1763" y="8942"/>
                  </a:lnTo>
                  <a:lnTo>
                    <a:pt x="1719" y="8929"/>
                  </a:lnTo>
                  <a:lnTo>
                    <a:pt x="1680" y="8956"/>
                  </a:lnTo>
                  <a:lnTo>
                    <a:pt x="1616" y="8893"/>
                  </a:lnTo>
                  <a:lnTo>
                    <a:pt x="1618" y="8861"/>
                  </a:lnTo>
                  <a:lnTo>
                    <a:pt x="1567" y="8871"/>
                  </a:lnTo>
                  <a:lnTo>
                    <a:pt x="1522" y="8865"/>
                  </a:lnTo>
                  <a:lnTo>
                    <a:pt x="1544" y="8852"/>
                  </a:lnTo>
                  <a:lnTo>
                    <a:pt x="1461" y="8850"/>
                  </a:lnTo>
                  <a:lnTo>
                    <a:pt x="1439" y="8876"/>
                  </a:lnTo>
                  <a:lnTo>
                    <a:pt x="1388" y="8875"/>
                  </a:lnTo>
                  <a:lnTo>
                    <a:pt x="1388" y="8844"/>
                  </a:lnTo>
                  <a:lnTo>
                    <a:pt x="1367" y="8829"/>
                  </a:lnTo>
                  <a:lnTo>
                    <a:pt x="1399" y="8807"/>
                  </a:lnTo>
                  <a:lnTo>
                    <a:pt x="1365" y="8771"/>
                  </a:lnTo>
                  <a:lnTo>
                    <a:pt x="1356" y="8792"/>
                  </a:lnTo>
                  <a:lnTo>
                    <a:pt x="1271" y="8792"/>
                  </a:lnTo>
                  <a:lnTo>
                    <a:pt x="1219" y="8754"/>
                  </a:lnTo>
                  <a:lnTo>
                    <a:pt x="1209" y="8773"/>
                  </a:lnTo>
                  <a:lnTo>
                    <a:pt x="1173" y="8769"/>
                  </a:lnTo>
                  <a:lnTo>
                    <a:pt x="1062" y="8677"/>
                  </a:lnTo>
                  <a:lnTo>
                    <a:pt x="1053" y="8628"/>
                  </a:lnTo>
                  <a:lnTo>
                    <a:pt x="987" y="8622"/>
                  </a:lnTo>
                  <a:lnTo>
                    <a:pt x="974" y="8607"/>
                  </a:lnTo>
                  <a:lnTo>
                    <a:pt x="927" y="8609"/>
                  </a:lnTo>
                  <a:lnTo>
                    <a:pt x="915" y="8624"/>
                  </a:lnTo>
                  <a:lnTo>
                    <a:pt x="970" y="8662"/>
                  </a:lnTo>
                  <a:lnTo>
                    <a:pt x="981" y="8735"/>
                  </a:lnTo>
                  <a:lnTo>
                    <a:pt x="1042" y="8775"/>
                  </a:lnTo>
                  <a:lnTo>
                    <a:pt x="1055" y="8814"/>
                  </a:lnTo>
                  <a:lnTo>
                    <a:pt x="1132" y="8831"/>
                  </a:lnTo>
                  <a:lnTo>
                    <a:pt x="1147" y="8848"/>
                  </a:lnTo>
                  <a:lnTo>
                    <a:pt x="1096" y="8875"/>
                  </a:lnTo>
                  <a:lnTo>
                    <a:pt x="1074" y="8905"/>
                  </a:lnTo>
                  <a:lnTo>
                    <a:pt x="1085" y="8920"/>
                  </a:lnTo>
                  <a:lnTo>
                    <a:pt x="1170" y="8897"/>
                  </a:lnTo>
                  <a:lnTo>
                    <a:pt x="1203" y="8875"/>
                  </a:lnTo>
                  <a:lnTo>
                    <a:pt x="1239" y="8899"/>
                  </a:lnTo>
                  <a:lnTo>
                    <a:pt x="1202" y="8916"/>
                  </a:lnTo>
                  <a:lnTo>
                    <a:pt x="1202" y="8931"/>
                  </a:lnTo>
                  <a:lnTo>
                    <a:pt x="1258" y="8937"/>
                  </a:lnTo>
                  <a:lnTo>
                    <a:pt x="1245" y="8976"/>
                  </a:lnTo>
                  <a:lnTo>
                    <a:pt x="1194" y="8984"/>
                  </a:lnTo>
                  <a:lnTo>
                    <a:pt x="1173" y="9014"/>
                  </a:lnTo>
                  <a:lnTo>
                    <a:pt x="1234" y="9023"/>
                  </a:lnTo>
                  <a:lnTo>
                    <a:pt x="1254" y="9006"/>
                  </a:lnTo>
                  <a:lnTo>
                    <a:pt x="1296" y="9006"/>
                  </a:lnTo>
                  <a:lnTo>
                    <a:pt x="1320" y="9035"/>
                  </a:lnTo>
                  <a:lnTo>
                    <a:pt x="1352" y="9012"/>
                  </a:lnTo>
                  <a:lnTo>
                    <a:pt x="1469" y="9059"/>
                  </a:lnTo>
                  <a:lnTo>
                    <a:pt x="1525" y="9138"/>
                  </a:lnTo>
                  <a:lnTo>
                    <a:pt x="1554" y="9144"/>
                  </a:lnTo>
                  <a:lnTo>
                    <a:pt x="1537" y="9176"/>
                  </a:lnTo>
                  <a:lnTo>
                    <a:pt x="1531" y="9210"/>
                  </a:lnTo>
                  <a:lnTo>
                    <a:pt x="1550" y="9215"/>
                  </a:lnTo>
                  <a:lnTo>
                    <a:pt x="1554" y="9266"/>
                  </a:lnTo>
                  <a:lnTo>
                    <a:pt x="1546" y="9349"/>
                  </a:lnTo>
                  <a:lnTo>
                    <a:pt x="1507" y="9362"/>
                  </a:lnTo>
                  <a:lnTo>
                    <a:pt x="1497" y="9407"/>
                  </a:lnTo>
                  <a:lnTo>
                    <a:pt x="1539" y="9419"/>
                  </a:lnTo>
                  <a:lnTo>
                    <a:pt x="1542" y="9477"/>
                  </a:lnTo>
                  <a:lnTo>
                    <a:pt x="1612" y="9547"/>
                  </a:lnTo>
                  <a:lnTo>
                    <a:pt x="1610" y="9590"/>
                  </a:lnTo>
                  <a:lnTo>
                    <a:pt x="1661" y="9626"/>
                  </a:lnTo>
                  <a:lnTo>
                    <a:pt x="1661" y="9675"/>
                  </a:lnTo>
                  <a:lnTo>
                    <a:pt x="1670" y="9735"/>
                  </a:lnTo>
                  <a:lnTo>
                    <a:pt x="1650" y="9776"/>
                  </a:lnTo>
                  <a:lnTo>
                    <a:pt x="1674" y="9801"/>
                  </a:lnTo>
                  <a:lnTo>
                    <a:pt x="1697" y="9844"/>
                  </a:lnTo>
                  <a:lnTo>
                    <a:pt x="1800" y="9882"/>
                  </a:lnTo>
                  <a:lnTo>
                    <a:pt x="1847" y="9842"/>
                  </a:lnTo>
                  <a:lnTo>
                    <a:pt x="1868" y="9844"/>
                  </a:lnTo>
                  <a:lnTo>
                    <a:pt x="1904" y="9893"/>
                  </a:lnTo>
                  <a:lnTo>
                    <a:pt x="1947" y="9921"/>
                  </a:lnTo>
                  <a:lnTo>
                    <a:pt x="1955" y="9983"/>
                  </a:lnTo>
                  <a:lnTo>
                    <a:pt x="1977" y="10002"/>
                  </a:lnTo>
                  <a:lnTo>
                    <a:pt x="2058" y="10004"/>
                  </a:lnTo>
                  <a:lnTo>
                    <a:pt x="2090" y="10032"/>
                  </a:lnTo>
                  <a:lnTo>
                    <a:pt x="2165" y="10034"/>
                  </a:lnTo>
                  <a:lnTo>
                    <a:pt x="2211" y="10076"/>
                  </a:lnTo>
                  <a:lnTo>
                    <a:pt x="2239" y="10077"/>
                  </a:lnTo>
                  <a:lnTo>
                    <a:pt x="2293" y="10017"/>
                  </a:lnTo>
                  <a:lnTo>
                    <a:pt x="2337" y="10013"/>
                  </a:lnTo>
                  <a:lnTo>
                    <a:pt x="2369" y="10000"/>
                  </a:lnTo>
                  <a:lnTo>
                    <a:pt x="2372" y="9919"/>
                  </a:lnTo>
                  <a:lnTo>
                    <a:pt x="2333" y="9885"/>
                  </a:lnTo>
                  <a:lnTo>
                    <a:pt x="2350" y="9861"/>
                  </a:lnTo>
                  <a:lnTo>
                    <a:pt x="2348" y="9840"/>
                  </a:lnTo>
                  <a:lnTo>
                    <a:pt x="2292" y="9820"/>
                  </a:lnTo>
                  <a:lnTo>
                    <a:pt x="2286" y="9778"/>
                  </a:lnTo>
                  <a:lnTo>
                    <a:pt x="2244" y="9808"/>
                  </a:lnTo>
                  <a:lnTo>
                    <a:pt x="2214" y="9805"/>
                  </a:lnTo>
                  <a:lnTo>
                    <a:pt x="2165" y="9827"/>
                  </a:lnTo>
                  <a:lnTo>
                    <a:pt x="2103" y="9795"/>
                  </a:lnTo>
                  <a:lnTo>
                    <a:pt x="2058" y="9735"/>
                  </a:lnTo>
                  <a:lnTo>
                    <a:pt x="1988" y="9701"/>
                  </a:lnTo>
                  <a:lnTo>
                    <a:pt x="1975" y="9645"/>
                  </a:lnTo>
                  <a:lnTo>
                    <a:pt x="1938" y="9575"/>
                  </a:lnTo>
                  <a:lnTo>
                    <a:pt x="1988" y="9579"/>
                  </a:lnTo>
                  <a:lnTo>
                    <a:pt x="2022" y="9545"/>
                  </a:lnTo>
                  <a:lnTo>
                    <a:pt x="2004" y="9518"/>
                  </a:lnTo>
                  <a:lnTo>
                    <a:pt x="2015" y="9488"/>
                  </a:lnTo>
                  <a:lnTo>
                    <a:pt x="2000" y="9456"/>
                  </a:lnTo>
                  <a:lnTo>
                    <a:pt x="2011" y="9422"/>
                  </a:lnTo>
                  <a:lnTo>
                    <a:pt x="2069" y="9420"/>
                  </a:lnTo>
                  <a:lnTo>
                    <a:pt x="2130" y="9460"/>
                  </a:lnTo>
                  <a:lnTo>
                    <a:pt x="2201" y="9473"/>
                  </a:lnTo>
                  <a:lnTo>
                    <a:pt x="2237" y="9528"/>
                  </a:lnTo>
                  <a:lnTo>
                    <a:pt x="2282" y="9567"/>
                  </a:lnTo>
                  <a:lnTo>
                    <a:pt x="2372" y="9571"/>
                  </a:lnTo>
                  <a:lnTo>
                    <a:pt x="2391" y="9605"/>
                  </a:lnTo>
                  <a:lnTo>
                    <a:pt x="2448" y="9611"/>
                  </a:lnTo>
                  <a:lnTo>
                    <a:pt x="2612" y="9688"/>
                  </a:lnTo>
                  <a:lnTo>
                    <a:pt x="2679" y="9754"/>
                  </a:lnTo>
                  <a:lnTo>
                    <a:pt x="2708" y="9712"/>
                  </a:lnTo>
                  <a:lnTo>
                    <a:pt x="2751" y="9675"/>
                  </a:lnTo>
                  <a:lnTo>
                    <a:pt x="2749" y="9620"/>
                  </a:lnTo>
                  <a:lnTo>
                    <a:pt x="2788" y="9618"/>
                  </a:lnTo>
                  <a:lnTo>
                    <a:pt x="2828" y="9573"/>
                  </a:lnTo>
                  <a:lnTo>
                    <a:pt x="2760" y="9471"/>
                  </a:lnTo>
                  <a:lnTo>
                    <a:pt x="2645" y="9355"/>
                  </a:lnTo>
                  <a:lnTo>
                    <a:pt x="2619" y="9277"/>
                  </a:lnTo>
                  <a:lnTo>
                    <a:pt x="2625" y="9232"/>
                  </a:lnTo>
                  <a:lnTo>
                    <a:pt x="2694" y="9176"/>
                  </a:lnTo>
                  <a:lnTo>
                    <a:pt x="2753" y="9100"/>
                  </a:lnTo>
                  <a:lnTo>
                    <a:pt x="2768" y="9035"/>
                  </a:lnTo>
                  <a:lnTo>
                    <a:pt x="2811" y="8993"/>
                  </a:lnTo>
                  <a:lnTo>
                    <a:pt x="2871" y="8982"/>
                  </a:lnTo>
                  <a:lnTo>
                    <a:pt x="2954" y="8912"/>
                  </a:lnTo>
                  <a:lnTo>
                    <a:pt x="3013" y="8788"/>
                  </a:lnTo>
                  <a:lnTo>
                    <a:pt x="3048" y="8762"/>
                  </a:lnTo>
                  <a:lnTo>
                    <a:pt x="3112" y="8771"/>
                  </a:lnTo>
                  <a:lnTo>
                    <a:pt x="3163" y="8811"/>
                  </a:lnTo>
                  <a:lnTo>
                    <a:pt x="3238" y="8801"/>
                  </a:lnTo>
                  <a:lnTo>
                    <a:pt x="3317" y="8811"/>
                  </a:lnTo>
                  <a:lnTo>
                    <a:pt x="3346" y="8846"/>
                  </a:lnTo>
                  <a:lnTo>
                    <a:pt x="3338" y="8901"/>
                  </a:lnTo>
                  <a:lnTo>
                    <a:pt x="3400" y="8843"/>
                  </a:lnTo>
                  <a:lnTo>
                    <a:pt x="3464" y="8892"/>
                  </a:lnTo>
                  <a:lnTo>
                    <a:pt x="3485" y="8956"/>
                  </a:lnTo>
                  <a:lnTo>
                    <a:pt x="3517" y="8986"/>
                  </a:lnTo>
                  <a:lnTo>
                    <a:pt x="3509" y="8892"/>
                  </a:lnTo>
                  <a:lnTo>
                    <a:pt x="3474" y="8824"/>
                  </a:lnTo>
                  <a:lnTo>
                    <a:pt x="3496" y="8794"/>
                  </a:lnTo>
                  <a:lnTo>
                    <a:pt x="3494" y="8675"/>
                  </a:lnTo>
                  <a:lnTo>
                    <a:pt x="3511" y="8637"/>
                  </a:lnTo>
                  <a:lnTo>
                    <a:pt x="3489" y="8620"/>
                  </a:lnTo>
                  <a:lnTo>
                    <a:pt x="3487" y="8590"/>
                  </a:lnTo>
                  <a:lnTo>
                    <a:pt x="3496" y="8566"/>
                  </a:lnTo>
                  <a:lnTo>
                    <a:pt x="3487" y="8530"/>
                  </a:lnTo>
                  <a:lnTo>
                    <a:pt x="3496" y="8506"/>
                  </a:lnTo>
                  <a:lnTo>
                    <a:pt x="3459" y="8464"/>
                  </a:lnTo>
                  <a:lnTo>
                    <a:pt x="3402" y="8430"/>
                  </a:lnTo>
                  <a:lnTo>
                    <a:pt x="3327" y="8434"/>
                  </a:lnTo>
                  <a:lnTo>
                    <a:pt x="3304" y="8370"/>
                  </a:lnTo>
                  <a:lnTo>
                    <a:pt x="3325" y="8304"/>
                  </a:lnTo>
                  <a:lnTo>
                    <a:pt x="3325" y="8188"/>
                  </a:lnTo>
                  <a:lnTo>
                    <a:pt x="3344" y="8171"/>
                  </a:lnTo>
                  <a:lnTo>
                    <a:pt x="3333" y="8135"/>
                  </a:lnTo>
                  <a:lnTo>
                    <a:pt x="3334" y="8086"/>
                  </a:lnTo>
                  <a:lnTo>
                    <a:pt x="3355" y="8067"/>
                  </a:lnTo>
                  <a:lnTo>
                    <a:pt x="3329" y="8033"/>
                  </a:lnTo>
                  <a:lnTo>
                    <a:pt x="3329" y="7975"/>
                  </a:lnTo>
                  <a:lnTo>
                    <a:pt x="3289" y="7866"/>
                  </a:lnTo>
                  <a:lnTo>
                    <a:pt x="3214" y="7813"/>
                  </a:lnTo>
                  <a:lnTo>
                    <a:pt x="3088" y="7709"/>
                  </a:lnTo>
                  <a:lnTo>
                    <a:pt x="3086" y="7681"/>
                  </a:lnTo>
                  <a:lnTo>
                    <a:pt x="3144" y="7681"/>
                  </a:lnTo>
                  <a:lnTo>
                    <a:pt x="3250" y="7751"/>
                  </a:lnTo>
                  <a:lnTo>
                    <a:pt x="3312" y="7749"/>
                  </a:lnTo>
                  <a:lnTo>
                    <a:pt x="3353" y="7728"/>
                  </a:lnTo>
                  <a:lnTo>
                    <a:pt x="3449" y="7721"/>
                  </a:lnTo>
                  <a:lnTo>
                    <a:pt x="3587" y="7734"/>
                  </a:lnTo>
                  <a:lnTo>
                    <a:pt x="3653" y="7775"/>
                  </a:lnTo>
                  <a:lnTo>
                    <a:pt x="3651" y="7822"/>
                  </a:lnTo>
                  <a:lnTo>
                    <a:pt x="3705" y="7886"/>
                  </a:lnTo>
                  <a:lnTo>
                    <a:pt x="3764" y="7894"/>
                  </a:lnTo>
                  <a:lnTo>
                    <a:pt x="3773" y="7935"/>
                  </a:lnTo>
                  <a:lnTo>
                    <a:pt x="3845" y="8027"/>
                  </a:lnTo>
                  <a:lnTo>
                    <a:pt x="3835" y="8065"/>
                  </a:lnTo>
                  <a:lnTo>
                    <a:pt x="3743" y="8063"/>
                  </a:lnTo>
                  <a:lnTo>
                    <a:pt x="3720" y="8099"/>
                  </a:lnTo>
                  <a:lnTo>
                    <a:pt x="3639" y="8101"/>
                  </a:lnTo>
                  <a:lnTo>
                    <a:pt x="3615" y="8129"/>
                  </a:lnTo>
                  <a:lnTo>
                    <a:pt x="3622" y="8157"/>
                  </a:lnTo>
                  <a:lnTo>
                    <a:pt x="3602" y="8195"/>
                  </a:lnTo>
                  <a:lnTo>
                    <a:pt x="3573" y="8180"/>
                  </a:lnTo>
                  <a:lnTo>
                    <a:pt x="3560" y="8208"/>
                  </a:lnTo>
                  <a:lnTo>
                    <a:pt x="3557" y="8285"/>
                  </a:lnTo>
                  <a:lnTo>
                    <a:pt x="3592" y="8304"/>
                  </a:lnTo>
                  <a:lnTo>
                    <a:pt x="3700" y="8395"/>
                  </a:lnTo>
                  <a:lnTo>
                    <a:pt x="3803" y="8528"/>
                  </a:lnTo>
                  <a:lnTo>
                    <a:pt x="3850" y="8528"/>
                  </a:lnTo>
                  <a:lnTo>
                    <a:pt x="3920" y="8479"/>
                  </a:lnTo>
                  <a:lnTo>
                    <a:pt x="3950" y="8536"/>
                  </a:lnTo>
                  <a:lnTo>
                    <a:pt x="3974" y="8506"/>
                  </a:lnTo>
                  <a:lnTo>
                    <a:pt x="4029" y="8506"/>
                  </a:lnTo>
                  <a:lnTo>
                    <a:pt x="4042" y="8477"/>
                  </a:lnTo>
                  <a:lnTo>
                    <a:pt x="4134" y="8436"/>
                  </a:lnTo>
                  <a:lnTo>
                    <a:pt x="4151" y="8381"/>
                  </a:lnTo>
                  <a:lnTo>
                    <a:pt x="4129" y="8304"/>
                  </a:lnTo>
                  <a:lnTo>
                    <a:pt x="4161" y="8246"/>
                  </a:lnTo>
                  <a:lnTo>
                    <a:pt x="4159" y="8199"/>
                  </a:lnTo>
                  <a:lnTo>
                    <a:pt x="4119" y="8150"/>
                  </a:lnTo>
                  <a:lnTo>
                    <a:pt x="4148" y="8131"/>
                  </a:lnTo>
                  <a:lnTo>
                    <a:pt x="4285" y="8112"/>
                  </a:lnTo>
                  <a:lnTo>
                    <a:pt x="4308" y="8084"/>
                  </a:lnTo>
                  <a:lnTo>
                    <a:pt x="4392" y="8114"/>
                  </a:lnTo>
                  <a:lnTo>
                    <a:pt x="4379" y="8076"/>
                  </a:lnTo>
                  <a:lnTo>
                    <a:pt x="4311" y="8026"/>
                  </a:lnTo>
                  <a:lnTo>
                    <a:pt x="4291" y="7975"/>
                  </a:lnTo>
                  <a:lnTo>
                    <a:pt x="4315" y="7975"/>
                  </a:lnTo>
                  <a:lnTo>
                    <a:pt x="4355" y="8011"/>
                  </a:lnTo>
                  <a:lnTo>
                    <a:pt x="4398" y="7988"/>
                  </a:lnTo>
                  <a:lnTo>
                    <a:pt x="4492" y="7871"/>
                  </a:lnTo>
                  <a:lnTo>
                    <a:pt x="4522" y="7864"/>
                  </a:lnTo>
                  <a:lnTo>
                    <a:pt x="4628" y="7734"/>
                  </a:lnTo>
                  <a:lnTo>
                    <a:pt x="4628" y="7706"/>
                  </a:lnTo>
                  <a:lnTo>
                    <a:pt x="4658" y="7689"/>
                  </a:lnTo>
                  <a:lnTo>
                    <a:pt x="4714" y="7700"/>
                  </a:lnTo>
                  <a:lnTo>
                    <a:pt x="4784" y="7666"/>
                  </a:lnTo>
                  <a:lnTo>
                    <a:pt x="4797" y="7632"/>
                  </a:lnTo>
                  <a:lnTo>
                    <a:pt x="4897" y="7602"/>
                  </a:lnTo>
                  <a:lnTo>
                    <a:pt x="4904" y="7642"/>
                  </a:lnTo>
                  <a:lnTo>
                    <a:pt x="4921" y="7643"/>
                  </a:lnTo>
                  <a:lnTo>
                    <a:pt x="4933" y="7683"/>
                  </a:lnTo>
                  <a:lnTo>
                    <a:pt x="4914" y="7713"/>
                  </a:lnTo>
                  <a:lnTo>
                    <a:pt x="4942" y="7732"/>
                  </a:lnTo>
                  <a:lnTo>
                    <a:pt x="5000" y="7674"/>
                  </a:lnTo>
                  <a:lnTo>
                    <a:pt x="5006" y="7636"/>
                  </a:lnTo>
                  <a:lnTo>
                    <a:pt x="4976" y="7623"/>
                  </a:lnTo>
                  <a:lnTo>
                    <a:pt x="4938" y="7583"/>
                  </a:lnTo>
                  <a:lnTo>
                    <a:pt x="4934" y="7561"/>
                  </a:lnTo>
                  <a:lnTo>
                    <a:pt x="5030" y="7467"/>
                  </a:lnTo>
                  <a:lnTo>
                    <a:pt x="5046" y="7467"/>
                  </a:lnTo>
                  <a:lnTo>
                    <a:pt x="5055" y="7499"/>
                  </a:lnTo>
                  <a:lnTo>
                    <a:pt x="5036" y="7508"/>
                  </a:lnTo>
                  <a:lnTo>
                    <a:pt x="5019" y="7532"/>
                  </a:lnTo>
                  <a:lnTo>
                    <a:pt x="5066" y="7585"/>
                  </a:lnTo>
                  <a:lnTo>
                    <a:pt x="5098" y="7576"/>
                  </a:lnTo>
                  <a:lnTo>
                    <a:pt x="5126" y="7538"/>
                  </a:lnTo>
                  <a:lnTo>
                    <a:pt x="5108" y="7506"/>
                  </a:lnTo>
                  <a:lnTo>
                    <a:pt x="5093" y="7459"/>
                  </a:lnTo>
                  <a:lnTo>
                    <a:pt x="5074" y="7436"/>
                  </a:lnTo>
                  <a:lnTo>
                    <a:pt x="5113" y="7403"/>
                  </a:lnTo>
                  <a:lnTo>
                    <a:pt x="5251" y="7344"/>
                  </a:lnTo>
                  <a:lnTo>
                    <a:pt x="5343" y="7331"/>
                  </a:lnTo>
                  <a:lnTo>
                    <a:pt x="5352" y="7352"/>
                  </a:lnTo>
                  <a:lnTo>
                    <a:pt x="5302" y="7378"/>
                  </a:lnTo>
                  <a:lnTo>
                    <a:pt x="5262" y="7380"/>
                  </a:lnTo>
                  <a:lnTo>
                    <a:pt x="5166" y="7425"/>
                  </a:lnTo>
                  <a:lnTo>
                    <a:pt x="5185" y="7450"/>
                  </a:lnTo>
                  <a:lnTo>
                    <a:pt x="5219" y="7457"/>
                  </a:lnTo>
                  <a:lnTo>
                    <a:pt x="5249" y="7442"/>
                  </a:lnTo>
                  <a:lnTo>
                    <a:pt x="5307" y="7497"/>
                  </a:lnTo>
                  <a:lnTo>
                    <a:pt x="5275" y="7515"/>
                  </a:lnTo>
                  <a:lnTo>
                    <a:pt x="5262" y="7536"/>
                  </a:lnTo>
                  <a:lnTo>
                    <a:pt x="5298" y="7591"/>
                  </a:lnTo>
                  <a:lnTo>
                    <a:pt x="5277" y="7627"/>
                  </a:lnTo>
                  <a:lnTo>
                    <a:pt x="5224" y="7628"/>
                  </a:lnTo>
                  <a:lnTo>
                    <a:pt x="5172" y="7679"/>
                  </a:lnTo>
                  <a:lnTo>
                    <a:pt x="5183" y="7721"/>
                  </a:lnTo>
                  <a:lnTo>
                    <a:pt x="5226" y="7730"/>
                  </a:lnTo>
                  <a:lnTo>
                    <a:pt x="5260" y="7721"/>
                  </a:lnTo>
                  <a:lnTo>
                    <a:pt x="5294" y="7721"/>
                  </a:lnTo>
                  <a:lnTo>
                    <a:pt x="5330" y="7698"/>
                  </a:lnTo>
                  <a:lnTo>
                    <a:pt x="5382" y="7719"/>
                  </a:lnTo>
                  <a:lnTo>
                    <a:pt x="5382" y="7779"/>
                  </a:lnTo>
                  <a:lnTo>
                    <a:pt x="5409" y="7717"/>
                  </a:lnTo>
                  <a:lnTo>
                    <a:pt x="5462" y="7655"/>
                  </a:lnTo>
                  <a:lnTo>
                    <a:pt x="5488" y="7651"/>
                  </a:lnTo>
                  <a:lnTo>
                    <a:pt x="5510" y="7685"/>
                  </a:lnTo>
                  <a:lnTo>
                    <a:pt x="5552" y="7717"/>
                  </a:lnTo>
                  <a:lnTo>
                    <a:pt x="5569" y="7694"/>
                  </a:lnTo>
                  <a:lnTo>
                    <a:pt x="5558" y="7664"/>
                  </a:lnTo>
                  <a:lnTo>
                    <a:pt x="5571" y="7632"/>
                  </a:lnTo>
                  <a:lnTo>
                    <a:pt x="5533" y="7606"/>
                  </a:lnTo>
                  <a:lnTo>
                    <a:pt x="5531" y="7581"/>
                  </a:lnTo>
                  <a:lnTo>
                    <a:pt x="5575" y="7534"/>
                  </a:lnTo>
                  <a:lnTo>
                    <a:pt x="5627" y="7527"/>
                  </a:lnTo>
                  <a:lnTo>
                    <a:pt x="5642" y="7499"/>
                  </a:lnTo>
                  <a:lnTo>
                    <a:pt x="5710" y="7455"/>
                  </a:lnTo>
                  <a:lnTo>
                    <a:pt x="5740" y="7480"/>
                  </a:lnTo>
                  <a:lnTo>
                    <a:pt x="5774" y="7482"/>
                  </a:lnTo>
                  <a:lnTo>
                    <a:pt x="5797" y="7468"/>
                  </a:lnTo>
                  <a:lnTo>
                    <a:pt x="5836" y="7483"/>
                  </a:lnTo>
                  <a:lnTo>
                    <a:pt x="5947" y="7483"/>
                  </a:lnTo>
                  <a:lnTo>
                    <a:pt x="5987" y="7453"/>
                  </a:lnTo>
                  <a:lnTo>
                    <a:pt x="5987" y="7421"/>
                  </a:lnTo>
                  <a:lnTo>
                    <a:pt x="6015" y="7391"/>
                  </a:lnTo>
                  <a:lnTo>
                    <a:pt x="6079" y="7386"/>
                  </a:lnTo>
                  <a:lnTo>
                    <a:pt x="6083" y="7357"/>
                  </a:lnTo>
                  <a:lnTo>
                    <a:pt x="6132" y="7314"/>
                  </a:lnTo>
                  <a:lnTo>
                    <a:pt x="6171" y="7307"/>
                  </a:lnTo>
                  <a:lnTo>
                    <a:pt x="6239" y="7239"/>
                  </a:lnTo>
                  <a:lnTo>
                    <a:pt x="6267" y="7237"/>
                  </a:lnTo>
                  <a:lnTo>
                    <a:pt x="6305" y="7216"/>
                  </a:lnTo>
                  <a:lnTo>
                    <a:pt x="6314" y="7235"/>
                  </a:lnTo>
                  <a:lnTo>
                    <a:pt x="6277" y="7278"/>
                  </a:lnTo>
                  <a:lnTo>
                    <a:pt x="6316" y="7295"/>
                  </a:lnTo>
                  <a:lnTo>
                    <a:pt x="6367" y="7346"/>
                  </a:lnTo>
                  <a:lnTo>
                    <a:pt x="6369" y="7374"/>
                  </a:lnTo>
                  <a:lnTo>
                    <a:pt x="6327" y="7412"/>
                  </a:lnTo>
                  <a:lnTo>
                    <a:pt x="6350" y="7465"/>
                  </a:lnTo>
                  <a:lnTo>
                    <a:pt x="6341" y="7504"/>
                  </a:lnTo>
                  <a:lnTo>
                    <a:pt x="6371" y="7542"/>
                  </a:lnTo>
                  <a:lnTo>
                    <a:pt x="6501" y="7547"/>
                  </a:lnTo>
                  <a:lnTo>
                    <a:pt x="6527" y="7517"/>
                  </a:lnTo>
                  <a:lnTo>
                    <a:pt x="6529" y="7487"/>
                  </a:lnTo>
                  <a:lnTo>
                    <a:pt x="6510" y="7468"/>
                  </a:lnTo>
                  <a:lnTo>
                    <a:pt x="6455" y="7403"/>
                  </a:lnTo>
                  <a:lnTo>
                    <a:pt x="6459" y="7374"/>
                  </a:lnTo>
                  <a:lnTo>
                    <a:pt x="6495" y="7344"/>
                  </a:lnTo>
                  <a:lnTo>
                    <a:pt x="6567" y="7376"/>
                  </a:lnTo>
                  <a:lnTo>
                    <a:pt x="6615" y="7342"/>
                  </a:lnTo>
                  <a:lnTo>
                    <a:pt x="6636" y="7258"/>
                  </a:lnTo>
                  <a:lnTo>
                    <a:pt x="6676" y="7254"/>
                  </a:lnTo>
                  <a:lnTo>
                    <a:pt x="6698" y="7275"/>
                  </a:lnTo>
                  <a:lnTo>
                    <a:pt x="6768" y="7286"/>
                  </a:lnTo>
                  <a:lnTo>
                    <a:pt x="6696" y="7211"/>
                  </a:lnTo>
                  <a:lnTo>
                    <a:pt x="6638" y="7195"/>
                  </a:lnTo>
                  <a:lnTo>
                    <a:pt x="6632" y="7148"/>
                  </a:lnTo>
                  <a:lnTo>
                    <a:pt x="6589" y="7064"/>
                  </a:lnTo>
                  <a:lnTo>
                    <a:pt x="6557" y="7060"/>
                  </a:lnTo>
                  <a:lnTo>
                    <a:pt x="6548" y="7105"/>
                  </a:lnTo>
                  <a:lnTo>
                    <a:pt x="6523" y="7062"/>
                  </a:lnTo>
                  <a:lnTo>
                    <a:pt x="6495" y="6968"/>
                  </a:lnTo>
                  <a:lnTo>
                    <a:pt x="6461" y="6949"/>
                  </a:lnTo>
                  <a:lnTo>
                    <a:pt x="6423" y="6891"/>
                  </a:lnTo>
                  <a:lnTo>
                    <a:pt x="6423" y="6868"/>
                  </a:lnTo>
                  <a:lnTo>
                    <a:pt x="6478" y="6849"/>
                  </a:lnTo>
                  <a:lnTo>
                    <a:pt x="6478" y="6806"/>
                  </a:lnTo>
                  <a:lnTo>
                    <a:pt x="6452" y="6751"/>
                  </a:lnTo>
                  <a:lnTo>
                    <a:pt x="6484" y="6721"/>
                  </a:lnTo>
                  <a:lnTo>
                    <a:pt x="6527" y="6732"/>
                  </a:lnTo>
                  <a:lnTo>
                    <a:pt x="6548" y="6719"/>
                  </a:lnTo>
                  <a:lnTo>
                    <a:pt x="6591" y="6749"/>
                  </a:lnTo>
                  <a:lnTo>
                    <a:pt x="6642" y="6742"/>
                  </a:lnTo>
                  <a:lnTo>
                    <a:pt x="6691" y="6757"/>
                  </a:lnTo>
                  <a:lnTo>
                    <a:pt x="6887" y="6731"/>
                  </a:lnTo>
                  <a:lnTo>
                    <a:pt x="7133" y="6744"/>
                  </a:lnTo>
                  <a:lnTo>
                    <a:pt x="7208" y="6795"/>
                  </a:lnTo>
                  <a:lnTo>
                    <a:pt x="7372" y="6855"/>
                  </a:lnTo>
                  <a:lnTo>
                    <a:pt x="7385" y="6891"/>
                  </a:lnTo>
                  <a:lnTo>
                    <a:pt x="7368" y="6917"/>
                  </a:lnTo>
                  <a:lnTo>
                    <a:pt x="7393" y="6973"/>
                  </a:lnTo>
                  <a:lnTo>
                    <a:pt x="7442" y="6930"/>
                  </a:lnTo>
                  <a:lnTo>
                    <a:pt x="7517" y="6904"/>
                  </a:lnTo>
                  <a:lnTo>
                    <a:pt x="7559" y="6943"/>
                  </a:lnTo>
                  <a:lnTo>
                    <a:pt x="7598" y="6947"/>
                  </a:lnTo>
                  <a:lnTo>
                    <a:pt x="7608" y="6996"/>
                  </a:lnTo>
                  <a:lnTo>
                    <a:pt x="7694" y="7007"/>
                  </a:lnTo>
                  <a:lnTo>
                    <a:pt x="7837" y="7090"/>
                  </a:lnTo>
                  <a:lnTo>
                    <a:pt x="7973" y="7101"/>
                  </a:lnTo>
                  <a:lnTo>
                    <a:pt x="8027" y="7147"/>
                  </a:lnTo>
                  <a:lnTo>
                    <a:pt x="8061" y="7218"/>
                  </a:lnTo>
                  <a:lnTo>
                    <a:pt x="8140" y="7233"/>
                  </a:lnTo>
                  <a:lnTo>
                    <a:pt x="8212" y="7286"/>
                  </a:lnTo>
                  <a:lnTo>
                    <a:pt x="8272" y="7401"/>
                  </a:lnTo>
                  <a:lnTo>
                    <a:pt x="8327" y="7414"/>
                  </a:lnTo>
                  <a:lnTo>
                    <a:pt x="8330" y="7380"/>
                  </a:lnTo>
                  <a:lnTo>
                    <a:pt x="8317" y="7308"/>
                  </a:lnTo>
                  <a:lnTo>
                    <a:pt x="8347" y="7307"/>
                  </a:lnTo>
                  <a:lnTo>
                    <a:pt x="8361" y="7278"/>
                  </a:lnTo>
                  <a:lnTo>
                    <a:pt x="8325" y="7224"/>
                  </a:lnTo>
                  <a:lnTo>
                    <a:pt x="8340" y="7188"/>
                  </a:lnTo>
                  <a:lnTo>
                    <a:pt x="8338" y="7051"/>
                  </a:lnTo>
                  <a:lnTo>
                    <a:pt x="8385" y="7013"/>
                  </a:lnTo>
                  <a:lnTo>
                    <a:pt x="8338" y="7017"/>
                  </a:lnTo>
                  <a:lnTo>
                    <a:pt x="8330" y="6996"/>
                  </a:lnTo>
                  <a:lnTo>
                    <a:pt x="8281" y="6996"/>
                  </a:lnTo>
                  <a:lnTo>
                    <a:pt x="8242" y="7020"/>
                  </a:lnTo>
                  <a:lnTo>
                    <a:pt x="8189" y="7005"/>
                  </a:lnTo>
                  <a:lnTo>
                    <a:pt x="8084" y="6881"/>
                  </a:lnTo>
                  <a:lnTo>
                    <a:pt x="8056" y="6875"/>
                  </a:lnTo>
                  <a:lnTo>
                    <a:pt x="8016" y="6827"/>
                  </a:lnTo>
                  <a:lnTo>
                    <a:pt x="8016" y="6734"/>
                  </a:lnTo>
                  <a:lnTo>
                    <a:pt x="7988" y="6708"/>
                  </a:lnTo>
                  <a:lnTo>
                    <a:pt x="7941" y="6778"/>
                  </a:lnTo>
                  <a:lnTo>
                    <a:pt x="7884" y="6740"/>
                  </a:lnTo>
                  <a:lnTo>
                    <a:pt x="7824" y="6738"/>
                  </a:lnTo>
                  <a:lnTo>
                    <a:pt x="7777" y="6706"/>
                  </a:lnTo>
                  <a:lnTo>
                    <a:pt x="7752" y="6747"/>
                  </a:lnTo>
                  <a:lnTo>
                    <a:pt x="7734" y="6661"/>
                  </a:lnTo>
                  <a:lnTo>
                    <a:pt x="7696" y="6625"/>
                  </a:lnTo>
                  <a:lnTo>
                    <a:pt x="7653" y="6514"/>
                  </a:lnTo>
                  <a:lnTo>
                    <a:pt x="7653" y="6474"/>
                  </a:lnTo>
                  <a:lnTo>
                    <a:pt x="7688" y="6503"/>
                  </a:lnTo>
                  <a:lnTo>
                    <a:pt x="7728" y="6465"/>
                  </a:lnTo>
                  <a:lnTo>
                    <a:pt x="7728" y="6407"/>
                  </a:lnTo>
                  <a:lnTo>
                    <a:pt x="7651" y="6350"/>
                  </a:lnTo>
                  <a:lnTo>
                    <a:pt x="7645" y="6284"/>
                  </a:lnTo>
                  <a:lnTo>
                    <a:pt x="7681" y="6237"/>
                  </a:lnTo>
                  <a:lnTo>
                    <a:pt x="7719" y="6247"/>
                  </a:lnTo>
                  <a:lnTo>
                    <a:pt x="7672" y="6203"/>
                  </a:lnTo>
                  <a:lnTo>
                    <a:pt x="7613" y="6200"/>
                  </a:lnTo>
                  <a:lnTo>
                    <a:pt x="7577" y="6106"/>
                  </a:lnTo>
                  <a:lnTo>
                    <a:pt x="7542" y="6072"/>
                  </a:lnTo>
                  <a:lnTo>
                    <a:pt x="7508" y="6094"/>
                  </a:lnTo>
                  <a:lnTo>
                    <a:pt x="7446" y="6036"/>
                  </a:lnTo>
                  <a:lnTo>
                    <a:pt x="7453" y="5949"/>
                  </a:lnTo>
                  <a:lnTo>
                    <a:pt x="7483" y="5904"/>
                  </a:lnTo>
                  <a:lnTo>
                    <a:pt x="7449" y="5853"/>
                  </a:lnTo>
                  <a:lnTo>
                    <a:pt x="7440" y="5810"/>
                  </a:lnTo>
                  <a:lnTo>
                    <a:pt x="7474" y="5787"/>
                  </a:lnTo>
                  <a:lnTo>
                    <a:pt x="7564" y="5646"/>
                  </a:lnTo>
                  <a:lnTo>
                    <a:pt x="7621" y="5609"/>
                  </a:lnTo>
                  <a:lnTo>
                    <a:pt x="7638" y="5577"/>
                  </a:lnTo>
                  <a:lnTo>
                    <a:pt x="7613" y="5513"/>
                  </a:lnTo>
                  <a:lnTo>
                    <a:pt x="7608" y="5464"/>
                  </a:lnTo>
                  <a:lnTo>
                    <a:pt x="7643" y="5398"/>
                  </a:lnTo>
                  <a:lnTo>
                    <a:pt x="7604" y="5338"/>
                  </a:lnTo>
                  <a:lnTo>
                    <a:pt x="7598" y="5260"/>
                  </a:lnTo>
                  <a:lnTo>
                    <a:pt x="7617" y="5219"/>
                  </a:lnTo>
                  <a:lnTo>
                    <a:pt x="7600" y="5179"/>
                  </a:lnTo>
                  <a:lnTo>
                    <a:pt x="7602" y="5119"/>
                  </a:lnTo>
                  <a:lnTo>
                    <a:pt x="7570" y="5087"/>
                  </a:lnTo>
                  <a:lnTo>
                    <a:pt x="7596" y="4993"/>
                  </a:lnTo>
                  <a:lnTo>
                    <a:pt x="7613" y="4972"/>
                  </a:lnTo>
                  <a:lnTo>
                    <a:pt x="7568" y="4914"/>
                  </a:lnTo>
                  <a:lnTo>
                    <a:pt x="7583" y="4825"/>
                  </a:lnTo>
                  <a:lnTo>
                    <a:pt x="7576" y="4718"/>
                  </a:lnTo>
                  <a:lnTo>
                    <a:pt x="7617" y="4707"/>
                  </a:lnTo>
                  <a:lnTo>
                    <a:pt x="7660" y="4729"/>
                  </a:lnTo>
                  <a:lnTo>
                    <a:pt x="7643" y="4752"/>
                  </a:lnTo>
                  <a:lnTo>
                    <a:pt x="7660" y="4773"/>
                  </a:lnTo>
                  <a:lnTo>
                    <a:pt x="7719" y="4748"/>
                  </a:lnTo>
                  <a:lnTo>
                    <a:pt x="7792" y="4746"/>
                  </a:lnTo>
                  <a:lnTo>
                    <a:pt x="7856" y="4713"/>
                  </a:lnTo>
                  <a:lnTo>
                    <a:pt x="7901" y="4714"/>
                  </a:lnTo>
                  <a:lnTo>
                    <a:pt x="7944" y="4737"/>
                  </a:lnTo>
                  <a:lnTo>
                    <a:pt x="7975" y="4711"/>
                  </a:lnTo>
                  <a:lnTo>
                    <a:pt x="8035" y="4713"/>
                  </a:lnTo>
                  <a:lnTo>
                    <a:pt x="8189" y="4777"/>
                  </a:lnTo>
                  <a:lnTo>
                    <a:pt x="8261" y="4778"/>
                  </a:lnTo>
                  <a:lnTo>
                    <a:pt x="8313" y="4790"/>
                  </a:lnTo>
                  <a:lnTo>
                    <a:pt x="8334" y="4837"/>
                  </a:lnTo>
                  <a:lnTo>
                    <a:pt x="8293" y="4854"/>
                  </a:lnTo>
                  <a:lnTo>
                    <a:pt x="8327" y="4912"/>
                  </a:lnTo>
                  <a:lnTo>
                    <a:pt x="8327" y="4974"/>
                  </a:lnTo>
                  <a:lnTo>
                    <a:pt x="8353" y="5004"/>
                  </a:lnTo>
                  <a:lnTo>
                    <a:pt x="8355" y="5097"/>
                  </a:lnTo>
                  <a:lnTo>
                    <a:pt x="8389" y="5176"/>
                  </a:lnTo>
                  <a:lnTo>
                    <a:pt x="8364" y="5317"/>
                  </a:lnTo>
                  <a:lnTo>
                    <a:pt x="8393" y="5358"/>
                  </a:lnTo>
                  <a:lnTo>
                    <a:pt x="8381" y="5392"/>
                  </a:lnTo>
                  <a:lnTo>
                    <a:pt x="8404" y="5435"/>
                  </a:lnTo>
                  <a:lnTo>
                    <a:pt x="8391" y="5484"/>
                  </a:lnTo>
                  <a:lnTo>
                    <a:pt x="8359" y="5501"/>
                  </a:lnTo>
                  <a:lnTo>
                    <a:pt x="8379" y="5562"/>
                  </a:lnTo>
                  <a:lnTo>
                    <a:pt x="8434" y="5612"/>
                  </a:lnTo>
                  <a:lnTo>
                    <a:pt x="8468" y="5680"/>
                  </a:lnTo>
                  <a:lnTo>
                    <a:pt x="8530" y="5697"/>
                  </a:lnTo>
                  <a:lnTo>
                    <a:pt x="8530" y="5710"/>
                  </a:lnTo>
                  <a:lnTo>
                    <a:pt x="8568" y="5695"/>
                  </a:lnTo>
                  <a:lnTo>
                    <a:pt x="8596" y="5716"/>
                  </a:lnTo>
                  <a:lnTo>
                    <a:pt x="8617" y="5814"/>
                  </a:lnTo>
                  <a:lnTo>
                    <a:pt x="8679" y="5857"/>
                  </a:lnTo>
                  <a:lnTo>
                    <a:pt x="8713" y="5910"/>
                  </a:lnTo>
                  <a:lnTo>
                    <a:pt x="8731" y="6068"/>
                  </a:lnTo>
                  <a:lnTo>
                    <a:pt x="8775" y="6113"/>
                  </a:lnTo>
                  <a:lnTo>
                    <a:pt x="8773" y="6149"/>
                  </a:lnTo>
                  <a:lnTo>
                    <a:pt x="8758" y="6185"/>
                  </a:lnTo>
                  <a:lnTo>
                    <a:pt x="8812" y="6247"/>
                  </a:lnTo>
                  <a:lnTo>
                    <a:pt x="8812" y="6324"/>
                  </a:lnTo>
                  <a:lnTo>
                    <a:pt x="8893" y="6441"/>
                  </a:lnTo>
                  <a:lnTo>
                    <a:pt x="8873" y="6510"/>
                  </a:lnTo>
                  <a:lnTo>
                    <a:pt x="8905" y="6567"/>
                  </a:lnTo>
                  <a:lnTo>
                    <a:pt x="8959" y="6599"/>
                  </a:lnTo>
                  <a:lnTo>
                    <a:pt x="8931" y="6644"/>
                  </a:lnTo>
                  <a:lnTo>
                    <a:pt x="8961" y="6672"/>
                  </a:lnTo>
                  <a:lnTo>
                    <a:pt x="8982" y="6781"/>
                  </a:lnTo>
                  <a:lnTo>
                    <a:pt x="9085" y="6913"/>
                  </a:lnTo>
                  <a:lnTo>
                    <a:pt x="9168" y="6941"/>
                  </a:lnTo>
                  <a:lnTo>
                    <a:pt x="9202" y="6985"/>
                  </a:lnTo>
                  <a:lnTo>
                    <a:pt x="9240" y="6992"/>
                  </a:lnTo>
                  <a:lnTo>
                    <a:pt x="9319" y="7067"/>
                  </a:lnTo>
                  <a:lnTo>
                    <a:pt x="9319" y="7109"/>
                  </a:lnTo>
                  <a:lnTo>
                    <a:pt x="9292" y="7099"/>
                  </a:lnTo>
                  <a:lnTo>
                    <a:pt x="9290" y="7156"/>
                  </a:lnTo>
                  <a:lnTo>
                    <a:pt x="9277" y="7226"/>
                  </a:lnTo>
                  <a:lnTo>
                    <a:pt x="9309" y="7323"/>
                  </a:lnTo>
                  <a:lnTo>
                    <a:pt x="9369" y="7382"/>
                  </a:lnTo>
                  <a:lnTo>
                    <a:pt x="9377" y="7463"/>
                  </a:lnTo>
                  <a:lnTo>
                    <a:pt x="9330" y="7502"/>
                  </a:lnTo>
                  <a:lnTo>
                    <a:pt x="9334" y="7529"/>
                  </a:lnTo>
                  <a:lnTo>
                    <a:pt x="9298" y="7572"/>
                  </a:lnTo>
                  <a:lnTo>
                    <a:pt x="9321" y="7600"/>
                  </a:lnTo>
                  <a:lnTo>
                    <a:pt x="9319" y="7711"/>
                  </a:lnTo>
                  <a:lnTo>
                    <a:pt x="9262" y="7741"/>
                  </a:lnTo>
                  <a:lnTo>
                    <a:pt x="9273" y="7762"/>
                  </a:lnTo>
                  <a:lnTo>
                    <a:pt x="9313" y="7753"/>
                  </a:lnTo>
                  <a:lnTo>
                    <a:pt x="9321" y="7783"/>
                  </a:lnTo>
                  <a:lnTo>
                    <a:pt x="9260" y="7817"/>
                  </a:lnTo>
                  <a:lnTo>
                    <a:pt x="9255" y="7924"/>
                  </a:lnTo>
                  <a:lnTo>
                    <a:pt x="9232" y="7958"/>
                  </a:lnTo>
                  <a:lnTo>
                    <a:pt x="9168" y="7926"/>
                  </a:lnTo>
                  <a:lnTo>
                    <a:pt x="9168" y="7962"/>
                  </a:lnTo>
                  <a:lnTo>
                    <a:pt x="9221" y="8020"/>
                  </a:lnTo>
                  <a:lnTo>
                    <a:pt x="9226" y="8059"/>
                  </a:lnTo>
                  <a:lnTo>
                    <a:pt x="9172" y="8084"/>
                  </a:lnTo>
                  <a:lnTo>
                    <a:pt x="9132" y="8135"/>
                  </a:lnTo>
                  <a:lnTo>
                    <a:pt x="9036" y="8140"/>
                  </a:lnTo>
                  <a:lnTo>
                    <a:pt x="8987" y="8101"/>
                  </a:lnTo>
                  <a:lnTo>
                    <a:pt x="9066" y="8058"/>
                  </a:lnTo>
                  <a:lnTo>
                    <a:pt x="9068" y="8018"/>
                  </a:lnTo>
                  <a:lnTo>
                    <a:pt x="9014" y="8018"/>
                  </a:lnTo>
                  <a:lnTo>
                    <a:pt x="8999" y="8052"/>
                  </a:lnTo>
                  <a:lnTo>
                    <a:pt x="8963" y="8056"/>
                  </a:lnTo>
                  <a:lnTo>
                    <a:pt x="8844" y="7988"/>
                  </a:lnTo>
                  <a:lnTo>
                    <a:pt x="8820" y="8022"/>
                  </a:lnTo>
                  <a:lnTo>
                    <a:pt x="8673" y="8043"/>
                  </a:lnTo>
                  <a:lnTo>
                    <a:pt x="8598" y="8048"/>
                  </a:lnTo>
                  <a:lnTo>
                    <a:pt x="8560" y="8116"/>
                  </a:lnTo>
                  <a:lnTo>
                    <a:pt x="8596" y="8122"/>
                  </a:lnTo>
                  <a:lnTo>
                    <a:pt x="8613" y="8140"/>
                  </a:lnTo>
                  <a:lnTo>
                    <a:pt x="8643" y="8091"/>
                  </a:lnTo>
                  <a:lnTo>
                    <a:pt x="8722" y="8076"/>
                  </a:lnTo>
                  <a:lnTo>
                    <a:pt x="8745" y="8127"/>
                  </a:lnTo>
                  <a:lnTo>
                    <a:pt x="8814" y="8191"/>
                  </a:lnTo>
                  <a:lnTo>
                    <a:pt x="9004" y="8223"/>
                  </a:lnTo>
                  <a:lnTo>
                    <a:pt x="9087" y="8246"/>
                  </a:lnTo>
                  <a:lnTo>
                    <a:pt x="9183" y="8231"/>
                  </a:lnTo>
                  <a:lnTo>
                    <a:pt x="9272" y="8229"/>
                  </a:lnTo>
                  <a:lnTo>
                    <a:pt x="9290" y="8257"/>
                  </a:lnTo>
                  <a:lnTo>
                    <a:pt x="9390" y="8278"/>
                  </a:lnTo>
                  <a:lnTo>
                    <a:pt x="9467" y="8233"/>
                  </a:lnTo>
                  <a:lnTo>
                    <a:pt x="9465" y="8182"/>
                  </a:lnTo>
                  <a:lnTo>
                    <a:pt x="9433" y="8144"/>
                  </a:lnTo>
                  <a:lnTo>
                    <a:pt x="9433" y="8080"/>
                  </a:lnTo>
                  <a:lnTo>
                    <a:pt x="9467" y="8035"/>
                  </a:lnTo>
                  <a:lnTo>
                    <a:pt x="9516" y="8012"/>
                  </a:lnTo>
                  <a:lnTo>
                    <a:pt x="9520" y="7975"/>
                  </a:lnTo>
                  <a:lnTo>
                    <a:pt x="9592" y="7903"/>
                  </a:lnTo>
                  <a:lnTo>
                    <a:pt x="9599" y="7856"/>
                  </a:lnTo>
                  <a:lnTo>
                    <a:pt x="9642" y="7736"/>
                  </a:lnTo>
                  <a:lnTo>
                    <a:pt x="9599" y="7659"/>
                  </a:lnTo>
                  <a:lnTo>
                    <a:pt x="9612" y="7574"/>
                  </a:lnTo>
                  <a:lnTo>
                    <a:pt x="9691" y="7433"/>
                  </a:lnTo>
                  <a:lnTo>
                    <a:pt x="9701" y="7386"/>
                  </a:lnTo>
                  <a:lnTo>
                    <a:pt x="9622" y="7197"/>
                  </a:lnTo>
                  <a:lnTo>
                    <a:pt x="9514" y="7133"/>
                  </a:lnTo>
                  <a:lnTo>
                    <a:pt x="9484" y="7090"/>
                  </a:lnTo>
                  <a:lnTo>
                    <a:pt x="9475" y="6941"/>
                  </a:lnTo>
                  <a:lnTo>
                    <a:pt x="9556" y="6879"/>
                  </a:lnTo>
                  <a:lnTo>
                    <a:pt x="9597" y="6817"/>
                  </a:lnTo>
                  <a:lnTo>
                    <a:pt x="9665" y="6808"/>
                  </a:lnTo>
                  <a:lnTo>
                    <a:pt x="9770" y="6706"/>
                  </a:lnTo>
                  <a:lnTo>
                    <a:pt x="9840" y="6702"/>
                  </a:lnTo>
                  <a:lnTo>
                    <a:pt x="9923" y="6783"/>
                  </a:lnTo>
                  <a:lnTo>
                    <a:pt x="9923" y="6853"/>
                  </a:lnTo>
                  <a:lnTo>
                    <a:pt x="10008" y="6894"/>
                  </a:lnTo>
                  <a:lnTo>
                    <a:pt x="10028" y="6934"/>
                  </a:lnTo>
                  <a:lnTo>
                    <a:pt x="10051" y="6934"/>
                  </a:lnTo>
                  <a:lnTo>
                    <a:pt x="10117" y="7013"/>
                  </a:lnTo>
                  <a:lnTo>
                    <a:pt x="10106" y="7075"/>
                  </a:lnTo>
                  <a:lnTo>
                    <a:pt x="10151" y="7105"/>
                  </a:lnTo>
                  <a:lnTo>
                    <a:pt x="10166" y="7163"/>
                  </a:lnTo>
                  <a:lnTo>
                    <a:pt x="10213" y="7224"/>
                  </a:lnTo>
                  <a:lnTo>
                    <a:pt x="10224" y="7288"/>
                  </a:lnTo>
                  <a:lnTo>
                    <a:pt x="10198" y="7312"/>
                  </a:lnTo>
                  <a:lnTo>
                    <a:pt x="10237" y="7371"/>
                  </a:lnTo>
                  <a:lnTo>
                    <a:pt x="10299" y="7374"/>
                  </a:lnTo>
                  <a:lnTo>
                    <a:pt x="10367" y="7423"/>
                  </a:lnTo>
                  <a:lnTo>
                    <a:pt x="10439" y="7408"/>
                  </a:lnTo>
                  <a:lnTo>
                    <a:pt x="10482" y="7393"/>
                  </a:lnTo>
                  <a:lnTo>
                    <a:pt x="10559" y="7386"/>
                  </a:lnTo>
                  <a:lnTo>
                    <a:pt x="10576" y="7357"/>
                  </a:lnTo>
                  <a:lnTo>
                    <a:pt x="10606" y="7339"/>
                  </a:lnTo>
                  <a:lnTo>
                    <a:pt x="10570" y="7325"/>
                  </a:lnTo>
                  <a:lnTo>
                    <a:pt x="10520" y="7339"/>
                  </a:lnTo>
                  <a:lnTo>
                    <a:pt x="10503" y="7301"/>
                  </a:lnTo>
                  <a:lnTo>
                    <a:pt x="10463" y="7367"/>
                  </a:lnTo>
                  <a:lnTo>
                    <a:pt x="10390" y="7367"/>
                  </a:lnTo>
                  <a:lnTo>
                    <a:pt x="10356" y="7320"/>
                  </a:lnTo>
                  <a:lnTo>
                    <a:pt x="10298" y="7322"/>
                  </a:lnTo>
                  <a:lnTo>
                    <a:pt x="10266" y="7275"/>
                  </a:lnTo>
                  <a:lnTo>
                    <a:pt x="10284" y="7231"/>
                  </a:lnTo>
                  <a:lnTo>
                    <a:pt x="10252" y="7212"/>
                  </a:lnTo>
                  <a:lnTo>
                    <a:pt x="10215" y="7139"/>
                  </a:lnTo>
                  <a:lnTo>
                    <a:pt x="10220" y="7052"/>
                  </a:lnTo>
                  <a:lnTo>
                    <a:pt x="10271" y="7039"/>
                  </a:lnTo>
                  <a:lnTo>
                    <a:pt x="10313" y="7003"/>
                  </a:lnTo>
                  <a:lnTo>
                    <a:pt x="10275" y="6973"/>
                  </a:lnTo>
                  <a:lnTo>
                    <a:pt x="10264" y="6934"/>
                  </a:lnTo>
                  <a:lnTo>
                    <a:pt x="10249" y="6923"/>
                  </a:lnTo>
                  <a:lnTo>
                    <a:pt x="10232" y="6883"/>
                  </a:lnTo>
                  <a:lnTo>
                    <a:pt x="10153" y="6838"/>
                  </a:lnTo>
                  <a:lnTo>
                    <a:pt x="10149" y="6796"/>
                  </a:lnTo>
                  <a:lnTo>
                    <a:pt x="10090" y="6717"/>
                  </a:lnTo>
                  <a:lnTo>
                    <a:pt x="10002" y="6719"/>
                  </a:lnTo>
                  <a:lnTo>
                    <a:pt x="9880" y="6668"/>
                  </a:lnTo>
                  <a:lnTo>
                    <a:pt x="9848" y="6610"/>
                  </a:lnTo>
                  <a:lnTo>
                    <a:pt x="9793" y="6631"/>
                  </a:lnTo>
                  <a:lnTo>
                    <a:pt x="9701" y="6576"/>
                  </a:lnTo>
                  <a:lnTo>
                    <a:pt x="9656" y="6591"/>
                  </a:lnTo>
                  <a:lnTo>
                    <a:pt x="9592" y="6572"/>
                  </a:lnTo>
                  <a:lnTo>
                    <a:pt x="9529" y="6636"/>
                  </a:lnTo>
                  <a:lnTo>
                    <a:pt x="9511" y="6706"/>
                  </a:lnTo>
                  <a:lnTo>
                    <a:pt x="9477" y="6736"/>
                  </a:lnTo>
                  <a:lnTo>
                    <a:pt x="9385" y="6706"/>
                  </a:lnTo>
                  <a:lnTo>
                    <a:pt x="9307" y="6753"/>
                  </a:lnTo>
                  <a:lnTo>
                    <a:pt x="9236" y="6732"/>
                  </a:lnTo>
                  <a:lnTo>
                    <a:pt x="9208" y="6697"/>
                  </a:lnTo>
                  <a:lnTo>
                    <a:pt x="9215" y="6631"/>
                  </a:lnTo>
                  <a:lnTo>
                    <a:pt x="9208" y="6576"/>
                  </a:lnTo>
                  <a:lnTo>
                    <a:pt x="9112" y="6474"/>
                  </a:lnTo>
                  <a:lnTo>
                    <a:pt x="9080" y="6414"/>
                  </a:lnTo>
                  <a:lnTo>
                    <a:pt x="9089" y="6299"/>
                  </a:lnTo>
                  <a:lnTo>
                    <a:pt x="9031" y="6207"/>
                  </a:lnTo>
                  <a:lnTo>
                    <a:pt x="9044" y="6141"/>
                  </a:lnTo>
                  <a:lnTo>
                    <a:pt x="9061" y="5974"/>
                  </a:lnTo>
                  <a:lnTo>
                    <a:pt x="9014" y="5868"/>
                  </a:lnTo>
                  <a:lnTo>
                    <a:pt x="8957" y="5808"/>
                  </a:lnTo>
                  <a:lnTo>
                    <a:pt x="8889" y="5808"/>
                  </a:lnTo>
                  <a:lnTo>
                    <a:pt x="8865" y="5737"/>
                  </a:lnTo>
                  <a:lnTo>
                    <a:pt x="8746" y="5635"/>
                  </a:lnTo>
                  <a:lnTo>
                    <a:pt x="8649" y="5580"/>
                  </a:lnTo>
                  <a:lnTo>
                    <a:pt x="8647" y="5516"/>
                  </a:lnTo>
                  <a:lnTo>
                    <a:pt x="8681" y="5417"/>
                  </a:lnTo>
                  <a:lnTo>
                    <a:pt x="8665" y="5338"/>
                  </a:lnTo>
                  <a:lnTo>
                    <a:pt x="8626" y="5300"/>
                  </a:lnTo>
                  <a:lnTo>
                    <a:pt x="8624" y="5270"/>
                  </a:lnTo>
                  <a:lnTo>
                    <a:pt x="8679" y="5215"/>
                  </a:lnTo>
                  <a:lnTo>
                    <a:pt x="8765" y="5115"/>
                  </a:lnTo>
                  <a:lnTo>
                    <a:pt x="8793" y="5002"/>
                  </a:lnTo>
                  <a:lnTo>
                    <a:pt x="8760" y="4865"/>
                  </a:lnTo>
                  <a:lnTo>
                    <a:pt x="8650" y="4656"/>
                  </a:lnTo>
                  <a:lnTo>
                    <a:pt x="8684" y="4635"/>
                  </a:lnTo>
                  <a:lnTo>
                    <a:pt x="8758" y="4688"/>
                  </a:lnTo>
                  <a:lnTo>
                    <a:pt x="8769" y="4758"/>
                  </a:lnTo>
                  <a:lnTo>
                    <a:pt x="8805" y="4767"/>
                  </a:lnTo>
                  <a:lnTo>
                    <a:pt x="8827" y="4793"/>
                  </a:lnTo>
                  <a:lnTo>
                    <a:pt x="8833" y="4876"/>
                  </a:lnTo>
                  <a:lnTo>
                    <a:pt x="8889" y="4931"/>
                  </a:lnTo>
                  <a:lnTo>
                    <a:pt x="8884" y="5044"/>
                  </a:lnTo>
                  <a:lnTo>
                    <a:pt x="8925" y="5115"/>
                  </a:lnTo>
                  <a:lnTo>
                    <a:pt x="8903" y="5179"/>
                  </a:lnTo>
                  <a:lnTo>
                    <a:pt x="8933" y="5236"/>
                  </a:lnTo>
                  <a:lnTo>
                    <a:pt x="9012" y="5304"/>
                  </a:lnTo>
                  <a:lnTo>
                    <a:pt x="9012" y="5347"/>
                  </a:lnTo>
                  <a:lnTo>
                    <a:pt x="9055" y="5385"/>
                  </a:lnTo>
                  <a:lnTo>
                    <a:pt x="9055" y="5420"/>
                  </a:lnTo>
                  <a:lnTo>
                    <a:pt x="9012" y="5452"/>
                  </a:lnTo>
                  <a:lnTo>
                    <a:pt x="9036" y="5494"/>
                  </a:lnTo>
                  <a:lnTo>
                    <a:pt x="9098" y="5482"/>
                  </a:lnTo>
                  <a:lnTo>
                    <a:pt x="9170" y="5528"/>
                  </a:lnTo>
                  <a:lnTo>
                    <a:pt x="9262" y="5528"/>
                  </a:lnTo>
                  <a:lnTo>
                    <a:pt x="9309" y="5505"/>
                  </a:lnTo>
                  <a:lnTo>
                    <a:pt x="9356" y="5539"/>
                  </a:lnTo>
                  <a:lnTo>
                    <a:pt x="9375" y="5580"/>
                  </a:lnTo>
                  <a:lnTo>
                    <a:pt x="9422" y="5522"/>
                  </a:lnTo>
                  <a:lnTo>
                    <a:pt x="9481" y="5516"/>
                  </a:lnTo>
                  <a:lnTo>
                    <a:pt x="9529" y="5492"/>
                  </a:lnTo>
                  <a:lnTo>
                    <a:pt x="9573" y="5503"/>
                  </a:lnTo>
                  <a:lnTo>
                    <a:pt x="9644" y="5582"/>
                  </a:lnTo>
                  <a:lnTo>
                    <a:pt x="9693" y="5588"/>
                  </a:lnTo>
                  <a:lnTo>
                    <a:pt x="9761" y="5626"/>
                  </a:lnTo>
                  <a:lnTo>
                    <a:pt x="9868" y="5609"/>
                  </a:lnTo>
                  <a:lnTo>
                    <a:pt x="9906" y="5560"/>
                  </a:lnTo>
                  <a:lnTo>
                    <a:pt x="9861" y="5592"/>
                  </a:lnTo>
                  <a:lnTo>
                    <a:pt x="9755" y="5582"/>
                  </a:lnTo>
                  <a:lnTo>
                    <a:pt x="9742" y="5531"/>
                  </a:lnTo>
                  <a:lnTo>
                    <a:pt x="9708" y="5518"/>
                  </a:lnTo>
                  <a:lnTo>
                    <a:pt x="9680" y="5443"/>
                  </a:lnTo>
                  <a:lnTo>
                    <a:pt x="9592" y="5443"/>
                  </a:lnTo>
                  <a:lnTo>
                    <a:pt x="9582" y="5402"/>
                  </a:lnTo>
                  <a:lnTo>
                    <a:pt x="9558" y="5398"/>
                  </a:lnTo>
                  <a:lnTo>
                    <a:pt x="9528" y="5434"/>
                  </a:lnTo>
                  <a:lnTo>
                    <a:pt x="9400" y="5424"/>
                  </a:lnTo>
                  <a:lnTo>
                    <a:pt x="9351" y="5385"/>
                  </a:lnTo>
                  <a:lnTo>
                    <a:pt x="9266" y="5379"/>
                  </a:lnTo>
                  <a:lnTo>
                    <a:pt x="9176" y="5300"/>
                  </a:lnTo>
                  <a:lnTo>
                    <a:pt x="9157" y="5236"/>
                  </a:lnTo>
                  <a:lnTo>
                    <a:pt x="9125" y="5232"/>
                  </a:lnTo>
                  <a:lnTo>
                    <a:pt x="9048" y="5115"/>
                  </a:lnTo>
                  <a:lnTo>
                    <a:pt x="9085" y="5100"/>
                  </a:lnTo>
                  <a:lnTo>
                    <a:pt x="9108" y="5072"/>
                  </a:lnTo>
                  <a:lnTo>
                    <a:pt x="9179" y="5019"/>
                  </a:lnTo>
                  <a:lnTo>
                    <a:pt x="9219" y="5019"/>
                  </a:lnTo>
                  <a:lnTo>
                    <a:pt x="9289" y="5100"/>
                  </a:lnTo>
                  <a:lnTo>
                    <a:pt x="9407" y="5149"/>
                  </a:lnTo>
                  <a:lnTo>
                    <a:pt x="9479" y="5134"/>
                  </a:lnTo>
                  <a:lnTo>
                    <a:pt x="9535" y="5031"/>
                  </a:lnTo>
                  <a:lnTo>
                    <a:pt x="9488" y="4937"/>
                  </a:lnTo>
                  <a:lnTo>
                    <a:pt x="9392" y="4914"/>
                  </a:lnTo>
                  <a:lnTo>
                    <a:pt x="9307" y="4969"/>
                  </a:lnTo>
                  <a:lnTo>
                    <a:pt x="9273" y="4931"/>
                  </a:lnTo>
                  <a:lnTo>
                    <a:pt x="9287" y="4901"/>
                  </a:lnTo>
                  <a:lnTo>
                    <a:pt x="9313" y="4918"/>
                  </a:lnTo>
                  <a:lnTo>
                    <a:pt x="9341" y="4899"/>
                  </a:lnTo>
                  <a:lnTo>
                    <a:pt x="9349" y="4839"/>
                  </a:lnTo>
                  <a:lnTo>
                    <a:pt x="9411" y="4743"/>
                  </a:lnTo>
                  <a:lnTo>
                    <a:pt x="9469" y="4707"/>
                  </a:lnTo>
                  <a:lnTo>
                    <a:pt x="9520" y="4729"/>
                  </a:lnTo>
                  <a:lnTo>
                    <a:pt x="9699" y="4726"/>
                  </a:lnTo>
                  <a:lnTo>
                    <a:pt x="9761" y="4793"/>
                  </a:lnTo>
                  <a:lnTo>
                    <a:pt x="9827" y="4837"/>
                  </a:lnTo>
                  <a:lnTo>
                    <a:pt x="9976" y="4854"/>
                  </a:lnTo>
                  <a:lnTo>
                    <a:pt x="9989" y="4905"/>
                  </a:lnTo>
                  <a:lnTo>
                    <a:pt x="10047" y="4935"/>
                  </a:lnTo>
                  <a:lnTo>
                    <a:pt x="10154" y="5044"/>
                  </a:lnTo>
                  <a:lnTo>
                    <a:pt x="10228" y="5049"/>
                  </a:lnTo>
                  <a:lnTo>
                    <a:pt x="10365" y="5029"/>
                  </a:lnTo>
                  <a:lnTo>
                    <a:pt x="10474" y="4963"/>
                  </a:lnTo>
                  <a:lnTo>
                    <a:pt x="10512" y="5002"/>
                  </a:lnTo>
                  <a:lnTo>
                    <a:pt x="10535" y="4997"/>
                  </a:lnTo>
                  <a:lnTo>
                    <a:pt x="10595" y="5002"/>
                  </a:lnTo>
                  <a:lnTo>
                    <a:pt x="10582" y="5093"/>
                  </a:lnTo>
                  <a:lnTo>
                    <a:pt x="10591" y="5144"/>
                  </a:lnTo>
                  <a:lnTo>
                    <a:pt x="10589" y="5183"/>
                  </a:lnTo>
                  <a:lnTo>
                    <a:pt x="10512" y="5228"/>
                  </a:lnTo>
                  <a:lnTo>
                    <a:pt x="10510" y="5296"/>
                  </a:lnTo>
                  <a:lnTo>
                    <a:pt x="10544" y="5354"/>
                  </a:lnTo>
                  <a:lnTo>
                    <a:pt x="10546" y="5441"/>
                  </a:lnTo>
                  <a:lnTo>
                    <a:pt x="10631" y="5507"/>
                  </a:lnTo>
                  <a:lnTo>
                    <a:pt x="10636" y="5565"/>
                  </a:lnTo>
                  <a:lnTo>
                    <a:pt x="10601" y="5610"/>
                  </a:lnTo>
                  <a:lnTo>
                    <a:pt x="10625" y="5772"/>
                  </a:lnTo>
                  <a:lnTo>
                    <a:pt x="10657" y="5769"/>
                  </a:lnTo>
                  <a:lnTo>
                    <a:pt x="10674" y="5716"/>
                  </a:lnTo>
                  <a:lnTo>
                    <a:pt x="10657" y="5680"/>
                  </a:lnTo>
                  <a:lnTo>
                    <a:pt x="10689" y="5642"/>
                  </a:lnTo>
                  <a:lnTo>
                    <a:pt x="10682" y="5577"/>
                  </a:lnTo>
                  <a:lnTo>
                    <a:pt x="10719" y="5562"/>
                  </a:lnTo>
                  <a:lnTo>
                    <a:pt x="10749" y="5479"/>
                  </a:lnTo>
                  <a:lnTo>
                    <a:pt x="10791" y="5509"/>
                  </a:lnTo>
                  <a:lnTo>
                    <a:pt x="10821" y="5599"/>
                  </a:lnTo>
                  <a:lnTo>
                    <a:pt x="10830" y="5720"/>
                  </a:lnTo>
                  <a:lnTo>
                    <a:pt x="10843" y="5761"/>
                  </a:lnTo>
                  <a:lnTo>
                    <a:pt x="10808" y="5784"/>
                  </a:lnTo>
                  <a:lnTo>
                    <a:pt x="10808" y="5844"/>
                  </a:lnTo>
                  <a:lnTo>
                    <a:pt x="10785" y="5865"/>
                  </a:lnTo>
                  <a:lnTo>
                    <a:pt x="10877" y="5927"/>
                  </a:lnTo>
                  <a:lnTo>
                    <a:pt x="10960" y="5921"/>
                  </a:lnTo>
                  <a:lnTo>
                    <a:pt x="11041" y="5940"/>
                  </a:lnTo>
                  <a:lnTo>
                    <a:pt x="11088" y="6006"/>
                  </a:lnTo>
                  <a:lnTo>
                    <a:pt x="11084" y="6060"/>
                  </a:lnTo>
                  <a:lnTo>
                    <a:pt x="11141" y="6104"/>
                  </a:lnTo>
                  <a:lnTo>
                    <a:pt x="11248" y="6106"/>
                  </a:lnTo>
                  <a:lnTo>
                    <a:pt x="11350" y="6213"/>
                  </a:lnTo>
                  <a:lnTo>
                    <a:pt x="11340" y="6177"/>
                  </a:lnTo>
                  <a:lnTo>
                    <a:pt x="11342" y="6104"/>
                  </a:lnTo>
                  <a:lnTo>
                    <a:pt x="11421" y="6023"/>
                  </a:lnTo>
                  <a:lnTo>
                    <a:pt x="11478" y="6021"/>
                  </a:lnTo>
                  <a:lnTo>
                    <a:pt x="11589" y="6107"/>
                  </a:lnTo>
                  <a:lnTo>
                    <a:pt x="11666" y="6107"/>
                  </a:lnTo>
                  <a:lnTo>
                    <a:pt x="11707" y="6158"/>
                  </a:lnTo>
                  <a:lnTo>
                    <a:pt x="11734" y="6254"/>
                  </a:lnTo>
                  <a:lnTo>
                    <a:pt x="11721" y="6151"/>
                  </a:lnTo>
                  <a:lnTo>
                    <a:pt x="11691" y="6085"/>
                  </a:lnTo>
                  <a:lnTo>
                    <a:pt x="11643" y="6083"/>
                  </a:lnTo>
                  <a:lnTo>
                    <a:pt x="11574" y="6057"/>
                  </a:lnTo>
                  <a:lnTo>
                    <a:pt x="11476" y="5993"/>
                  </a:lnTo>
                  <a:lnTo>
                    <a:pt x="11391" y="6010"/>
                  </a:lnTo>
                  <a:lnTo>
                    <a:pt x="11308" y="6075"/>
                  </a:lnTo>
                  <a:lnTo>
                    <a:pt x="11269" y="6060"/>
                  </a:lnTo>
                  <a:lnTo>
                    <a:pt x="11259" y="6072"/>
                  </a:lnTo>
                  <a:lnTo>
                    <a:pt x="11169" y="6034"/>
                  </a:lnTo>
                  <a:lnTo>
                    <a:pt x="11073" y="5930"/>
                  </a:lnTo>
                  <a:lnTo>
                    <a:pt x="11022" y="5893"/>
                  </a:lnTo>
                  <a:lnTo>
                    <a:pt x="10936" y="5885"/>
                  </a:lnTo>
                  <a:lnTo>
                    <a:pt x="10887" y="5810"/>
                  </a:lnTo>
                  <a:lnTo>
                    <a:pt x="10928" y="5825"/>
                  </a:lnTo>
                  <a:lnTo>
                    <a:pt x="10958" y="5819"/>
                  </a:lnTo>
                  <a:lnTo>
                    <a:pt x="11017" y="5706"/>
                  </a:lnTo>
                  <a:lnTo>
                    <a:pt x="10998" y="5654"/>
                  </a:lnTo>
                  <a:lnTo>
                    <a:pt x="10928" y="5592"/>
                  </a:lnTo>
                  <a:lnTo>
                    <a:pt x="10896" y="5475"/>
                  </a:lnTo>
                  <a:lnTo>
                    <a:pt x="10813" y="5356"/>
                  </a:lnTo>
                  <a:lnTo>
                    <a:pt x="10764" y="5322"/>
                  </a:lnTo>
                  <a:lnTo>
                    <a:pt x="10706" y="5251"/>
                  </a:lnTo>
                  <a:lnTo>
                    <a:pt x="10721" y="5191"/>
                  </a:lnTo>
                  <a:lnTo>
                    <a:pt x="10702" y="5136"/>
                  </a:lnTo>
                  <a:lnTo>
                    <a:pt x="10689" y="5004"/>
                  </a:lnTo>
                  <a:lnTo>
                    <a:pt x="10636" y="4940"/>
                  </a:lnTo>
                  <a:lnTo>
                    <a:pt x="10601" y="4940"/>
                  </a:lnTo>
                  <a:lnTo>
                    <a:pt x="10512" y="4882"/>
                  </a:lnTo>
                  <a:lnTo>
                    <a:pt x="10377" y="4878"/>
                  </a:lnTo>
                  <a:lnTo>
                    <a:pt x="10335" y="4807"/>
                  </a:lnTo>
                  <a:lnTo>
                    <a:pt x="10258" y="4765"/>
                  </a:lnTo>
                  <a:lnTo>
                    <a:pt x="10260" y="4699"/>
                  </a:lnTo>
                  <a:lnTo>
                    <a:pt x="10235" y="4656"/>
                  </a:lnTo>
                  <a:lnTo>
                    <a:pt x="10235" y="4617"/>
                  </a:lnTo>
                  <a:lnTo>
                    <a:pt x="10173" y="4656"/>
                  </a:lnTo>
                  <a:lnTo>
                    <a:pt x="9996" y="4649"/>
                  </a:lnTo>
                  <a:lnTo>
                    <a:pt x="9936" y="4654"/>
                  </a:lnTo>
                  <a:lnTo>
                    <a:pt x="9861" y="4605"/>
                  </a:lnTo>
                  <a:lnTo>
                    <a:pt x="9851" y="4534"/>
                  </a:lnTo>
                  <a:lnTo>
                    <a:pt x="9829" y="4534"/>
                  </a:lnTo>
                  <a:lnTo>
                    <a:pt x="9806" y="4492"/>
                  </a:lnTo>
                  <a:lnTo>
                    <a:pt x="9812" y="4400"/>
                  </a:lnTo>
                  <a:lnTo>
                    <a:pt x="9746" y="4283"/>
                  </a:lnTo>
                  <a:lnTo>
                    <a:pt x="9656" y="4229"/>
                  </a:lnTo>
                  <a:lnTo>
                    <a:pt x="9674" y="4189"/>
                  </a:lnTo>
                  <a:lnTo>
                    <a:pt x="9663" y="4157"/>
                  </a:lnTo>
                  <a:lnTo>
                    <a:pt x="9622" y="4155"/>
                  </a:lnTo>
                  <a:lnTo>
                    <a:pt x="9590" y="4123"/>
                  </a:lnTo>
                  <a:lnTo>
                    <a:pt x="9607" y="4071"/>
                  </a:lnTo>
                  <a:lnTo>
                    <a:pt x="9609" y="4014"/>
                  </a:lnTo>
                  <a:lnTo>
                    <a:pt x="9546" y="3967"/>
                  </a:lnTo>
                  <a:lnTo>
                    <a:pt x="9586" y="3935"/>
                  </a:lnTo>
                  <a:lnTo>
                    <a:pt x="9659" y="3933"/>
                  </a:lnTo>
                  <a:lnTo>
                    <a:pt x="9723" y="3869"/>
                  </a:lnTo>
                  <a:lnTo>
                    <a:pt x="9786" y="3869"/>
                  </a:lnTo>
                  <a:lnTo>
                    <a:pt x="9927" y="3837"/>
                  </a:lnTo>
                  <a:lnTo>
                    <a:pt x="10122" y="3766"/>
                  </a:lnTo>
                  <a:lnTo>
                    <a:pt x="10198" y="3700"/>
                  </a:lnTo>
                  <a:lnTo>
                    <a:pt x="10260" y="3687"/>
                  </a:lnTo>
                  <a:lnTo>
                    <a:pt x="10311" y="3707"/>
                  </a:lnTo>
                  <a:lnTo>
                    <a:pt x="10373" y="3681"/>
                  </a:lnTo>
                  <a:lnTo>
                    <a:pt x="10401" y="3619"/>
                  </a:lnTo>
                  <a:lnTo>
                    <a:pt x="10493" y="3583"/>
                  </a:lnTo>
                  <a:lnTo>
                    <a:pt x="10674" y="3508"/>
                  </a:lnTo>
                  <a:lnTo>
                    <a:pt x="10691" y="3528"/>
                  </a:lnTo>
                  <a:lnTo>
                    <a:pt x="10663" y="3583"/>
                  </a:lnTo>
                  <a:lnTo>
                    <a:pt x="10668" y="3623"/>
                  </a:lnTo>
                  <a:lnTo>
                    <a:pt x="10629" y="3649"/>
                  </a:lnTo>
                  <a:lnTo>
                    <a:pt x="10580" y="3754"/>
                  </a:lnTo>
                  <a:lnTo>
                    <a:pt x="10582" y="3811"/>
                  </a:lnTo>
                  <a:lnTo>
                    <a:pt x="10689" y="3897"/>
                  </a:lnTo>
                  <a:lnTo>
                    <a:pt x="10785" y="3896"/>
                  </a:lnTo>
                  <a:lnTo>
                    <a:pt x="10729" y="3871"/>
                  </a:lnTo>
                  <a:lnTo>
                    <a:pt x="10638" y="3781"/>
                  </a:lnTo>
                  <a:lnTo>
                    <a:pt x="10636" y="3745"/>
                  </a:lnTo>
                  <a:lnTo>
                    <a:pt x="10678" y="3688"/>
                  </a:lnTo>
                  <a:lnTo>
                    <a:pt x="10781" y="3626"/>
                  </a:lnTo>
                  <a:lnTo>
                    <a:pt x="10817" y="3532"/>
                  </a:lnTo>
                  <a:lnTo>
                    <a:pt x="10781" y="3459"/>
                  </a:lnTo>
                  <a:lnTo>
                    <a:pt x="10719" y="3459"/>
                  </a:lnTo>
                  <a:lnTo>
                    <a:pt x="10644" y="3408"/>
                  </a:lnTo>
                  <a:lnTo>
                    <a:pt x="10659" y="3363"/>
                  </a:lnTo>
                  <a:lnTo>
                    <a:pt x="10580" y="3359"/>
                  </a:lnTo>
                  <a:lnTo>
                    <a:pt x="10554" y="3389"/>
                  </a:lnTo>
                  <a:lnTo>
                    <a:pt x="10523" y="3365"/>
                  </a:lnTo>
                  <a:lnTo>
                    <a:pt x="10497" y="3295"/>
                  </a:lnTo>
                  <a:lnTo>
                    <a:pt x="10412" y="3299"/>
                  </a:lnTo>
                  <a:lnTo>
                    <a:pt x="10371" y="3316"/>
                  </a:lnTo>
                  <a:lnTo>
                    <a:pt x="10311" y="3244"/>
                  </a:lnTo>
                  <a:lnTo>
                    <a:pt x="10335" y="3225"/>
                  </a:lnTo>
                  <a:lnTo>
                    <a:pt x="10343" y="3184"/>
                  </a:lnTo>
                  <a:lnTo>
                    <a:pt x="10373" y="3169"/>
                  </a:lnTo>
                  <a:lnTo>
                    <a:pt x="10422" y="3214"/>
                  </a:lnTo>
                  <a:lnTo>
                    <a:pt x="10484" y="3212"/>
                  </a:lnTo>
                  <a:lnTo>
                    <a:pt x="10537" y="3184"/>
                  </a:lnTo>
                  <a:lnTo>
                    <a:pt x="10518" y="3154"/>
                  </a:lnTo>
                  <a:lnTo>
                    <a:pt x="10490" y="3167"/>
                  </a:lnTo>
                  <a:lnTo>
                    <a:pt x="10441" y="3180"/>
                  </a:lnTo>
                  <a:lnTo>
                    <a:pt x="10390" y="3143"/>
                  </a:lnTo>
                  <a:lnTo>
                    <a:pt x="10380" y="3094"/>
                  </a:lnTo>
                  <a:lnTo>
                    <a:pt x="10322" y="3086"/>
                  </a:lnTo>
                  <a:lnTo>
                    <a:pt x="10239" y="3060"/>
                  </a:lnTo>
                  <a:lnTo>
                    <a:pt x="10188" y="3084"/>
                  </a:lnTo>
                  <a:lnTo>
                    <a:pt x="10156" y="3030"/>
                  </a:lnTo>
                  <a:lnTo>
                    <a:pt x="10185" y="2998"/>
                  </a:lnTo>
                  <a:lnTo>
                    <a:pt x="10181" y="2951"/>
                  </a:lnTo>
                  <a:lnTo>
                    <a:pt x="10149" y="2919"/>
                  </a:lnTo>
                  <a:lnTo>
                    <a:pt x="10160" y="2900"/>
                  </a:lnTo>
                  <a:lnTo>
                    <a:pt x="10198" y="2907"/>
                  </a:lnTo>
                  <a:lnTo>
                    <a:pt x="10252" y="2984"/>
                  </a:lnTo>
                  <a:lnTo>
                    <a:pt x="10298" y="2969"/>
                  </a:lnTo>
                  <a:lnTo>
                    <a:pt x="10356" y="3050"/>
                  </a:lnTo>
                  <a:lnTo>
                    <a:pt x="10363" y="3001"/>
                  </a:lnTo>
                  <a:lnTo>
                    <a:pt x="10354" y="2964"/>
                  </a:lnTo>
                  <a:lnTo>
                    <a:pt x="10399" y="2932"/>
                  </a:lnTo>
                  <a:lnTo>
                    <a:pt x="10410" y="2828"/>
                  </a:lnTo>
                  <a:lnTo>
                    <a:pt x="10371" y="2796"/>
                  </a:lnTo>
                  <a:lnTo>
                    <a:pt x="10382" y="2777"/>
                  </a:lnTo>
                  <a:lnTo>
                    <a:pt x="10435" y="2787"/>
                  </a:lnTo>
                  <a:lnTo>
                    <a:pt x="10463" y="2747"/>
                  </a:lnTo>
                  <a:lnTo>
                    <a:pt x="10341" y="2719"/>
                  </a:lnTo>
                  <a:lnTo>
                    <a:pt x="10316" y="2753"/>
                  </a:lnTo>
                  <a:lnTo>
                    <a:pt x="10277" y="2751"/>
                  </a:lnTo>
                  <a:lnTo>
                    <a:pt x="10279" y="2700"/>
                  </a:lnTo>
                  <a:lnTo>
                    <a:pt x="10328" y="2659"/>
                  </a:lnTo>
                  <a:lnTo>
                    <a:pt x="10416" y="2655"/>
                  </a:lnTo>
                  <a:lnTo>
                    <a:pt x="10480" y="2634"/>
                  </a:lnTo>
                  <a:lnTo>
                    <a:pt x="10473" y="2587"/>
                  </a:lnTo>
                  <a:lnTo>
                    <a:pt x="10523" y="2531"/>
                  </a:lnTo>
                  <a:lnTo>
                    <a:pt x="10523" y="2482"/>
                  </a:lnTo>
                  <a:lnTo>
                    <a:pt x="10540" y="2463"/>
                  </a:lnTo>
                  <a:lnTo>
                    <a:pt x="10533" y="2437"/>
                  </a:lnTo>
                  <a:lnTo>
                    <a:pt x="10582" y="2367"/>
                  </a:lnTo>
                  <a:lnTo>
                    <a:pt x="10602" y="2367"/>
                  </a:lnTo>
                  <a:lnTo>
                    <a:pt x="10625" y="2401"/>
                  </a:lnTo>
                  <a:lnTo>
                    <a:pt x="10651" y="2388"/>
                  </a:lnTo>
                  <a:lnTo>
                    <a:pt x="10668" y="2341"/>
                  </a:lnTo>
                  <a:lnTo>
                    <a:pt x="10689" y="2339"/>
                  </a:lnTo>
                  <a:lnTo>
                    <a:pt x="10659" y="2294"/>
                  </a:lnTo>
                  <a:lnTo>
                    <a:pt x="10678" y="2265"/>
                  </a:lnTo>
                  <a:lnTo>
                    <a:pt x="10744" y="2243"/>
                  </a:lnTo>
                  <a:lnTo>
                    <a:pt x="10774" y="2230"/>
                  </a:lnTo>
                  <a:lnTo>
                    <a:pt x="10787" y="2183"/>
                  </a:lnTo>
                  <a:lnTo>
                    <a:pt x="10815" y="2177"/>
                  </a:lnTo>
                  <a:lnTo>
                    <a:pt x="10860" y="2198"/>
                  </a:lnTo>
                  <a:lnTo>
                    <a:pt x="10949" y="2177"/>
                  </a:lnTo>
                  <a:lnTo>
                    <a:pt x="10930" y="2145"/>
                  </a:lnTo>
                  <a:lnTo>
                    <a:pt x="10938" y="2105"/>
                  </a:lnTo>
                  <a:lnTo>
                    <a:pt x="11051" y="2087"/>
                  </a:lnTo>
                  <a:lnTo>
                    <a:pt x="11113" y="2051"/>
                  </a:lnTo>
                  <a:lnTo>
                    <a:pt x="11139" y="1996"/>
                  </a:lnTo>
                  <a:lnTo>
                    <a:pt x="11282" y="1934"/>
                  </a:lnTo>
                  <a:lnTo>
                    <a:pt x="11295" y="1883"/>
                  </a:lnTo>
                  <a:lnTo>
                    <a:pt x="11263" y="1876"/>
                  </a:lnTo>
                  <a:lnTo>
                    <a:pt x="11175" y="1930"/>
                  </a:lnTo>
                  <a:lnTo>
                    <a:pt x="11147" y="1902"/>
                  </a:lnTo>
                  <a:lnTo>
                    <a:pt x="11088" y="1960"/>
                  </a:lnTo>
                  <a:lnTo>
                    <a:pt x="11056" y="1928"/>
                  </a:lnTo>
                  <a:lnTo>
                    <a:pt x="11058" y="1815"/>
                  </a:lnTo>
                  <a:lnTo>
                    <a:pt x="11088" y="1797"/>
                  </a:lnTo>
                  <a:lnTo>
                    <a:pt x="11109" y="1750"/>
                  </a:lnTo>
                  <a:lnTo>
                    <a:pt x="11128" y="1757"/>
                  </a:lnTo>
                  <a:lnTo>
                    <a:pt x="11135" y="1783"/>
                  </a:lnTo>
                  <a:lnTo>
                    <a:pt x="11154" y="1793"/>
                  </a:lnTo>
                  <a:lnTo>
                    <a:pt x="11194" y="1753"/>
                  </a:lnTo>
                  <a:lnTo>
                    <a:pt x="11133" y="1699"/>
                  </a:lnTo>
                  <a:lnTo>
                    <a:pt x="11201" y="1689"/>
                  </a:lnTo>
                  <a:lnTo>
                    <a:pt x="11246" y="1718"/>
                  </a:lnTo>
                  <a:lnTo>
                    <a:pt x="11290" y="1729"/>
                  </a:lnTo>
                  <a:lnTo>
                    <a:pt x="11365" y="1672"/>
                  </a:lnTo>
                  <a:lnTo>
                    <a:pt x="11416" y="1691"/>
                  </a:lnTo>
                  <a:lnTo>
                    <a:pt x="11551" y="1642"/>
                  </a:lnTo>
                  <a:lnTo>
                    <a:pt x="11610" y="1652"/>
                  </a:lnTo>
                  <a:lnTo>
                    <a:pt x="11630" y="1693"/>
                  </a:lnTo>
                  <a:lnTo>
                    <a:pt x="11578" y="1814"/>
                  </a:lnTo>
                  <a:lnTo>
                    <a:pt x="11578" y="1846"/>
                  </a:lnTo>
                  <a:lnTo>
                    <a:pt x="11632" y="1883"/>
                  </a:lnTo>
                  <a:lnTo>
                    <a:pt x="11651" y="1810"/>
                  </a:lnTo>
                  <a:lnTo>
                    <a:pt x="11698" y="1733"/>
                  </a:lnTo>
                  <a:lnTo>
                    <a:pt x="11687" y="1684"/>
                  </a:lnTo>
                  <a:lnTo>
                    <a:pt x="11698" y="1661"/>
                  </a:lnTo>
                  <a:lnTo>
                    <a:pt x="11739" y="1710"/>
                  </a:lnTo>
                  <a:lnTo>
                    <a:pt x="11749" y="1791"/>
                  </a:lnTo>
                  <a:lnTo>
                    <a:pt x="11792" y="1791"/>
                  </a:lnTo>
                  <a:lnTo>
                    <a:pt x="11811" y="1735"/>
                  </a:lnTo>
                  <a:lnTo>
                    <a:pt x="11792" y="1678"/>
                  </a:lnTo>
                  <a:lnTo>
                    <a:pt x="11830" y="1650"/>
                  </a:lnTo>
                  <a:lnTo>
                    <a:pt x="11851" y="1655"/>
                  </a:lnTo>
                  <a:lnTo>
                    <a:pt x="11860" y="1710"/>
                  </a:lnTo>
                  <a:lnTo>
                    <a:pt x="11937" y="1654"/>
                  </a:lnTo>
                  <a:lnTo>
                    <a:pt x="11947" y="1622"/>
                  </a:lnTo>
                  <a:lnTo>
                    <a:pt x="11911" y="1580"/>
                  </a:lnTo>
                  <a:lnTo>
                    <a:pt x="11967" y="1582"/>
                  </a:lnTo>
                  <a:lnTo>
                    <a:pt x="11997" y="1550"/>
                  </a:lnTo>
                  <a:lnTo>
                    <a:pt x="11943" y="1531"/>
                  </a:lnTo>
                  <a:lnTo>
                    <a:pt x="12001" y="1475"/>
                  </a:lnTo>
                  <a:lnTo>
                    <a:pt x="12067" y="1469"/>
                  </a:lnTo>
                  <a:lnTo>
                    <a:pt x="12116" y="1441"/>
                  </a:lnTo>
                  <a:lnTo>
                    <a:pt x="12146" y="1452"/>
                  </a:lnTo>
                  <a:lnTo>
                    <a:pt x="12148" y="1486"/>
                  </a:lnTo>
                  <a:lnTo>
                    <a:pt x="12167" y="1499"/>
                  </a:lnTo>
                  <a:lnTo>
                    <a:pt x="12248" y="1505"/>
                  </a:lnTo>
                  <a:lnTo>
                    <a:pt x="12248" y="1578"/>
                  </a:lnTo>
                  <a:lnTo>
                    <a:pt x="12276" y="1610"/>
                  </a:lnTo>
                  <a:lnTo>
                    <a:pt x="12233" y="1729"/>
                  </a:lnTo>
                  <a:lnTo>
                    <a:pt x="12306" y="1695"/>
                  </a:lnTo>
                  <a:lnTo>
                    <a:pt x="12357" y="1588"/>
                  </a:lnTo>
                  <a:lnTo>
                    <a:pt x="12299" y="1482"/>
                  </a:lnTo>
                  <a:lnTo>
                    <a:pt x="12231" y="1441"/>
                  </a:lnTo>
                  <a:lnTo>
                    <a:pt x="12182" y="1373"/>
                  </a:lnTo>
                  <a:lnTo>
                    <a:pt x="12127" y="1407"/>
                  </a:lnTo>
                  <a:lnTo>
                    <a:pt x="12097" y="1384"/>
                  </a:lnTo>
                  <a:lnTo>
                    <a:pt x="12037" y="1396"/>
                  </a:lnTo>
                  <a:lnTo>
                    <a:pt x="12024" y="1352"/>
                  </a:lnTo>
                  <a:lnTo>
                    <a:pt x="11971" y="1335"/>
                  </a:lnTo>
                  <a:lnTo>
                    <a:pt x="11962" y="1315"/>
                  </a:lnTo>
                  <a:lnTo>
                    <a:pt x="11999" y="1275"/>
                  </a:lnTo>
                  <a:lnTo>
                    <a:pt x="12105" y="1277"/>
                  </a:lnTo>
                  <a:lnTo>
                    <a:pt x="12139" y="1238"/>
                  </a:lnTo>
                  <a:lnTo>
                    <a:pt x="12186" y="1238"/>
                  </a:lnTo>
                  <a:lnTo>
                    <a:pt x="12236" y="1249"/>
                  </a:lnTo>
                  <a:lnTo>
                    <a:pt x="12287" y="1228"/>
                  </a:lnTo>
                  <a:lnTo>
                    <a:pt x="12323" y="1251"/>
                  </a:lnTo>
                  <a:lnTo>
                    <a:pt x="12440" y="1202"/>
                  </a:lnTo>
                  <a:lnTo>
                    <a:pt x="12502" y="1234"/>
                  </a:lnTo>
                  <a:lnTo>
                    <a:pt x="12541" y="1228"/>
                  </a:lnTo>
                  <a:lnTo>
                    <a:pt x="12587" y="1238"/>
                  </a:lnTo>
                  <a:lnTo>
                    <a:pt x="12630" y="1206"/>
                  </a:lnTo>
                  <a:lnTo>
                    <a:pt x="12609" y="1175"/>
                  </a:lnTo>
                  <a:lnTo>
                    <a:pt x="12528" y="1170"/>
                  </a:lnTo>
                  <a:lnTo>
                    <a:pt x="12447" y="1136"/>
                  </a:lnTo>
                  <a:lnTo>
                    <a:pt x="12383" y="1160"/>
                  </a:lnTo>
                  <a:lnTo>
                    <a:pt x="12289" y="1153"/>
                  </a:lnTo>
                  <a:lnTo>
                    <a:pt x="12289" y="1115"/>
                  </a:lnTo>
                  <a:lnTo>
                    <a:pt x="12267" y="1051"/>
                  </a:lnTo>
                  <a:lnTo>
                    <a:pt x="12340" y="1002"/>
                  </a:lnTo>
                  <a:lnTo>
                    <a:pt x="12270" y="987"/>
                  </a:lnTo>
                  <a:lnTo>
                    <a:pt x="12212" y="912"/>
                  </a:lnTo>
                  <a:lnTo>
                    <a:pt x="12161" y="916"/>
                  </a:lnTo>
                  <a:lnTo>
                    <a:pt x="12112" y="854"/>
                  </a:lnTo>
                  <a:lnTo>
                    <a:pt x="12105" y="790"/>
                  </a:lnTo>
                  <a:lnTo>
                    <a:pt x="12152" y="790"/>
                  </a:lnTo>
                  <a:lnTo>
                    <a:pt x="12152" y="729"/>
                  </a:lnTo>
                  <a:lnTo>
                    <a:pt x="12088" y="673"/>
                  </a:lnTo>
                  <a:lnTo>
                    <a:pt x="12097" y="436"/>
                  </a:lnTo>
                  <a:lnTo>
                    <a:pt x="12152" y="370"/>
                  </a:lnTo>
                  <a:lnTo>
                    <a:pt x="12131" y="308"/>
                  </a:lnTo>
                  <a:lnTo>
                    <a:pt x="12142" y="223"/>
                  </a:lnTo>
                  <a:lnTo>
                    <a:pt x="12191" y="174"/>
                  </a:lnTo>
                  <a:lnTo>
                    <a:pt x="12159" y="121"/>
                  </a:lnTo>
                  <a:lnTo>
                    <a:pt x="12206" y="106"/>
                  </a:lnTo>
                  <a:lnTo>
                    <a:pt x="12218" y="65"/>
                  </a:lnTo>
                  <a:lnTo>
                    <a:pt x="12289" y="1"/>
                  </a:lnTo>
                  <a:lnTo>
                    <a:pt x="12325" y="3"/>
                  </a:lnTo>
                  <a:lnTo>
                    <a:pt x="12387" y="76"/>
                  </a:lnTo>
                  <a:lnTo>
                    <a:pt x="12436" y="27"/>
                  </a:lnTo>
                  <a:lnTo>
                    <a:pt x="12481" y="25"/>
                  </a:lnTo>
                  <a:lnTo>
                    <a:pt x="12509" y="99"/>
                  </a:lnTo>
                  <a:lnTo>
                    <a:pt x="12579" y="112"/>
                  </a:lnTo>
                  <a:lnTo>
                    <a:pt x="12647" y="52"/>
                  </a:lnTo>
                  <a:lnTo>
                    <a:pt x="12671" y="61"/>
                  </a:lnTo>
                  <a:lnTo>
                    <a:pt x="12677" y="134"/>
                  </a:lnTo>
                  <a:lnTo>
                    <a:pt x="12696" y="157"/>
                  </a:lnTo>
                  <a:lnTo>
                    <a:pt x="12775" y="178"/>
                  </a:lnTo>
                  <a:lnTo>
                    <a:pt x="12780" y="198"/>
                  </a:lnTo>
                  <a:lnTo>
                    <a:pt x="12730" y="230"/>
                  </a:lnTo>
                  <a:lnTo>
                    <a:pt x="12728" y="253"/>
                  </a:lnTo>
                  <a:lnTo>
                    <a:pt x="12701" y="298"/>
                  </a:lnTo>
                  <a:lnTo>
                    <a:pt x="12718" y="353"/>
                  </a:lnTo>
                  <a:lnTo>
                    <a:pt x="12664" y="438"/>
                  </a:lnTo>
                  <a:lnTo>
                    <a:pt x="12605" y="449"/>
                  </a:lnTo>
                  <a:lnTo>
                    <a:pt x="12566" y="517"/>
                  </a:lnTo>
                  <a:lnTo>
                    <a:pt x="12605" y="528"/>
                  </a:lnTo>
                  <a:lnTo>
                    <a:pt x="12726" y="481"/>
                  </a:lnTo>
                  <a:lnTo>
                    <a:pt x="12809" y="357"/>
                  </a:lnTo>
                  <a:lnTo>
                    <a:pt x="12846" y="364"/>
                  </a:lnTo>
                  <a:lnTo>
                    <a:pt x="12848" y="402"/>
                  </a:lnTo>
                  <a:lnTo>
                    <a:pt x="12811" y="454"/>
                  </a:lnTo>
                  <a:lnTo>
                    <a:pt x="12814" y="492"/>
                  </a:lnTo>
                  <a:lnTo>
                    <a:pt x="12863" y="492"/>
                  </a:lnTo>
                  <a:lnTo>
                    <a:pt x="12908" y="422"/>
                  </a:lnTo>
                  <a:lnTo>
                    <a:pt x="12959" y="396"/>
                  </a:lnTo>
                  <a:lnTo>
                    <a:pt x="12984" y="419"/>
                  </a:lnTo>
                  <a:lnTo>
                    <a:pt x="13050" y="413"/>
                  </a:lnTo>
                  <a:lnTo>
                    <a:pt x="13063" y="355"/>
                  </a:lnTo>
                  <a:lnTo>
                    <a:pt x="13091" y="351"/>
                  </a:lnTo>
                  <a:lnTo>
                    <a:pt x="13125" y="374"/>
                  </a:lnTo>
                  <a:lnTo>
                    <a:pt x="13166" y="351"/>
                  </a:lnTo>
                  <a:lnTo>
                    <a:pt x="13234" y="419"/>
                  </a:lnTo>
                  <a:lnTo>
                    <a:pt x="13234" y="470"/>
                  </a:lnTo>
                  <a:lnTo>
                    <a:pt x="13266" y="549"/>
                  </a:lnTo>
                  <a:lnTo>
                    <a:pt x="13247" y="579"/>
                  </a:lnTo>
                  <a:lnTo>
                    <a:pt x="13244" y="628"/>
                  </a:lnTo>
                  <a:lnTo>
                    <a:pt x="13210" y="703"/>
                  </a:lnTo>
                  <a:lnTo>
                    <a:pt x="13272" y="807"/>
                  </a:lnTo>
                  <a:lnTo>
                    <a:pt x="13266" y="865"/>
                  </a:lnTo>
                  <a:lnTo>
                    <a:pt x="13225" y="880"/>
                  </a:lnTo>
                  <a:lnTo>
                    <a:pt x="13181" y="916"/>
                  </a:lnTo>
                  <a:lnTo>
                    <a:pt x="13217" y="923"/>
                  </a:lnTo>
                  <a:lnTo>
                    <a:pt x="13317" y="901"/>
                  </a:lnTo>
                  <a:lnTo>
                    <a:pt x="13377" y="839"/>
                  </a:lnTo>
                  <a:lnTo>
                    <a:pt x="13454" y="835"/>
                  </a:lnTo>
                  <a:lnTo>
                    <a:pt x="13490" y="763"/>
                  </a:lnTo>
                  <a:lnTo>
                    <a:pt x="13483" y="671"/>
                  </a:lnTo>
                  <a:lnTo>
                    <a:pt x="13456" y="601"/>
                  </a:lnTo>
                  <a:lnTo>
                    <a:pt x="13428" y="605"/>
                  </a:lnTo>
                  <a:lnTo>
                    <a:pt x="13388" y="590"/>
                  </a:lnTo>
                  <a:lnTo>
                    <a:pt x="13385" y="537"/>
                  </a:lnTo>
                  <a:lnTo>
                    <a:pt x="13407" y="518"/>
                  </a:lnTo>
                  <a:lnTo>
                    <a:pt x="13445" y="518"/>
                  </a:lnTo>
                  <a:lnTo>
                    <a:pt x="13469" y="537"/>
                  </a:lnTo>
                  <a:lnTo>
                    <a:pt x="13505" y="524"/>
                  </a:lnTo>
                  <a:lnTo>
                    <a:pt x="13592" y="503"/>
                  </a:lnTo>
                  <a:lnTo>
                    <a:pt x="13658" y="436"/>
                  </a:lnTo>
                  <a:lnTo>
                    <a:pt x="13693" y="443"/>
                  </a:lnTo>
                  <a:lnTo>
                    <a:pt x="13763" y="443"/>
                  </a:lnTo>
                  <a:lnTo>
                    <a:pt x="13782" y="392"/>
                  </a:lnTo>
                  <a:lnTo>
                    <a:pt x="13829" y="349"/>
                  </a:lnTo>
                  <a:lnTo>
                    <a:pt x="13848" y="360"/>
                  </a:lnTo>
                  <a:lnTo>
                    <a:pt x="13887" y="321"/>
                  </a:lnTo>
                  <a:lnTo>
                    <a:pt x="13940" y="310"/>
                  </a:lnTo>
                  <a:lnTo>
                    <a:pt x="13961" y="330"/>
                  </a:lnTo>
                  <a:lnTo>
                    <a:pt x="14015" y="317"/>
                  </a:lnTo>
                  <a:lnTo>
                    <a:pt x="14023" y="349"/>
                  </a:lnTo>
                  <a:lnTo>
                    <a:pt x="14006" y="377"/>
                  </a:lnTo>
                  <a:lnTo>
                    <a:pt x="14015" y="419"/>
                  </a:lnTo>
                  <a:lnTo>
                    <a:pt x="14130" y="411"/>
                  </a:lnTo>
                  <a:lnTo>
                    <a:pt x="14143" y="426"/>
                  </a:lnTo>
                  <a:lnTo>
                    <a:pt x="14194" y="445"/>
                  </a:lnTo>
                  <a:lnTo>
                    <a:pt x="14388" y="556"/>
                  </a:lnTo>
                  <a:lnTo>
                    <a:pt x="14433" y="566"/>
                  </a:lnTo>
                  <a:lnTo>
                    <a:pt x="14461" y="620"/>
                  </a:lnTo>
                  <a:lnTo>
                    <a:pt x="14458" y="658"/>
                  </a:lnTo>
                  <a:lnTo>
                    <a:pt x="14548" y="763"/>
                  </a:lnTo>
                  <a:lnTo>
                    <a:pt x="14571" y="750"/>
                  </a:lnTo>
                  <a:lnTo>
                    <a:pt x="14573" y="712"/>
                  </a:lnTo>
                  <a:lnTo>
                    <a:pt x="14601" y="694"/>
                  </a:lnTo>
                  <a:lnTo>
                    <a:pt x="14608" y="665"/>
                  </a:lnTo>
                  <a:lnTo>
                    <a:pt x="14576" y="643"/>
                  </a:lnTo>
                  <a:lnTo>
                    <a:pt x="14529" y="639"/>
                  </a:lnTo>
                  <a:lnTo>
                    <a:pt x="14527" y="592"/>
                  </a:lnTo>
                  <a:lnTo>
                    <a:pt x="14571" y="562"/>
                  </a:lnTo>
                  <a:lnTo>
                    <a:pt x="14605" y="564"/>
                  </a:lnTo>
                  <a:lnTo>
                    <a:pt x="14633" y="603"/>
                  </a:lnTo>
                  <a:lnTo>
                    <a:pt x="14670" y="637"/>
                  </a:lnTo>
                  <a:lnTo>
                    <a:pt x="14670" y="682"/>
                  </a:lnTo>
                  <a:lnTo>
                    <a:pt x="14746" y="750"/>
                  </a:lnTo>
                  <a:lnTo>
                    <a:pt x="14755" y="807"/>
                  </a:lnTo>
                  <a:lnTo>
                    <a:pt x="14789" y="822"/>
                  </a:lnTo>
                  <a:lnTo>
                    <a:pt x="14817" y="803"/>
                  </a:lnTo>
                  <a:lnTo>
                    <a:pt x="14838" y="799"/>
                  </a:lnTo>
                  <a:lnTo>
                    <a:pt x="14872" y="822"/>
                  </a:lnTo>
                  <a:lnTo>
                    <a:pt x="14906" y="871"/>
                  </a:lnTo>
                  <a:lnTo>
                    <a:pt x="14911" y="919"/>
                  </a:lnTo>
                  <a:lnTo>
                    <a:pt x="14953" y="974"/>
                  </a:lnTo>
                  <a:lnTo>
                    <a:pt x="14947" y="1012"/>
                  </a:lnTo>
                  <a:lnTo>
                    <a:pt x="14928" y="1010"/>
                  </a:lnTo>
                  <a:lnTo>
                    <a:pt x="14921" y="982"/>
                  </a:lnTo>
                  <a:lnTo>
                    <a:pt x="14900" y="951"/>
                  </a:lnTo>
                  <a:lnTo>
                    <a:pt x="14879" y="953"/>
                  </a:lnTo>
                  <a:lnTo>
                    <a:pt x="14857" y="980"/>
                  </a:lnTo>
                  <a:lnTo>
                    <a:pt x="14815" y="942"/>
                  </a:lnTo>
                  <a:lnTo>
                    <a:pt x="14727" y="906"/>
                  </a:lnTo>
                  <a:lnTo>
                    <a:pt x="14657" y="910"/>
                  </a:lnTo>
                  <a:lnTo>
                    <a:pt x="14648" y="925"/>
                  </a:lnTo>
                  <a:lnTo>
                    <a:pt x="14682" y="972"/>
                  </a:lnTo>
                  <a:lnTo>
                    <a:pt x="14749" y="980"/>
                  </a:lnTo>
                  <a:lnTo>
                    <a:pt x="14774" y="999"/>
                  </a:lnTo>
                  <a:lnTo>
                    <a:pt x="14763" y="1012"/>
                  </a:lnTo>
                  <a:lnTo>
                    <a:pt x="14795" y="1074"/>
                  </a:lnTo>
                  <a:lnTo>
                    <a:pt x="14823" y="1095"/>
                  </a:lnTo>
                  <a:lnTo>
                    <a:pt x="14844" y="1076"/>
                  </a:lnTo>
                  <a:lnTo>
                    <a:pt x="14872" y="1017"/>
                  </a:lnTo>
                  <a:lnTo>
                    <a:pt x="14887" y="1017"/>
                  </a:lnTo>
                  <a:lnTo>
                    <a:pt x="14911" y="1057"/>
                  </a:lnTo>
                  <a:lnTo>
                    <a:pt x="14947" y="1079"/>
                  </a:lnTo>
                  <a:lnTo>
                    <a:pt x="14974" y="1063"/>
                  </a:lnTo>
                  <a:lnTo>
                    <a:pt x="15004" y="1072"/>
                  </a:lnTo>
                  <a:lnTo>
                    <a:pt x="15015" y="1108"/>
                  </a:lnTo>
                  <a:lnTo>
                    <a:pt x="15000" y="1136"/>
                  </a:lnTo>
                  <a:lnTo>
                    <a:pt x="15047" y="1217"/>
                  </a:lnTo>
                  <a:lnTo>
                    <a:pt x="15064" y="1305"/>
                  </a:lnTo>
                  <a:lnTo>
                    <a:pt x="15062" y="1405"/>
                  </a:lnTo>
                  <a:lnTo>
                    <a:pt x="15026" y="1486"/>
                  </a:lnTo>
                  <a:lnTo>
                    <a:pt x="15004" y="1495"/>
                  </a:lnTo>
                  <a:lnTo>
                    <a:pt x="14985" y="1537"/>
                  </a:lnTo>
                  <a:lnTo>
                    <a:pt x="14996" y="1586"/>
                  </a:lnTo>
                  <a:lnTo>
                    <a:pt x="14958" y="1650"/>
                  </a:lnTo>
                  <a:lnTo>
                    <a:pt x="14962" y="1674"/>
                  </a:lnTo>
                  <a:lnTo>
                    <a:pt x="14994" y="1708"/>
                  </a:lnTo>
                  <a:lnTo>
                    <a:pt x="14998" y="1751"/>
                  </a:lnTo>
                  <a:lnTo>
                    <a:pt x="14932" y="1782"/>
                  </a:lnTo>
                  <a:lnTo>
                    <a:pt x="14911" y="1834"/>
                  </a:lnTo>
                  <a:lnTo>
                    <a:pt x="14926" y="1859"/>
                  </a:lnTo>
                  <a:lnTo>
                    <a:pt x="14887" y="1942"/>
                  </a:lnTo>
                  <a:lnTo>
                    <a:pt x="14857" y="1975"/>
                  </a:lnTo>
                  <a:lnTo>
                    <a:pt x="14866" y="2004"/>
                  </a:lnTo>
                  <a:lnTo>
                    <a:pt x="14842" y="2056"/>
                  </a:lnTo>
                  <a:lnTo>
                    <a:pt x="14797" y="2079"/>
                  </a:lnTo>
                  <a:lnTo>
                    <a:pt x="14736" y="2128"/>
                  </a:lnTo>
                  <a:lnTo>
                    <a:pt x="14682" y="2130"/>
                  </a:lnTo>
                  <a:lnTo>
                    <a:pt x="14740" y="2149"/>
                  </a:lnTo>
                  <a:lnTo>
                    <a:pt x="14781" y="2147"/>
                  </a:lnTo>
                  <a:lnTo>
                    <a:pt x="14812" y="2111"/>
                  </a:lnTo>
                  <a:lnTo>
                    <a:pt x="14829" y="2111"/>
                  </a:lnTo>
                  <a:lnTo>
                    <a:pt x="14855" y="2184"/>
                  </a:lnTo>
                  <a:lnTo>
                    <a:pt x="14813" y="2273"/>
                  </a:lnTo>
                  <a:lnTo>
                    <a:pt x="14774" y="2328"/>
                  </a:lnTo>
                  <a:lnTo>
                    <a:pt x="14744" y="2452"/>
                  </a:lnTo>
                  <a:lnTo>
                    <a:pt x="14772" y="2506"/>
                  </a:lnTo>
                  <a:lnTo>
                    <a:pt x="14780" y="2550"/>
                  </a:lnTo>
                  <a:lnTo>
                    <a:pt x="14734" y="2664"/>
                  </a:lnTo>
                  <a:lnTo>
                    <a:pt x="14665" y="2689"/>
                  </a:lnTo>
                  <a:lnTo>
                    <a:pt x="14644" y="2680"/>
                  </a:lnTo>
                  <a:lnTo>
                    <a:pt x="14610" y="2685"/>
                  </a:lnTo>
                  <a:lnTo>
                    <a:pt x="14591" y="2717"/>
                  </a:lnTo>
                  <a:lnTo>
                    <a:pt x="14608" y="2745"/>
                  </a:lnTo>
                  <a:lnTo>
                    <a:pt x="14637" y="2847"/>
                  </a:lnTo>
                  <a:lnTo>
                    <a:pt x="14618" y="2894"/>
                  </a:lnTo>
                  <a:lnTo>
                    <a:pt x="14567" y="2924"/>
                  </a:lnTo>
                  <a:lnTo>
                    <a:pt x="14542" y="2994"/>
                  </a:lnTo>
                  <a:lnTo>
                    <a:pt x="14567" y="3065"/>
                  </a:lnTo>
                  <a:lnTo>
                    <a:pt x="14573" y="3128"/>
                  </a:lnTo>
                  <a:lnTo>
                    <a:pt x="14550" y="3156"/>
                  </a:lnTo>
                  <a:lnTo>
                    <a:pt x="14556" y="3197"/>
                  </a:lnTo>
                  <a:lnTo>
                    <a:pt x="14591" y="3222"/>
                  </a:lnTo>
                  <a:lnTo>
                    <a:pt x="14556" y="3357"/>
                  </a:lnTo>
                  <a:lnTo>
                    <a:pt x="14514" y="3391"/>
                  </a:lnTo>
                  <a:lnTo>
                    <a:pt x="14501" y="3438"/>
                  </a:lnTo>
                  <a:lnTo>
                    <a:pt x="14520" y="3406"/>
                  </a:lnTo>
                  <a:lnTo>
                    <a:pt x="14569" y="3402"/>
                  </a:lnTo>
                  <a:lnTo>
                    <a:pt x="14618" y="3353"/>
                  </a:lnTo>
                  <a:lnTo>
                    <a:pt x="14640" y="3304"/>
                  </a:lnTo>
                  <a:lnTo>
                    <a:pt x="14629" y="3284"/>
                  </a:lnTo>
                  <a:lnTo>
                    <a:pt x="14646" y="3248"/>
                  </a:lnTo>
                  <a:lnTo>
                    <a:pt x="14714" y="3246"/>
                  </a:lnTo>
                  <a:lnTo>
                    <a:pt x="14751" y="3235"/>
                  </a:lnTo>
                  <a:lnTo>
                    <a:pt x="14712" y="3224"/>
                  </a:lnTo>
                  <a:lnTo>
                    <a:pt x="14625" y="3133"/>
                  </a:lnTo>
                  <a:lnTo>
                    <a:pt x="14601" y="3065"/>
                  </a:lnTo>
                  <a:lnTo>
                    <a:pt x="14629" y="3009"/>
                  </a:lnTo>
                  <a:lnTo>
                    <a:pt x="14717" y="3001"/>
                  </a:lnTo>
                  <a:lnTo>
                    <a:pt x="14810" y="2988"/>
                  </a:lnTo>
                  <a:lnTo>
                    <a:pt x="14885" y="2922"/>
                  </a:lnTo>
                  <a:lnTo>
                    <a:pt x="14925" y="2920"/>
                  </a:lnTo>
                  <a:lnTo>
                    <a:pt x="14953" y="2896"/>
                  </a:lnTo>
                  <a:lnTo>
                    <a:pt x="14925" y="2853"/>
                  </a:lnTo>
                  <a:lnTo>
                    <a:pt x="15000" y="2792"/>
                  </a:lnTo>
                  <a:lnTo>
                    <a:pt x="15038" y="2732"/>
                  </a:lnTo>
                  <a:lnTo>
                    <a:pt x="15009" y="2676"/>
                  </a:lnTo>
                  <a:lnTo>
                    <a:pt x="15007" y="2657"/>
                  </a:lnTo>
                  <a:lnTo>
                    <a:pt x="15062" y="2689"/>
                  </a:lnTo>
                  <a:lnTo>
                    <a:pt x="15126" y="2668"/>
                  </a:lnTo>
                  <a:lnTo>
                    <a:pt x="15162" y="2612"/>
                  </a:lnTo>
                  <a:lnTo>
                    <a:pt x="15134" y="2572"/>
                  </a:lnTo>
                  <a:lnTo>
                    <a:pt x="15230" y="2501"/>
                  </a:lnTo>
                  <a:lnTo>
                    <a:pt x="15235" y="2444"/>
                  </a:lnTo>
                  <a:lnTo>
                    <a:pt x="15213" y="2405"/>
                  </a:lnTo>
                  <a:lnTo>
                    <a:pt x="15118" y="2459"/>
                  </a:lnTo>
                  <a:lnTo>
                    <a:pt x="15109" y="2495"/>
                  </a:lnTo>
                  <a:lnTo>
                    <a:pt x="15034" y="2552"/>
                  </a:lnTo>
                  <a:lnTo>
                    <a:pt x="14977" y="2523"/>
                  </a:lnTo>
                  <a:lnTo>
                    <a:pt x="14940" y="2457"/>
                  </a:lnTo>
                  <a:lnTo>
                    <a:pt x="14981" y="2399"/>
                  </a:lnTo>
                  <a:lnTo>
                    <a:pt x="14970" y="2314"/>
                  </a:lnTo>
                  <a:lnTo>
                    <a:pt x="15021" y="2271"/>
                  </a:lnTo>
                  <a:lnTo>
                    <a:pt x="15094" y="2267"/>
                  </a:lnTo>
                  <a:lnTo>
                    <a:pt x="15182" y="2326"/>
                  </a:lnTo>
                  <a:lnTo>
                    <a:pt x="15218" y="2284"/>
                  </a:lnTo>
                  <a:lnTo>
                    <a:pt x="15214" y="2226"/>
                  </a:lnTo>
                  <a:lnTo>
                    <a:pt x="15284" y="2196"/>
                  </a:lnTo>
                  <a:lnTo>
                    <a:pt x="15292" y="2237"/>
                  </a:lnTo>
                  <a:lnTo>
                    <a:pt x="15263" y="2271"/>
                  </a:lnTo>
                  <a:lnTo>
                    <a:pt x="15267" y="2322"/>
                  </a:lnTo>
                  <a:lnTo>
                    <a:pt x="15406" y="2435"/>
                  </a:lnTo>
                  <a:lnTo>
                    <a:pt x="15476" y="2440"/>
                  </a:lnTo>
                  <a:lnTo>
                    <a:pt x="15510" y="2418"/>
                  </a:lnTo>
                  <a:lnTo>
                    <a:pt x="15608" y="2401"/>
                  </a:lnTo>
                  <a:lnTo>
                    <a:pt x="15651" y="2354"/>
                  </a:lnTo>
                  <a:lnTo>
                    <a:pt x="15644" y="2299"/>
                  </a:lnTo>
                  <a:lnTo>
                    <a:pt x="15563" y="2207"/>
                  </a:lnTo>
                  <a:lnTo>
                    <a:pt x="15561" y="2177"/>
                  </a:lnTo>
                  <a:lnTo>
                    <a:pt x="15589" y="2183"/>
                  </a:lnTo>
                  <a:lnTo>
                    <a:pt x="15687" y="2280"/>
                  </a:lnTo>
                  <a:lnTo>
                    <a:pt x="15723" y="2286"/>
                  </a:lnTo>
                  <a:lnTo>
                    <a:pt x="15777" y="2335"/>
                  </a:lnTo>
                  <a:lnTo>
                    <a:pt x="15766" y="2375"/>
                  </a:lnTo>
                  <a:lnTo>
                    <a:pt x="15777" y="2410"/>
                  </a:lnTo>
                  <a:lnTo>
                    <a:pt x="15845" y="2465"/>
                  </a:lnTo>
                  <a:lnTo>
                    <a:pt x="15856" y="2563"/>
                  </a:lnTo>
                  <a:lnTo>
                    <a:pt x="15875" y="2580"/>
                  </a:lnTo>
                  <a:lnTo>
                    <a:pt x="15871" y="2553"/>
                  </a:lnTo>
                  <a:lnTo>
                    <a:pt x="15918" y="2503"/>
                  </a:lnTo>
                  <a:lnTo>
                    <a:pt x="15945" y="2497"/>
                  </a:lnTo>
                  <a:lnTo>
                    <a:pt x="15971" y="2457"/>
                  </a:lnTo>
                  <a:lnTo>
                    <a:pt x="15950" y="2442"/>
                  </a:lnTo>
                  <a:lnTo>
                    <a:pt x="15909" y="2461"/>
                  </a:lnTo>
                  <a:lnTo>
                    <a:pt x="15871" y="2450"/>
                  </a:lnTo>
                  <a:lnTo>
                    <a:pt x="15838" y="2386"/>
                  </a:lnTo>
                  <a:lnTo>
                    <a:pt x="15905" y="2322"/>
                  </a:lnTo>
                  <a:lnTo>
                    <a:pt x="15960" y="2292"/>
                  </a:lnTo>
                  <a:lnTo>
                    <a:pt x="15984" y="2256"/>
                  </a:lnTo>
                  <a:lnTo>
                    <a:pt x="16018" y="2256"/>
                  </a:lnTo>
                  <a:lnTo>
                    <a:pt x="16039" y="2218"/>
                  </a:lnTo>
                  <a:lnTo>
                    <a:pt x="16146" y="2199"/>
                  </a:lnTo>
                  <a:lnTo>
                    <a:pt x="16316" y="2154"/>
                  </a:lnTo>
                  <a:lnTo>
                    <a:pt x="16521" y="2147"/>
                  </a:lnTo>
                  <a:lnTo>
                    <a:pt x="16679" y="2077"/>
                  </a:lnTo>
                  <a:lnTo>
                    <a:pt x="16758" y="2075"/>
                  </a:lnTo>
                  <a:lnTo>
                    <a:pt x="16830" y="2102"/>
                  </a:lnTo>
                  <a:lnTo>
                    <a:pt x="16826" y="2143"/>
                  </a:lnTo>
                  <a:lnTo>
                    <a:pt x="16807" y="2152"/>
                  </a:lnTo>
                  <a:lnTo>
                    <a:pt x="16773" y="2213"/>
                  </a:lnTo>
                  <a:lnTo>
                    <a:pt x="16803" y="2311"/>
                  </a:lnTo>
                  <a:lnTo>
                    <a:pt x="16871" y="2365"/>
                  </a:lnTo>
                  <a:lnTo>
                    <a:pt x="17099" y="2376"/>
                  </a:lnTo>
                  <a:lnTo>
                    <a:pt x="17144" y="2390"/>
                  </a:lnTo>
                  <a:lnTo>
                    <a:pt x="17161" y="2380"/>
                  </a:lnTo>
                  <a:lnTo>
                    <a:pt x="17244" y="2380"/>
                  </a:lnTo>
                  <a:lnTo>
                    <a:pt x="17306" y="2401"/>
                  </a:lnTo>
                  <a:lnTo>
                    <a:pt x="17466" y="2375"/>
                  </a:lnTo>
                  <a:lnTo>
                    <a:pt x="17579" y="2314"/>
                  </a:lnTo>
                  <a:lnTo>
                    <a:pt x="17618" y="2328"/>
                  </a:lnTo>
                  <a:lnTo>
                    <a:pt x="17673" y="2324"/>
                  </a:lnTo>
                  <a:lnTo>
                    <a:pt x="17703" y="2275"/>
                  </a:lnTo>
                  <a:lnTo>
                    <a:pt x="17682" y="2237"/>
                  </a:lnTo>
                  <a:lnTo>
                    <a:pt x="17731" y="2226"/>
                  </a:lnTo>
                  <a:lnTo>
                    <a:pt x="17776" y="2239"/>
                  </a:lnTo>
                  <a:lnTo>
                    <a:pt x="17846" y="2218"/>
                  </a:lnTo>
                  <a:lnTo>
                    <a:pt x="17863" y="2258"/>
                  </a:lnTo>
                  <a:lnTo>
                    <a:pt x="17888" y="2265"/>
                  </a:lnTo>
                  <a:lnTo>
                    <a:pt x="17921" y="2216"/>
                  </a:lnTo>
                  <a:lnTo>
                    <a:pt x="17904" y="2177"/>
                  </a:lnTo>
                  <a:lnTo>
                    <a:pt x="17861" y="2135"/>
                  </a:lnTo>
                  <a:lnTo>
                    <a:pt x="17869" y="2085"/>
                  </a:lnTo>
                  <a:lnTo>
                    <a:pt x="17842" y="2045"/>
                  </a:lnTo>
                  <a:lnTo>
                    <a:pt x="17786" y="2034"/>
                  </a:lnTo>
                  <a:lnTo>
                    <a:pt x="17776" y="1968"/>
                  </a:lnTo>
                  <a:lnTo>
                    <a:pt x="17748" y="1955"/>
                  </a:lnTo>
                  <a:lnTo>
                    <a:pt x="17737" y="1904"/>
                  </a:lnTo>
                  <a:lnTo>
                    <a:pt x="17701" y="1864"/>
                  </a:lnTo>
                  <a:lnTo>
                    <a:pt x="17694" y="1799"/>
                  </a:lnTo>
                  <a:lnTo>
                    <a:pt x="17720" y="1750"/>
                  </a:lnTo>
                  <a:lnTo>
                    <a:pt x="17729" y="1780"/>
                  </a:lnTo>
                  <a:lnTo>
                    <a:pt x="17754" y="1797"/>
                  </a:lnTo>
                  <a:lnTo>
                    <a:pt x="17812" y="1750"/>
                  </a:lnTo>
                  <a:lnTo>
                    <a:pt x="17799" y="1729"/>
                  </a:lnTo>
                  <a:lnTo>
                    <a:pt x="17788" y="1684"/>
                  </a:lnTo>
                  <a:lnTo>
                    <a:pt x="17829" y="1680"/>
                  </a:lnTo>
                  <a:lnTo>
                    <a:pt x="17889" y="1727"/>
                  </a:lnTo>
                  <a:lnTo>
                    <a:pt x="17921" y="1704"/>
                  </a:lnTo>
                  <a:lnTo>
                    <a:pt x="17931" y="1661"/>
                  </a:lnTo>
                  <a:lnTo>
                    <a:pt x="17950" y="1691"/>
                  </a:lnTo>
                  <a:lnTo>
                    <a:pt x="18017" y="1689"/>
                  </a:lnTo>
                  <a:lnTo>
                    <a:pt x="18057" y="1680"/>
                  </a:lnTo>
                  <a:lnTo>
                    <a:pt x="18074" y="1650"/>
                  </a:lnTo>
                  <a:lnTo>
                    <a:pt x="18119" y="1699"/>
                  </a:lnTo>
                  <a:lnTo>
                    <a:pt x="18164" y="1714"/>
                  </a:lnTo>
                  <a:lnTo>
                    <a:pt x="18196" y="1755"/>
                  </a:lnTo>
                  <a:lnTo>
                    <a:pt x="18226" y="1731"/>
                  </a:lnTo>
                  <a:lnTo>
                    <a:pt x="18224" y="1684"/>
                  </a:lnTo>
                  <a:lnTo>
                    <a:pt x="18270" y="1693"/>
                  </a:lnTo>
                  <a:lnTo>
                    <a:pt x="18300" y="1742"/>
                  </a:lnTo>
                  <a:lnTo>
                    <a:pt x="18268" y="1770"/>
                  </a:lnTo>
                  <a:lnTo>
                    <a:pt x="18245" y="1814"/>
                  </a:lnTo>
                  <a:lnTo>
                    <a:pt x="18264" y="1829"/>
                  </a:lnTo>
                  <a:lnTo>
                    <a:pt x="18320" y="1815"/>
                  </a:lnTo>
                  <a:lnTo>
                    <a:pt x="18336" y="1823"/>
                  </a:lnTo>
                  <a:lnTo>
                    <a:pt x="18336" y="1785"/>
                  </a:lnTo>
                  <a:lnTo>
                    <a:pt x="18360" y="1772"/>
                  </a:lnTo>
                  <a:lnTo>
                    <a:pt x="18394" y="1782"/>
                  </a:lnTo>
                  <a:lnTo>
                    <a:pt x="18375" y="1727"/>
                  </a:lnTo>
                  <a:lnTo>
                    <a:pt x="18347" y="1704"/>
                  </a:lnTo>
                  <a:lnTo>
                    <a:pt x="18360" y="1682"/>
                  </a:lnTo>
                  <a:lnTo>
                    <a:pt x="18405" y="1684"/>
                  </a:lnTo>
                  <a:lnTo>
                    <a:pt x="18482" y="1661"/>
                  </a:lnTo>
                  <a:lnTo>
                    <a:pt x="18507" y="1684"/>
                  </a:lnTo>
                  <a:lnTo>
                    <a:pt x="18537" y="1667"/>
                  </a:lnTo>
                  <a:lnTo>
                    <a:pt x="18607" y="1667"/>
                  </a:lnTo>
                  <a:lnTo>
                    <a:pt x="18610" y="1704"/>
                  </a:lnTo>
                  <a:lnTo>
                    <a:pt x="18625" y="1772"/>
                  </a:lnTo>
                  <a:lnTo>
                    <a:pt x="18637" y="1740"/>
                  </a:lnTo>
                  <a:lnTo>
                    <a:pt x="18661" y="1736"/>
                  </a:lnTo>
                  <a:lnTo>
                    <a:pt x="18706" y="1693"/>
                  </a:lnTo>
                  <a:lnTo>
                    <a:pt x="18727" y="1767"/>
                  </a:lnTo>
                  <a:lnTo>
                    <a:pt x="18755" y="1767"/>
                  </a:lnTo>
                  <a:lnTo>
                    <a:pt x="18804" y="1731"/>
                  </a:lnTo>
                  <a:lnTo>
                    <a:pt x="18853" y="1772"/>
                  </a:lnTo>
                  <a:lnTo>
                    <a:pt x="18868" y="1872"/>
                  </a:lnTo>
                  <a:lnTo>
                    <a:pt x="18902" y="1808"/>
                  </a:lnTo>
                  <a:lnTo>
                    <a:pt x="18934" y="1783"/>
                  </a:lnTo>
                  <a:lnTo>
                    <a:pt x="18957" y="1806"/>
                  </a:lnTo>
                  <a:lnTo>
                    <a:pt x="18929" y="1872"/>
                  </a:lnTo>
                  <a:lnTo>
                    <a:pt x="18968" y="1904"/>
                  </a:lnTo>
                  <a:lnTo>
                    <a:pt x="18985" y="1927"/>
                  </a:lnTo>
                  <a:lnTo>
                    <a:pt x="19032" y="1927"/>
                  </a:lnTo>
                  <a:lnTo>
                    <a:pt x="19047" y="1975"/>
                  </a:lnTo>
                  <a:lnTo>
                    <a:pt x="19068" y="1957"/>
                  </a:lnTo>
                  <a:lnTo>
                    <a:pt x="19089" y="1951"/>
                  </a:lnTo>
                  <a:lnTo>
                    <a:pt x="19107" y="2007"/>
                  </a:lnTo>
                  <a:lnTo>
                    <a:pt x="19068" y="2051"/>
                  </a:lnTo>
                  <a:lnTo>
                    <a:pt x="19073" y="2111"/>
                  </a:lnTo>
                  <a:lnTo>
                    <a:pt x="19143" y="2039"/>
                  </a:lnTo>
                  <a:lnTo>
                    <a:pt x="19186" y="2043"/>
                  </a:lnTo>
                  <a:lnTo>
                    <a:pt x="19194" y="2081"/>
                  </a:lnTo>
                  <a:lnTo>
                    <a:pt x="19096" y="2169"/>
                  </a:lnTo>
                  <a:lnTo>
                    <a:pt x="19104" y="2239"/>
                  </a:lnTo>
                  <a:lnTo>
                    <a:pt x="19186" y="2250"/>
                  </a:lnTo>
                  <a:lnTo>
                    <a:pt x="19209" y="2222"/>
                  </a:lnTo>
                  <a:lnTo>
                    <a:pt x="19243" y="2199"/>
                  </a:lnTo>
                  <a:lnTo>
                    <a:pt x="19273" y="2216"/>
                  </a:lnTo>
                  <a:lnTo>
                    <a:pt x="19284" y="2260"/>
                  </a:lnTo>
                  <a:lnTo>
                    <a:pt x="19322" y="2237"/>
                  </a:lnTo>
                  <a:lnTo>
                    <a:pt x="19378" y="2301"/>
                  </a:lnTo>
                  <a:lnTo>
                    <a:pt x="19361" y="2378"/>
                  </a:lnTo>
                  <a:lnTo>
                    <a:pt x="19410" y="2369"/>
                  </a:lnTo>
                  <a:lnTo>
                    <a:pt x="19422" y="2408"/>
                  </a:lnTo>
                  <a:lnTo>
                    <a:pt x="19463" y="2392"/>
                  </a:lnTo>
                  <a:lnTo>
                    <a:pt x="19469" y="2431"/>
                  </a:lnTo>
                  <a:lnTo>
                    <a:pt x="19424" y="2510"/>
                  </a:lnTo>
                  <a:lnTo>
                    <a:pt x="19367" y="2535"/>
                  </a:lnTo>
                  <a:lnTo>
                    <a:pt x="19320" y="2499"/>
                  </a:lnTo>
                  <a:lnTo>
                    <a:pt x="19220" y="2472"/>
                  </a:lnTo>
                  <a:lnTo>
                    <a:pt x="19107" y="2472"/>
                  </a:lnTo>
                  <a:lnTo>
                    <a:pt x="19153" y="2503"/>
                  </a:lnTo>
                  <a:lnTo>
                    <a:pt x="19171" y="2557"/>
                  </a:lnTo>
                  <a:lnTo>
                    <a:pt x="19271" y="2568"/>
                  </a:lnTo>
                  <a:lnTo>
                    <a:pt x="19290" y="2608"/>
                  </a:lnTo>
                  <a:lnTo>
                    <a:pt x="19386" y="2680"/>
                  </a:lnTo>
                  <a:lnTo>
                    <a:pt x="19482" y="2706"/>
                  </a:lnTo>
                  <a:lnTo>
                    <a:pt x="19542" y="2664"/>
                  </a:lnTo>
                  <a:lnTo>
                    <a:pt x="19546" y="2612"/>
                  </a:lnTo>
                  <a:lnTo>
                    <a:pt x="19497" y="2565"/>
                  </a:lnTo>
                  <a:lnTo>
                    <a:pt x="19482" y="2533"/>
                  </a:lnTo>
                  <a:lnTo>
                    <a:pt x="19497" y="2533"/>
                  </a:lnTo>
                  <a:lnTo>
                    <a:pt x="19555" y="2591"/>
                  </a:lnTo>
                  <a:lnTo>
                    <a:pt x="19616" y="2619"/>
                  </a:lnTo>
                  <a:lnTo>
                    <a:pt x="19651" y="2644"/>
                  </a:lnTo>
                  <a:lnTo>
                    <a:pt x="19606" y="2640"/>
                  </a:lnTo>
                  <a:lnTo>
                    <a:pt x="19505" y="2734"/>
                  </a:lnTo>
                  <a:lnTo>
                    <a:pt x="19529" y="2766"/>
                  </a:lnTo>
                  <a:lnTo>
                    <a:pt x="19574" y="2772"/>
                  </a:lnTo>
                  <a:lnTo>
                    <a:pt x="19606" y="2747"/>
                  </a:lnTo>
                  <a:lnTo>
                    <a:pt x="19640" y="2747"/>
                  </a:lnTo>
                  <a:lnTo>
                    <a:pt x="19808" y="2900"/>
                  </a:lnTo>
                  <a:lnTo>
                    <a:pt x="19851" y="2919"/>
                  </a:lnTo>
                  <a:lnTo>
                    <a:pt x="19904" y="2986"/>
                  </a:lnTo>
                  <a:lnTo>
                    <a:pt x="20026" y="2998"/>
                  </a:lnTo>
                  <a:lnTo>
                    <a:pt x="20101" y="3084"/>
                  </a:lnTo>
                  <a:lnTo>
                    <a:pt x="20177" y="3101"/>
                  </a:lnTo>
                  <a:lnTo>
                    <a:pt x="20195" y="3069"/>
                  </a:lnTo>
                  <a:lnTo>
                    <a:pt x="20175" y="3033"/>
                  </a:lnTo>
                  <a:lnTo>
                    <a:pt x="20203" y="3015"/>
                  </a:lnTo>
                  <a:lnTo>
                    <a:pt x="20248" y="3060"/>
                  </a:lnTo>
                  <a:lnTo>
                    <a:pt x="20259" y="3101"/>
                  </a:lnTo>
                  <a:lnTo>
                    <a:pt x="20290" y="3148"/>
                  </a:lnTo>
                  <a:lnTo>
                    <a:pt x="20322" y="3146"/>
                  </a:lnTo>
                  <a:lnTo>
                    <a:pt x="20335" y="3088"/>
                  </a:lnTo>
                  <a:lnTo>
                    <a:pt x="20282" y="2815"/>
                  </a:lnTo>
                  <a:lnTo>
                    <a:pt x="20227" y="2693"/>
                  </a:lnTo>
                  <a:lnTo>
                    <a:pt x="20156" y="2538"/>
                  </a:lnTo>
                  <a:lnTo>
                    <a:pt x="20139" y="2401"/>
                  </a:lnTo>
                  <a:lnTo>
                    <a:pt x="20101" y="2318"/>
                  </a:lnTo>
                  <a:lnTo>
                    <a:pt x="20096" y="2279"/>
                  </a:lnTo>
                  <a:lnTo>
                    <a:pt x="20143" y="2297"/>
                  </a:lnTo>
                  <a:lnTo>
                    <a:pt x="20173" y="2363"/>
                  </a:lnTo>
                  <a:lnTo>
                    <a:pt x="20229" y="2425"/>
                  </a:lnTo>
                  <a:lnTo>
                    <a:pt x="20291" y="2440"/>
                  </a:lnTo>
                  <a:lnTo>
                    <a:pt x="20348" y="2503"/>
                  </a:lnTo>
                  <a:lnTo>
                    <a:pt x="20442" y="2512"/>
                  </a:lnTo>
                  <a:lnTo>
                    <a:pt x="20645" y="2489"/>
                  </a:lnTo>
                  <a:lnTo>
                    <a:pt x="20690" y="2506"/>
                  </a:lnTo>
                  <a:lnTo>
                    <a:pt x="20730" y="2488"/>
                  </a:lnTo>
                  <a:lnTo>
                    <a:pt x="20781" y="2531"/>
                  </a:lnTo>
                  <a:lnTo>
                    <a:pt x="20790" y="2516"/>
                  </a:lnTo>
                  <a:lnTo>
                    <a:pt x="20751" y="2457"/>
                  </a:lnTo>
                  <a:lnTo>
                    <a:pt x="20762" y="2425"/>
                  </a:lnTo>
                  <a:lnTo>
                    <a:pt x="20724" y="2388"/>
                  </a:lnTo>
                  <a:lnTo>
                    <a:pt x="20745" y="2361"/>
                  </a:lnTo>
                  <a:lnTo>
                    <a:pt x="20753" y="2312"/>
                  </a:lnTo>
                  <a:lnTo>
                    <a:pt x="20926" y="2241"/>
                  </a:lnTo>
                  <a:lnTo>
                    <a:pt x="20954" y="2254"/>
                  </a:lnTo>
                  <a:lnTo>
                    <a:pt x="20997" y="2247"/>
                  </a:lnTo>
                  <a:lnTo>
                    <a:pt x="21052" y="2279"/>
                  </a:lnTo>
                  <a:lnTo>
                    <a:pt x="21131" y="2279"/>
                  </a:lnTo>
                  <a:lnTo>
                    <a:pt x="21191" y="2339"/>
                  </a:lnTo>
                  <a:lnTo>
                    <a:pt x="21253" y="2356"/>
                  </a:lnTo>
                  <a:lnTo>
                    <a:pt x="21285" y="2410"/>
                  </a:lnTo>
                  <a:lnTo>
                    <a:pt x="21372" y="2412"/>
                  </a:lnTo>
                  <a:lnTo>
                    <a:pt x="21400" y="2463"/>
                  </a:lnTo>
                  <a:lnTo>
                    <a:pt x="21515" y="2463"/>
                  </a:lnTo>
                  <a:lnTo>
                    <a:pt x="21442" y="2424"/>
                  </a:lnTo>
                  <a:lnTo>
                    <a:pt x="21438" y="2397"/>
                  </a:lnTo>
                  <a:lnTo>
                    <a:pt x="21507" y="2416"/>
                  </a:lnTo>
                  <a:lnTo>
                    <a:pt x="21554" y="2380"/>
                  </a:lnTo>
                  <a:lnTo>
                    <a:pt x="21498" y="2350"/>
                  </a:lnTo>
                  <a:lnTo>
                    <a:pt x="21539" y="2314"/>
                  </a:lnTo>
                  <a:lnTo>
                    <a:pt x="21494" y="2269"/>
                  </a:lnTo>
                  <a:lnTo>
                    <a:pt x="21428" y="2303"/>
                  </a:lnTo>
                  <a:lnTo>
                    <a:pt x="21370" y="2288"/>
                  </a:lnTo>
                  <a:lnTo>
                    <a:pt x="21362" y="2205"/>
                  </a:lnTo>
                  <a:lnTo>
                    <a:pt x="21338" y="2147"/>
                  </a:lnTo>
                  <a:lnTo>
                    <a:pt x="21370" y="2122"/>
                  </a:lnTo>
                  <a:lnTo>
                    <a:pt x="21400" y="2149"/>
                  </a:lnTo>
                  <a:lnTo>
                    <a:pt x="21445" y="2120"/>
                  </a:lnTo>
                  <a:lnTo>
                    <a:pt x="21419" y="2079"/>
                  </a:lnTo>
                  <a:lnTo>
                    <a:pt x="21457" y="2066"/>
                  </a:lnTo>
                  <a:lnTo>
                    <a:pt x="21538" y="2126"/>
                  </a:lnTo>
                  <a:lnTo>
                    <a:pt x="21558" y="2183"/>
                  </a:lnTo>
                  <a:lnTo>
                    <a:pt x="21592" y="2171"/>
                  </a:lnTo>
                  <a:lnTo>
                    <a:pt x="21622" y="2196"/>
                  </a:lnTo>
                  <a:lnTo>
                    <a:pt x="21652" y="2179"/>
                  </a:lnTo>
                  <a:lnTo>
                    <a:pt x="21635" y="2119"/>
                  </a:lnTo>
                  <a:lnTo>
                    <a:pt x="21690" y="2096"/>
                  </a:lnTo>
                  <a:lnTo>
                    <a:pt x="21730" y="2124"/>
                  </a:lnTo>
                  <a:lnTo>
                    <a:pt x="21743" y="2077"/>
                  </a:lnTo>
                  <a:lnTo>
                    <a:pt x="21662" y="1983"/>
                  </a:lnTo>
                  <a:lnTo>
                    <a:pt x="21600" y="1977"/>
                  </a:lnTo>
                  <a:lnTo>
                    <a:pt x="21538" y="1913"/>
                  </a:lnTo>
                  <a:lnTo>
                    <a:pt x="21549" y="1855"/>
                  </a:lnTo>
                  <a:lnTo>
                    <a:pt x="21522" y="1814"/>
                  </a:lnTo>
                  <a:lnTo>
                    <a:pt x="21468" y="1836"/>
                  </a:lnTo>
                  <a:lnTo>
                    <a:pt x="21415" y="1823"/>
                  </a:lnTo>
                  <a:lnTo>
                    <a:pt x="21479" y="1785"/>
                  </a:lnTo>
                  <a:lnTo>
                    <a:pt x="21455" y="1740"/>
                  </a:lnTo>
                  <a:lnTo>
                    <a:pt x="21468" y="1727"/>
                  </a:lnTo>
                  <a:lnTo>
                    <a:pt x="21426" y="1665"/>
                  </a:lnTo>
                  <a:lnTo>
                    <a:pt x="21515" y="1663"/>
                  </a:lnTo>
                  <a:lnTo>
                    <a:pt x="21532" y="1569"/>
                  </a:lnTo>
                  <a:lnTo>
                    <a:pt x="21436" y="1599"/>
                  </a:lnTo>
                  <a:lnTo>
                    <a:pt x="21381" y="1654"/>
                  </a:lnTo>
                  <a:lnTo>
                    <a:pt x="21372" y="1710"/>
                  </a:lnTo>
                  <a:lnTo>
                    <a:pt x="21280" y="1684"/>
                  </a:lnTo>
                  <a:lnTo>
                    <a:pt x="21225" y="1586"/>
                  </a:lnTo>
                  <a:lnTo>
                    <a:pt x="21255" y="1537"/>
                  </a:lnTo>
                  <a:lnTo>
                    <a:pt x="21265" y="1463"/>
                  </a:lnTo>
                  <a:lnTo>
                    <a:pt x="21353" y="1431"/>
                  </a:lnTo>
                  <a:lnTo>
                    <a:pt x="21408" y="1439"/>
                  </a:lnTo>
                  <a:lnTo>
                    <a:pt x="21496" y="1354"/>
                  </a:lnTo>
                  <a:lnTo>
                    <a:pt x="21502" y="1319"/>
                  </a:lnTo>
                  <a:lnTo>
                    <a:pt x="21449" y="1255"/>
                  </a:lnTo>
                  <a:lnTo>
                    <a:pt x="21402" y="1262"/>
                  </a:lnTo>
                  <a:lnTo>
                    <a:pt x="21353" y="1243"/>
                  </a:lnTo>
                  <a:lnTo>
                    <a:pt x="21265" y="1243"/>
                  </a:lnTo>
                  <a:lnTo>
                    <a:pt x="21208" y="1175"/>
                  </a:lnTo>
                  <a:lnTo>
                    <a:pt x="21282" y="1145"/>
                  </a:lnTo>
                  <a:lnTo>
                    <a:pt x="21383" y="1130"/>
                  </a:lnTo>
                  <a:lnTo>
                    <a:pt x="21498" y="1181"/>
                  </a:lnTo>
                  <a:lnTo>
                    <a:pt x="21605" y="1160"/>
                  </a:lnTo>
                  <a:lnTo>
                    <a:pt x="21779" y="1157"/>
                  </a:lnTo>
                  <a:lnTo>
                    <a:pt x="22078" y="1134"/>
                  </a:lnTo>
                  <a:lnTo>
                    <a:pt x="22127" y="1106"/>
                  </a:lnTo>
                  <a:lnTo>
                    <a:pt x="22347" y="1100"/>
                  </a:lnTo>
                  <a:lnTo>
                    <a:pt x="22447" y="1113"/>
                  </a:lnTo>
                  <a:lnTo>
                    <a:pt x="22520" y="1100"/>
                  </a:lnTo>
                  <a:lnTo>
                    <a:pt x="22644" y="1102"/>
                  </a:lnTo>
                  <a:lnTo>
                    <a:pt x="22579" y="1125"/>
                  </a:lnTo>
                  <a:lnTo>
                    <a:pt x="22407" y="1200"/>
                  </a:lnTo>
                  <a:lnTo>
                    <a:pt x="22351" y="1172"/>
                  </a:lnTo>
                  <a:lnTo>
                    <a:pt x="22323" y="1181"/>
                  </a:lnTo>
                  <a:lnTo>
                    <a:pt x="22268" y="1159"/>
                  </a:lnTo>
                  <a:lnTo>
                    <a:pt x="22236" y="1268"/>
                  </a:lnTo>
                  <a:lnTo>
                    <a:pt x="22289" y="1328"/>
                  </a:lnTo>
                  <a:lnTo>
                    <a:pt x="22245" y="1345"/>
                  </a:lnTo>
                  <a:lnTo>
                    <a:pt x="22234" y="1384"/>
                  </a:lnTo>
                  <a:lnTo>
                    <a:pt x="22285" y="1415"/>
                  </a:lnTo>
                  <a:lnTo>
                    <a:pt x="22360" y="1360"/>
                  </a:lnTo>
                  <a:lnTo>
                    <a:pt x="22364" y="1305"/>
                  </a:lnTo>
                  <a:lnTo>
                    <a:pt x="22499" y="1215"/>
                  </a:lnTo>
                  <a:lnTo>
                    <a:pt x="22673" y="1145"/>
                  </a:lnTo>
                  <a:lnTo>
                    <a:pt x="22697" y="1239"/>
                  </a:lnTo>
                  <a:lnTo>
                    <a:pt x="22707" y="1371"/>
                  </a:lnTo>
                  <a:lnTo>
                    <a:pt x="22690" y="1401"/>
                  </a:lnTo>
                  <a:lnTo>
                    <a:pt x="22659" y="1317"/>
                  </a:lnTo>
                  <a:lnTo>
                    <a:pt x="22609" y="1268"/>
                  </a:lnTo>
                  <a:lnTo>
                    <a:pt x="22607" y="1213"/>
                  </a:lnTo>
                  <a:lnTo>
                    <a:pt x="22554" y="1260"/>
                  </a:lnTo>
                  <a:lnTo>
                    <a:pt x="22518" y="1247"/>
                  </a:lnTo>
                  <a:lnTo>
                    <a:pt x="22552" y="1339"/>
                  </a:lnTo>
                  <a:lnTo>
                    <a:pt x="22605" y="1360"/>
                  </a:lnTo>
                  <a:lnTo>
                    <a:pt x="22624" y="1463"/>
                  </a:lnTo>
                  <a:lnTo>
                    <a:pt x="22586" y="1546"/>
                  </a:lnTo>
                  <a:lnTo>
                    <a:pt x="22552" y="1529"/>
                  </a:lnTo>
                  <a:lnTo>
                    <a:pt x="22515" y="1561"/>
                  </a:lnTo>
                  <a:lnTo>
                    <a:pt x="22575" y="1603"/>
                  </a:lnTo>
                  <a:lnTo>
                    <a:pt x="22571" y="1637"/>
                  </a:lnTo>
                  <a:lnTo>
                    <a:pt x="22594" y="1663"/>
                  </a:lnTo>
                  <a:lnTo>
                    <a:pt x="22637" y="1663"/>
                  </a:lnTo>
                  <a:lnTo>
                    <a:pt x="22705" y="1610"/>
                  </a:lnTo>
                  <a:lnTo>
                    <a:pt x="22705" y="1543"/>
                  </a:lnTo>
                  <a:lnTo>
                    <a:pt x="22754" y="1465"/>
                  </a:lnTo>
                  <a:lnTo>
                    <a:pt x="22735" y="1416"/>
                  </a:lnTo>
                  <a:lnTo>
                    <a:pt x="22740" y="1347"/>
                  </a:lnTo>
                  <a:lnTo>
                    <a:pt x="22722" y="1083"/>
                  </a:lnTo>
                  <a:lnTo>
                    <a:pt x="22810" y="1010"/>
                  </a:lnTo>
                  <a:lnTo>
                    <a:pt x="22948" y="982"/>
                  </a:lnTo>
                  <a:lnTo>
                    <a:pt x="23098" y="942"/>
                  </a:lnTo>
                  <a:lnTo>
                    <a:pt x="23236" y="959"/>
                  </a:lnTo>
                  <a:lnTo>
                    <a:pt x="23409" y="1023"/>
                  </a:lnTo>
                  <a:lnTo>
                    <a:pt x="23493" y="1136"/>
                  </a:lnTo>
                  <a:lnTo>
                    <a:pt x="23486" y="1194"/>
                  </a:lnTo>
                  <a:lnTo>
                    <a:pt x="23443" y="1226"/>
                  </a:lnTo>
                  <a:lnTo>
                    <a:pt x="23348" y="1153"/>
                  </a:lnTo>
                  <a:lnTo>
                    <a:pt x="23339" y="1168"/>
                  </a:lnTo>
                  <a:lnTo>
                    <a:pt x="23358" y="1223"/>
                  </a:lnTo>
                  <a:lnTo>
                    <a:pt x="23352" y="1273"/>
                  </a:lnTo>
                  <a:lnTo>
                    <a:pt x="23365" y="1322"/>
                  </a:lnTo>
                  <a:lnTo>
                    <a:pt x="23320" y="1360"/>
                  </a:lnTo>
                  <a:lnTo>
                    <a:pt x="23358" y="1375"/>
                  </a:lnTo>
                  <a:lnTo>
                    <a:pt x="23414" y="1341"/>
                  </a:lnTo>
                  <a:lnTo>
                    <a:pt x="23501" y="1335"/>
                  </a:lnTo>
                  <a:lnTo>
                    <a:pt x="23554" y="1283"/>
                  </a:lnTo>
                  <a:lnTo>
                    <a:pt x="23578" y="1358"/>
                  </a:lnTo>
                  <a:lnTo>
                    <a:pt x="23606" y="1413"/>
                  </a:lnTo>
                  <a:lnTo>
                    <a:pt x="23614" y="1477"/>
                  </a:lnTo>
                  <a:lnTo>
                    <a:pt x="23646" y="1511"/>
                  </a:lnTo>
                  <a:lnTo>
                    <a:pt x="23680" y="1452"/>
                  </a:lnTo>
                  <a:lnTo>
                    <a:pt x="23668" y="1416"/>
                  </a:lnTo>
                  <a:lnTo>
                    <a:pt x="23732" y="1360"/>
                  </a:lnTo>
                  <a:lnTo>
                    <a:pt x="23795" y="1392"/>
                  </a:lnTo>
                  <a:lnTo>
                    <a:pt x="23817" y="1456"/>
                  </a:lnTo>
                  <a:lnTo>
                    <a:pt x="23795" y="1492"/>
                  </a:lnTo>
                  <a:lnTo>
                    <a:pt x="23774" y="1563"/>
                  </a:lnTo>
                  <a:lnTo>
                    <a:pt x="23791" y="1590"/>
                  </a:lnTo>
                  <a:lnTo>
                    <a:pt x="23828" y="1569"/>
                  </a:lnTo>
                  <a:lnTo>
                    <a:pt x="23855" y="1505"/>
                  </a:lnTo>
                  <a:lnTo>
                    <a:pt x="23883" y="1494"/>
                  </a:lnTo>
                  <a:lnTo>
                    <a:pt x="23904" y="1531"/>
                  </a:lnTo>
                  <a:lnTo>
                    <a:pt x="23902" y="1473"/>
                  </a:lnTo>
                  <a:lnTo>
                    <a:pt x="23953" y="1369"/>
                  </a:lnTo>
                  <a:lnTo>
                    <a:pt x="23973" y="1349"/>
                  </a:lnTo>
                  <a:lnTo>
                    <a:pt x="24013" y="1367"/>
                  </a:lnTo>
                  <a:lnTo>
                    <a:pt x="24133" y="1450"/>
                  </a:lnTo>
                  <a:lnTo>
                    <a:pt x="24265" y="1480"/>
                  </a:lnTo>
                  <a:lnTo>
                    <a:pt x="24337" y="1567"/>
                  </a:lnTo>
                  <a:lnTo>
                    <a:pt x="24325" y="1612"/>
                  </a:lnTo>
                  <a:lnTo>
                    <a:pt x="24241" y="1663"/>
                  </a:lnTo>
                  <a:lnTo>
                    <a:pt x="24184" y="1721"/>
                  </a:lnTo>
                  <a:lnTo>
                    <a:pt x="24260" y="1684"/>
                  </a:lnTo>
                  <a:lnTo>
                    <a:pt x="24369" y="1661"/>
                  </a:lnTo>
                  <a:lnTo>
                    <a:pt x="24440" y="1686"/>
                  </a:lnTo>
                  <a:lnTo>
                    <a:pt x="24527" y="1665"/>
                  </a:lnTo>
                  <a:lnTo>
                    <a:pt x="24589" y="1608"/>
                  </a:lnTo>
                  <a:lnTo>
                    <a:pt x="24647" y="1580"/>
                  </a:lnTo>
                  <a:lnTo>
                    <a:pt x="24751" y="1495"/>
                  </a:lnTo>
                  <a:lnTo>
                    <a:pt x="24802" y="1475"/>
                  </a:lnTo>
                  <a:lnTo>
                    <a:pt x="24886" y="1392"/>
                  </a:lnTo>
                  <a:lnTo>
                    <a:pt x="24958" y="1373"/>
                  </a:lnTo>
                  <a:lnTo>
                    <a:pt x="25150" y="1277"/>
                  </a:lnTo>
                  <a:lnTo>
                    <a:pt x="25246" y="1243"/>
                  </a:lnTo>
                  <a:lnTo>
                    <a:pt x="25302" y="1255"/>
                  </a:lnTo>
                  <a:lnTo>
                    <a:pt x="25310" y="1234"/>
                  </a:lnTo>
                  <a:lnTo>
                    <a:pt x="25419" y="1162"/>
                  </a:lnTo>
                  <a:lnTo>
                    <a:pt x="25479" y="1149"/>
                  </a:lnTo>
                  <a:lnTo>
                    <a:pt x="25611" y="1153"/>
                  </a:lnTo>
                  <a:lnTo>
                    <a:pt x="25863" y="1238"/>
                  </a:lnTo>
                  <a:lnTo>
                    <a:pt x="25971" y="1351"/>
                  </a:lnTo>
                  <a:lnTo>
                    <a:pt x="26080" y="1407"/>
                  </a:lnTo>
                  <a:lnTo>
                    <a:pt x="26170" y="1512"/>
                  </a:lnTo>
                  <a:lnTo>
                    <a:pt x="26219" y="1605"/>
                  </a:lnTo>
                  <a:lnTo>
                    <a:pt x="26227" y="1654"/>
                  </a:lnTo>
                  <a:lnTo>
                    <a:pt x="26249" y="1680"/>
                  </a:lnTo>
                  <a:lnTo>
                    <a:pt x="26246" y="1755"/>
                  </a:lnTo>
                  <a:lnTo>
                    <a:pt x="26298" y="1855"/>
                  </a:lnTo>
                  <a:lnTo>
                    <a:pt x="26304" y="1904"/>
                  </a:lnTo>
                  <a:lnTo>
                    <a:pt x="26266" y="1959"/>
                  </a:lnTo>
                  <a:lnTo>
                    <a:pt x="26325" y="1945"/>
                  </a:lnTo>
                  <a:lnTo>
                    <a:pt x="26387" y="1874"/>
                  </a:lnTo>
                  <a:lnTo>
                    <a:pt x="26456" y="1874"/>
                  </a:lnTo>
                  <a:lnTo>
                    <a:pt x="26490" y="1906"/>
                  </a:lnTo>
                  <a:lnTo>
                    <a:pt x="26494" y="1870"/>
                  </a:lnTo>
                  <a:lnTo>
                    <a:pt x="26564" y="1861"/>
                  </a:lnTo>
                  <a:lnTo>
                    <a:pt x="26620" y="1893"/>
                  </a:lnTo>
                  <a:lnTo>
                    <a:pt x="26645" y="1955"/>
                  </a:lnTo>
                  <a:lnTo>
                    <a:pt x="26656" y="1906"/>
                  </a:lnTo>
                  <a:lnTo>
                    <a:pt x="26633" y="1827"/>
                  </a:lnTo>
                  <a:lnTo>
                    <a:pt x="26678" y="1821"/>
                  </a:lnTo>
                  <a:lnTo>
                    <a:pt x="26718" y="1889"/>
                  </a:lnTo>
                  <a:lnTo>
                    <a:pt x="26803" y="1972"/>
                  </a:lnTo>
                  <a:lnTo>
                    <a:pt x="26820" y="2064"/>
                  </a:lnTo>
                  <a:lnTo>
                    <a:pt x="26867" y="2064"/>
                  </a:lnTo>
                  <a:lnTo>
                    <a:pt x="26942" y="2160"/>
                  </a:lnTo>
                  <a:lnTo>
                    <a:pt x="26940" y="2132"/>
                  </a:lnTo>
                  <a:lnTo>
                    <a:pt x="26916" y="2049"/>
                  </a:lnTo>
                  <a:lnTo>
                    <a:pt x="26865" y="2024"/>
                  </a:lnTo>
                  <a:lnTo>
                    <a:pt x="26855" y="1979"/>
                  </a:lnTo>
                  <a:lnTo>
                    <a:pt x="26910" y="2009"/>
                  </a:lnTo>
                  <a:lnTo>
                    <a:pt x="26951" y="2004"/>
                  </a:lnTo>
                  <a:lnTo>
                    <a:pt x="27004" y="2056"/>
                  </a:lnTo>
                  <a:lnTo>
                    <a:pt x="27076" y="2154"/>
                  </a:lnTo>
                  <a:lnTo>
                    <a:pt x="27061" y="2075"/>
                  </a:lnTo>
                  <a:lnTo>
                    <a:pt x="26967" y="1942"/>
                  </a:lnTo>
                  <a:lnTo>
                    <a:pt x="26970" y="1821"/>
                  </a:lnTo>
                  <a:lnTo>
                    <a:pt x="26968" y="1723"/>
                  </a:lnTo>
                  <a:lnTo>
                    <a:pt x="27031" y="1650"/>
                  </a:lnTo>
                  <a:lnTo>
                    <a:pt x="27134" y="1640"/>
                  </a:lnTo>
                  <a:lnTo>
                    <a:pt x="27181" y="1601"/>
                  </a:lnTo>
                  <a:lnTo>
                    <a:pt x="27270" y="1565"/>
                  </a:lnTo>
                  <a:lnTo>
                    <a:pt x="27264" y="1527"/>
                  </a:lnTo>
                  <a:lnTo>
                    <a:pt x="27281" y="1507"/>
                  </a:lnTo>
                  <a:lnTo>
                    <a:pt x="27317" y="1509"/>
                  </a:lnTo>
                  <a:lnTo>
                    <a:pt x="27367" y="1558"/>
                  </a:lnTo>
                  <a:lnTo>
                    <a:pt x="27413" y="1571"/>
                  </a:lnTo>
                  <a:lnTo>
                    <a:pt x="27486" y="1556"/>
                  </a:lnTo>
                  <a:lnTo>
                    <a:pt x="27556" y="1501"/>
                  </a:lnTo>
                  <a:lnTo>
                    <a:pt x="27593" y="1514"/>
                  </a:lnTo>
                  <a:lnTo>
                    <a:pt x="27686" y="1480"/>
                  </a:lnTo>
                  <a:lnTo>
                    <a:pt x="27795" y="1490"/>
                  </a:lnTo>
                  <a:lnTo>
                    <a:pt x="27842" y="1458"/>
                  </a:lnTo>
                  <a:lnTo>
                    <a:pt x="27866" y="1454"/>
                  </a:lnTo>
                  <a:lnTo>
                    <a:pt x="27874" y="1486"/>
                  </a:lnTo>
                  <a:lnTo>
                    <a:pt x="27906" y="1520"/>
                  </a:lnTo>
                  <a:lnTo>
                    <a:pt x="27928" y="1465"/>
                  </a:lnTo>
                  <a:lnTo>
                    <a:pt x="27989" y="1383"/>
                  </a:lnTo>
                  <a:lnTo>
                    <a:pt x="27979" y="1345"/>
                  </a:lnTo>
                  <a:lnTo>
                    <a:pt x="27979" y="1275"/>
                  </a:lnTo>
                  <a:lnTo>
                    <a:pt x="27985" y="1219"/>
                  </a:lnTo>
                  <a:lnTo>
                    <a:pt x="28013" y="1194"/>
                  </a:lnTo>
                  <a:lnTo>
                    <a:pt x="28094" y="1213"/>
                  </a:lnTo>
                  <a:lnTo>
                    <a:pt x="28120" y="1273"/>
                  </a:lnTo>
                  <a:lnTo>
                    <a:pt x="28132" y="1303"/>
                  </a:lnTo>
                  <a:lnTo>
                    <a:pt x="28199" y="1311"/>
                  </a:lnTo>
                  <a:lnTo>
                    <a:pt x="28247" y="1349"/>
                  </a:lnTo>
                  <a:lnTo>
                    <a:pt x="28245" y="1411"/>
                  </a:lnTo>
                  <a:lnTo>
                    <a:pt x="28318" y="1494"/>
                  </a:lnTo>
                  <a:lnTo>
                    <a:pt x="28356" y="1518"/>
                  </a:lnTo>
                  <a:lnTo>
                    <a:pt x="28433" y="1507"/>
                  </a:lnTo>
                  <a:lnTo>
                    <a:pt x="28557" y="1535"/>
                  </a:lnTo>
                  <a:lnTo>
                    <a:pt x="28574" y="1518"/>
                  </a:lnTo>
                  <a:lnTo>
                    <a:pt x="28612" y="1524"/>
                  </a:lnTo>
                  <a:lnTo>
                    <a:pt x="28696" y="1642"/>
                  </a:lnTo>
                  <a:lnTo>
                    <a:pt x="28696" y="1699"/>
                  </a:lnTo>
                  <a:lnTo>
                    <a:pt x="28730" y="1729"/>
                  </a:lnTo>
                  <a:lnTo>
                    <a:pt x="28815" y="1740"/>
                  </a:lnTo>
                  <a:lnTo>
                    <a:pt x="28856" y="1712"/>
                  </a:lnTo>
                  <a:lnTo>
                    <a:pt x="28922" y="1704"/>
                  </a:lnTo>
                  <a:lnTo>
                    <a:pt x="28913" y="1663"/>
                  </a:lnTo>
                  <a:lnTo>
                    <a:pt x="28973" y="1623"/>
                  </a:lnTo>
                  <a:lnTo>
                    <a:pt x="29009" y="1635"/>
                  </a:lnTo>
                  <a:lnTo>
                    <a:pt x="29032" y="1614"/>
                  </a:lnTo>
                  <a:lnTo>
                    <a:pt x="28996" y="1565"/>
                  </a:lnTo>
                  <a:lnTo>
                    <a:pt x="29018" y="1544"/>
                  </a:lnTo>
                  <a:lnTo>
                    <a:pt x="29003" y="1512"/>
                  </a:lnTo>
                  <a:lnTo>
                    <a:pt x="29009" y="1477"/>
                  </a:lnTo>
                  <a:lnTo>
                    <a:pt x="28958" y="1413"/>
                  </a:lnTo>
                  <a:lnTo>
                    <a:pt x="28885" y="1388"/>
                  </a:lnTo>
                  <a:lnTo>
                    <a:pt x="28866" y="1305"/>
                  </a:lnTo>
                  <a:lnTo>
                    <a:pt x="28774" y="1213"/>
                  </a:lnTo>
                  <a:lnTo>
                    <a:pt x="28736" y="1204"/>
                  </a:lnTo>
                  <a:lnTo>
                    <a:pt x="28713" y="1164"/>
                  </a:lnTo>
                  <a:lnTo>
                    <a:pt x="28621" y="1123"/>
                  </a:lnTo>
                  <a:lnTo>
                    <a:pt x="28574" y="1162"/>
                  </a:lnTo>
                  <a:lnTo>
                    <a:pt x="28544" y="1160"/>
                  </a:lnTo>
                  <a:lnTo>
                    <a:pt x="28542" y="1095"/>
                  </a:lnTo>
                  <a:lnTo>
                    <a:pt x="28565" y="1063"/>
                  </a:lnTo>
                  <a:lnTo>
                    <a:pt x="28525" y="985"/>
                  </a:lnTo>
                  <a:lnTo>
                    <a:pt x="28510" y="933"/>
                  </a:lnTo>
                  <a:lnTo>
                    <a:pt x="28478" y="910"/>
                  </a:lnTo>
                  <a:lnTo>
                    <a:pt x="28446" y="825"/>
                  </a:lnTo>
                  <a:lnTo>
                    <a:pt x="28375" y="773"/>
                  </a:lnTo>
                  <a:lnTo>
                    <a:pt x="28386" y="758"/>
                  </a:lnTo>
                  <a:lnTo>
                    <a:pt x="28501" y="741"/>
                  </a:lnTo>
                  <a:lnTo>
                    <a:pt x="28535" y="761"/>
                  </a:lnTo>
                  <a:lnTo>
                    <a:pt x="28676" y="748"/>
                  </a:lnTo>
                  <a:lnTo>
                    <a:pt x="28792" y="750"/>
                  </a:lnTo>
                  <a:lnTo>
                    <a:pt x="28798" y="712"/>
                  </a:lnTo>
                  <a:lnTo>
                    <a:pt x="28858" y="692"/>
                  </a:lnTo>
                  <a:lnTo>
                    <a:pt x="28926" y="735"/>
                  </a:lnTo>
                  <a:lnTo>
                    <a:pt x="28969" y="716"/>
                  </a:lnTo>
                  <a:lnTo>
                    <a:pt x="29005" y="720"/>
                  </a:lnTo>
                  <a:lnTo>
                    <a:pt x="29003" y="671"/>
                  </a:lnTo>
                  <a:lnTo>
                    <a:pt x="29075" y="663"/>
                  </a:lnTo>
                  <a:lnTo>
                    <a:pt x="29096" y="699"/>
                  </a:lnTo>
                  <a:lnTo>
                    <a:pt x="29114" y="697"/>
                  </a:lnTo>
                  <a:lnTo>
                    <a:pt x="29143" y="639"/>
                  </a:lnTo>
                  <a:lnTo>
                    <a:pt x="29192" y="656"/>
                  </a:lnTo>
                  <a:lnTo>
                    <a:pt x="29195" y="605"/>
                  </a:lnTo>
                  <a:lnTo>
                    <a:pt x="29402" y="550"/>
                  </a:lnTo>
                  <a:lnTo>
                    <a:pt x="29427" y="599"/>
                  </a:lnTo>
                  <a:lnTo>
                    <a:pt x="29438" y="558"/>
                  </a:lnTo>
                  <a:lnTo>
                    <a:pt x="29472" y="515"/>
                  </a:lnTo>
                  <a:lnTo>
                    <a:pt x="29491" y="528"/>
                  </a:lnTo>
                  <a:lnTo>
                    <a:pt x="29564" y="518"/>
                  </a:lnTo>
                  <a:lnTo>
                    <a:pt x="29598" y="513"/>
                  </a:lnTo>
                  <a:lnTo>
                    <a:pt x="29643" y="552"/>
                  </a:lnTo>
                  <a:lnTo>
                    <a:pt x="29739" y="554"/>
                  </a:lnTo>
                  <a:lnTo>
                    <a:pt x="29788" y="532"/>
                  </a:lnTo>
                  <a:lnTo>
                    <a:pt x="29813" y="566"/>
                  </a:lnTo>
                  <a:lnTo>
                    <a:pt x="29850" y="579"/>
                  </a:lnTo>
                  <a:lnTo>
                    <a:pt x="29881" y="545"/>
                  </a:lnTo>
                  <a:lnTo>
                    <a:pt x="29963" y="535"/>
                  </a:lnTo>
                  <a:lnTo>
                    <a:pt x="30123" y="584"/>
                  </a:lnTo>
                  <a:lnTo>
                    <a:pt x="30182" y="613"/>
                  </a:lnTo>
                  <a:lnTo>
                    <a:pt x="30219" y="601"/>
                  </a:lnTo>
                  <a:lnTo>
                    <a:pt x="30202" y="584"/>
                  </a:lnTo>
                  <a:lnTo>
                    <a:pt x="30257" y="571"/>
                  </a:lnTo>
                  <a:lnTo>
                    <a:pt x="30297" y="601"/>
                  </a:lnTo>
                  <a:lnTo>
                    <a:pt x="30268" y="628"/>
                  </a:lnTo>
                  <a:lnTo>
                    <a:pt x="30293" y="646"/>
                  </a:lnTo>
                  <a:lnTo>
                    <a:pt x="30370" y="626"/>
                  </a:lnTo>
                  <a:lnTo>
                    <a:pt x="30547" y="646"/>
                  </a:lnTo>
                  <a:lnTo>
                    <a:pt x="30697" y="748"/>
                  </a:lnTo>
                  <a:lnTo>
                    <a:pt x="30690" y="771"/>
                  </a:lnTo>
                  <a:lnTo>
                    <a:pt x="30643" y="748"/>
                  </a:lnTo>
                  <a:lnTo>
                    <a:pt x="30553" y="714"/>
                  </a:lnTo>
                  <a:lnTo>
                    <a:pt x="30547" y="733"/>
                  </a:lnTo>
                  <a:lnTo>
                    <a:pt x="30701" y="788"/>
                  </a:lnTo>
                  <a:lnTo>
                    <a:pt x="30778" y="791"/>
                  </a:lnTo>
                  <a:lnTo>
                    <a:pt x="30797" y="752"/>
                  </a:lnTo>
                  <a:lnTo>
                    <a:pt x="30863" y="744"/>
                  </a:lnTo>
                  <a:lnTo>
                    <a:pt x="30938" y="750"/>
                  </a:lnTo>
                  <a:lnTo>
                    <a:pt x="30923" y="707"/>
                  </a:lnTo>
                  <a:lnTo>
                    <a:pt x="30955" y="690"/>
                  </a:lnTo>
                  <a:lnTo>
                    <a:pt x="31002" y="727"/>
                  </a:lnTo>
                  <a:lnTo>
                    <a:pt x="31051" y="742"/>
                  </a:lnTo>
                  <a:lnTo>
                    <a:pt x="31078" y="761"/>
                  </a:lnTo>
                  <a:lnTo>
                    <a:pt x="31080" y="733"/>
                  </a:lnTo>
                  <a:lnTo>
                    <a:pt x="31087" y="720"/>
                  </a:lnTo>
                  <a:lnTo>
                    <a:pt x="31164" y="739"/>
                  </a:lnTo>
                  <a:lnTo>
                    <a:pt x="31166" y="773"/>
                  </a:lnTo>
                  <a:lnTo>
                    <a:pt x="31251" y="803"/>
                  </a:lnTo>
                  <a:lnTo>
                    <a:pt x="31311" y="778"/>
                  </a:lnTo>
                  <a:lnTo>
                    <a:pt x="31531" y="822"/>
                  </a:lnTo>
                  <a:lnTo>
                    <a:pt x="31507" y="780"/>
                  </a:lnTo>
                  <a:lnTo>
                    <a:pt x="31582" y="778"/>
                  </a:lnTo>
                  <a:lnTo>
                    <a:pt x="31603" y="823"/>
                  </a:lnTo>
                  <a:lnTo>
                    <a:pt x="31646" y="837"/>
                  </a:lnTo>
                  <a:lnTo>
                    <a:pt x="31637" y="788"/>
                  </a:lnTo>
                  <a:lnTo>
                    <a:pt x="31656" y="780"/>
                  </a:lnTo>
                  <a:lnTo>
                    <a:pt x="31740" y="795"/>
                  </a:lnTo>
                  <a:lnTo>
                    <a:pt x="31723" y="822"/>
                  </a:lnTo>
                  <a:lnTo>
                    <a:pt x="31765" y="872"/>
                  </a:lnTo>
                  <a:lnTo>
                    <a:pt x="31838" y="854"/>
                  </a:lnTo>
                  <a:lnTo>
                    <a:pt x="31838" y="825"/>
                  </a:lnTo>
                  <a:lnTo>
                    <a:pt x="31810" y="808"/>
                  </a:lnTo>
                  <a:lnTo>
                    <a:pt x="31893" y="812"/>
                  </a:lnTo>
                  <a:lnTo>
                    <a:pt x="31917" y="829"/>
                  </a:lnTo>
                  <a:lnTo>
                    <a:pt x="31906" y="867"/>
                  </a:lnTo>
                  <a:lnTo>
                    <a:pt x="31953" y="914"/>
                  </a:lnTo>
                  <a:lnTo>
                    <a:pt x="32042" y="950"/>
                  </a:lnTo>
                  <a:lnTo>
                    <a:pt x="32113" y="923"/>
                  </a:lnTo>
                  <a:lnTo>
                    <a:pt x="32015" y="887"/>
                  </a:lnTo>
                  <a:lnTo>
                    <a:pt x="31970" y="863"/>
                  </a:lnTo>
                  <a:lnTo>
                    <a:pt x="31961" y="829"/>
                  </a:lnTo>
                  <a:lnTo>
                    <a:pt x="32013" y="816"/>
                  </a:lnTo>
                  <a:lnTo>
                    <a:pt x="32074" y="823"/>
                  </a:lnTo>
                  <a:lnTo>
                    <a:pt x="32175" y="880"/>
                  </a:lnTo>
                  <a:lnTo>
                    <a:pt x="32198" y="936"/>
                  </a:lnTo>
                  <a:lnTo>
                    <a:pt x="32220" y="951"/>
                  </a:lnTo>
                  <a:lnTo>
                    <a:pt x="32237" y="910"/>
                  </a:lnTo>
                  <a:lnTo>
                    <a:pt x="32222" y="889"/>
                  </a:lnTo>
                  <a:lnTo>
                    <a:pt x="32264" y="899"/>
                  </a:lnTo>
                  <a:lnTo>
                    <a:pt x="32298" y="929"/>
                  </a:lnTo>
                  <a:lnTo>
                    <a:pt x="32288" y="951"/>
                  </a:lnTo>
                  <a:lnTo>
                    <a:pt x="32341" y="1010"/>
                  </a:lnTo>
                  <a:lnTo>
                    <a:pt x="32422" y="1159"/>
                  </a:lnTo>
                  <a:lnTo>
                    <a:pt x="32512" y="1187"/>
                  </a:lnTo>
                  <a:lnTo>
                    <a:pt x="32527" y="1243"/>
                  </a:lnTo>
                  <a:lnTo>
                    <a:pt x="32574" y="1285"/>
                  </a:lnTo>
                  <a:lnTo>
                    <a:pt x="32604" y="1337"/>
                  </a:lnTo>
                  <a:lnTo>
                    <a:pt x="32582" y="1364"/>
                  </a:lnTo>
                  <a:lnTo>
                    <a:pt x="32599" y="1420"/>
                  </a:lnTo>
                  <a:lnTo>
                    <a:pt x="32638" y="1435"/>
                  </a:lnTo>
                  <a:lnTo>
                    <a:pt x="32689" y="1390"/>
                  </a:lnTo>
                  <a:lnTo>
                    <a:pt x="32757" y="1399"/>
                  </a:lnTo>
                  <a:lnTo>
                    <a:pt x="32798" y="1473"/>
                  </a:lnTo>
                  <a:lnTo>
                    <a:pt x="32843" y="1484"/>
                  </a:lnTo>
                  <a:lnTo>
                    <a:pt x="32853" y="1467"/>
                  </a:lnTo>
                  <a:lnTo>
                    <a:pt x="32828" y="1450"/>
                  </a:lnTo>
                  <a:lnTo>
                    <a:pt x="32815" y="1403"/>
                  </a:lnTo>
                  <a:lnTo>
                    <a:pt x="32843" y="1360"/>
                  </a:lnTo>
                  <a:lnTo>
                    <a:pt x="32875" y="1373"/>
                  </a:lnTo>
                  <a:lnTo>
                    <a:pt x="32906" y="1439"/>
                  </a:lnTo>
                  <a:lnTo>
                    <a:pt x="32951" y="1486"/>
                  </a:lnTo>
                  <a:lnTo>
                    <a:pt x="32949" y="1465"/>
                  </a:lnTo>
                  <a:lnTo>
                    <a:pt x="32915" y="1383"/>
                  </a:lnTo>
                  <a:lnTo>
                    <a:pt x="32911" y="1335"/>
                  </a:lnTo>
                  <a:lnTo>
                    <a:pt x="32874" y="1292"/>
                  </a:lnTo>
                  <a:lnTo>
                    <a:pt x="32810" y="1328"/>
                  </a:lnTo>
                  <a:lnTo>
                    <a:pt x="32740" y="1341"/>
                  </a:lnTo>
                  <a:lnTo>
                    <a:pt x="32731" y="1298"/>
                  </a:lnTo>
                  <a:lnTo>
                    <a:pt x="32764" y="1258"/>
                  </a:lnTo>
                  <a:lnTo>
                    <a:pt x="32749" y="1198"/>
                  </a:lnTo>
                  <a:lnTo>
                    <a:pt x="32657" y="1134"/>
                  </a:lnTo>
                  <a:lnTo>
                    <a:pt x="32608" y="1089"/>
                  </a:lnTo>
                  <a:lnTo>
                    <a:pt x="32586" y="1036"/>
                  </a:lnTo>
                  <a:lnTo>
                    <a:pt x="32552" y="1036"/>
                  </a:lnTo>
                  <a:lnTo>
                    <a:pt x="32484" y="1091"/>
                  </a:lnTo>
                  <a:lnTo>
                    <a:pt x="32476" y="1063"/>
                  </a:lnTo>
                  <a:lnTo>
                    <a:pt x="32529" y="1019"/>
                  </a:lnTo>
                  <a:lnTo>
                    <a:pt x="32567" y="944"/>
                  </a:lnTo>
                  <a:lnTo>
                    <a:pt x="32633" y="850"/>
                  </a:lnTo>
                  <a:lnTo>
                    <a:pt x="32667" y="840"/>
                  </a:lnTo>
                  <a:lnTo>
                    <a:pt x="32659" y="871"/>
                  </a:lnTo>
                  <a:lnTo>
                    <a:pt x="32699" y="965"/>
                  </a:lnTo>
                  <a:lnTo>
                    <a:pt x="32751" y="980"/>
                  </a:lnTo>
                  <a:lnTo>
                    <a:pt x="32766" y="959"/>
                  </a:lnTo>
                  <a:lnTo>
                    <a:pt x="32719" y="919"/>
                  </a:lnTo>
                  <a:lnTo>
                    <a:pt x="32700" y="874"/>
                  </a:lnTo>
                  <a:lnTo>
                    <a:pt x="32727" y="871"/>
                  </a:lnTo>
                  <a:lnTo>
                    <a:pt x="32787" y="833"/>
                  </a:lnTo>
                  <a:lnTo>
                    <a:pt x="32806" y="795"/>
                  </a:lnTo>
                  <a:lnTo>
                    <a:pt x="32740" y="795"/>
                  </a:lnTo>
                  <a:lnTo>
                    <a:pt x="32768" y="773"/>
                  </a:lnTo>
                  <a:lnTo>
                    <a:pt x="32793" y="759"/>
                  </a:lnTo>
                  <a:lnTo>
                    <a:pt x="32843" y="748"/>
                  </a:lnTo>
                  <a:lnTo>
                    <a:pt x="32887" y="675"/>
                  </a:lnTo>
                  <a:lnTo>
                    <a:pt x="32932" y="680"/>
                  </a:lnTo>
                  <a:lnTo>
                    <a:pt x="32953" y="710"/>
                  </a:lnTo>
                  <a:lnTo>
                    <a:pt x="32979" y="701"/>
                  </a:lnTo>
                  <a:lnTo>
                    <a:pt x="33024" y="712"/>
                  </a:lnTo>
                  <a:lnTo>
                    <a:pt x="33032" y="737"/>
                  </a:lnTo>
                  <a:lnTo>
                    <a:pt x="33077" y="780"/>
                  </a:lnTo>
                  <a:lnTo>
                    <a:pt x="33150" y="795"/>
                  </a:lnTo>
                  <a:lnTo>
                    <a:pt x="33186" y="775"/>
                  </a:lnTo>
                  <a:lnTo>
                    <a:pt x="33344" y="803"/>
                  </a:lnTo>
                  <a:lnTo>
                    <a:pt x="33333" y="857"/>
                  </a:lnTo>
                  <a:lnTo>
                    <a:pt x="33346" y="882"/>
                  </a:lnTo>
                  <a:lnTo>
                    <a:pt x="33378" y="871"/>
                  </a:lnTo>
                  <a:lnTo>
                    <a:pt x="33382" y="831"/>
                  </a:lnTo>
                  <a:lnTo>
                    <a:pt x="33427" y="837"/>
                  </a:lnTo>
                  <a:lnTo>
                    <a:pt x="33429" y="903"/>
                  </a:lnTo>
                  <a:lnTo>
                    <a:pt x="33472" y="871"/>
                  </a:lnTo>
                  <a:lnTo>
                    <a:pt x="33521" y="814"/>
                  </a:lnTo>
                  <a:lnTo>
                    <a:pt x="33572" y="831"/>
                  </a:lnTo>
                  <a:lnTo>
                    <a:pt x="33568" y="869"/>
                  </a:lnTo>
                  <a:lnTo>
                    <a:pt x="33540" y="908"/>
                  </a:lnTo>
                  <a:lnTo>
                    <a:pt x="33531" y="938"/>
                  </a:lnTo>
                  <a:lnTo>
                    <a:pt x="33574" y="1078"/>
                  </a:lnTo>
                  <a:lnTo>
                    <a:pt x="33555" y="1143"/>
                  </a:lnTo>
                  <a:lnTo>
                    <a:pt x="33561" y="1174"/>
                  </a:lnTo>
                  <a:lnTo>
                    <a:pt x="33610" y="1162"/>
                  </a:lnTo>
                  <a:lnTo>
                    <a:pt x="33642" y="1217"/>
                  </a:lnTo>
                  <a:lnTo>
                    <a:pt x="33698" y="1243"/>
                  </a:lnTo>
                  <a:lnTo>
                    <a:pt x="33719" y="1298"/>
                  </a:lnTo>
                  <a:lnTo>
                    <a:pt x="33691" y="1330"/>
                  </a:lnTo>
                  <a:lnTo>
                    <a:pt x="33610" y="1326"/>
                  </a:lnTo>
                  <a:lnTo>
                    <a:pt x="33523" y="1341"/>
                  </a:lnTo>
                  <a:lnTo>
                    <a:pt x="33638" y="1367"/>
                  </a:lnTo>
                  <a:lnTo>
                    <a:pt x="33670" y="1413"/>
                  </a:lnTo>
                  <a:lnTo>
                    <a:pt x="33657" y="1456"/>
                  </a:lnTo>
                  <a:lnTo>
                    <a:pt x="33598" y="1471"/>
                  </a:lnTo>
                  <a:lnTo>
                    <a:pt x="33549" y="1558"/>
                  </a:lnTo>
                  <a:lnTo>
                    <a:pt x="33532" y="1529"/>
                  </a:lnTo>
                  <a:lnTo>
                    <a:pt x="33470" y="1580"/>
                  </a:lnTo>
                  <a:lnTo>
                    <a:pt x="33401" y="1578"/>
                  </a:lnTo>
                  <a:lnTo>
                    <a:pt x="33346" y="1625"/>
                  </a:lnTo>
                  <a:lnTo>
                    <a:pt x="33419" y="1614"/>
                  </a:lnTo>
                  <a:lnTo>
                    <a:pt x="33459" y="1633"/>
                  </a:lnTo>
                  <a:lnTo>
                    <a:pt x="33485" y="1672"/>
                  </a:lnTo>
                  <a:lnTo>
                    <a:pt x="33525" y="1631"/>
                  </a:lnTo>
                  <a:lnTo>
                    <a:pt x="33549" y="1633"/>
                  </a:lnTo>
                  <a:lnTo>
                    <a:pt x="33553" y="1678"/>
                  </a:lnTo>
                  <a:lnTo>
                    <a:pt x="33602" y="1744"/>
                  </a:lnTo>
                  <a:lnTo>
                    <a:pt x="33559" y="1772"/>
                  </a:lnTo>
                  <a:lnTo>
                    <a:pt x="33547" y="1853"/>
                  </a:lnTo>
                  <a:lnTo>
                    <a:pt x="33610" y="1789"/>
                  </a:lnTo>
                  <a:lnTo>
                    <a:pt x="33674" y="1783"/>
                  </a:lnTo>
                  <a:lnTo>
                    <a:pt x="33741" y="1842"/>
                  </a:lnTo>
                  <a:lnTo>
                    <a:pt x="33734" y="1878"/>
                  </a:lnTo>
                  <a:lnTo>
                    <a:pt x="33773" y="1945"/>
                  </a:lnTo>
                  <a:lnTo>
                    <a:pt x="33713" y="1987"/>
                  </a:lnTo>
                  <a:lnTo>
                    <a:pt x="33743" y="2004"/>
                  </a:lnTo>
                  <a:lnTo>
                    <a:pt x="33756" y="2081"/>
                  </a:lnTo>
                  <a:lnTo>
                    <a:pt x="33700" y="2107"/>
                  </a:lnTo>
                  <a:lnTo>
                    <a:pt x="33696" y="2143"/>
                  </a:lnTo>
                  <a:lnTo>
                    <a:pt x="33719" y="2177"/>
                  </a:lnTo>
                  <a:lnTo>
                    <a:pt x="33723" y="2135"/>
                  </a:lnTo>
                  <a:lnTo>
                    <a:pt x="33768" y="2124"/>
                  </a:lnTo>
                  <a:lnTo>
                    <a:pt x="33798" y="2160"/>
                  </a:lnTo>
                  <a:lnTo>
                    <a:pt x="33788" y="2226"/>
                  </a:lnTo>
                  <a:lnTo>
                    <a:pt x="33847" y="2213"/>
                  </a:lnTo>
                  <a:lnTo>
                    <a:pt x="33868" y="2248"/>
                  </a:lnTo>
                  <a:lnTo>
                    <a:pt x="33871" y="2207"/>
                  </a:lnTo>
                  <a:lnTo>
                    <a:pt x="33901" y="2179"/>
                  </a:lnTo>
                  <a:lnTo>
                    <a:pt x="33939" y="2198"/>
                  </a:lnTo>
                  <a:lnTo>
                    <a:pt x="33992" y="2207"/>
                  </a:lnTo>
                  <a:lnTo>
                    <a:pt x="33992" y="2271"/>
                  </a:lnTo>
                  <a:lnTo>
                    <a:pt x="33952" y="2288"/>
                  </a:lnTo>
                  <a:lnTo>
                    <a:pt x="33905" y="2260"/>
                  </a:lnTo>
                  <a:lnTo>
                    <a:pt x="33873" y="2303"/>
                  </a:lnTo>
                  <a:lnTo>
                    <a:pt x="33932" y="2339"/>
                  </a:lnTo>
                  <a:lnTo>
                    <a:pt x="33975" y="2331"/>
                  </a:lnTo>
                  <a:lnTo>
                    <a:pt x="34009" y="2401"/>
                  </a:lnTo>
                  <a:lnTo>
                    <a:pt x="34007" y="2437"/>
                  </a:lnTo>
                  <a:lnTo>
                    <a:pt x="33935" y="2471"/>
                  </a:lnTo>
                  <a:lnTo>
                    <a:pt x="33879" y="2386"/>
                  </a:lnTo>
                  <a:lnTo>
                    <a:pt x="33862" y="2375"/>
                  </a:lnTo>
                  <a:lnTo>
                    <a:pt x="33888" y="2471"/>
                  </a:lnTo>
                  <a:lnTo>
                    <a:pt x="33849" y="2506"/>
                  </a:lnTo>
                  <a:lnTo>
                    <a:pt x="33824" y="2503"/>
                  </a:lnTo>
                  <a:lnTo>
                    <a:pt x="33811" y="2482"/>
                  </a:lnTo>
                  <a:lnTo>
                    <a:pt x="33770" y="2488"/>
                  </a:lnTo>
                  <a:lnTo>
                    <a:pt x="33736" y="2465"/>
                  </a:lnTo>
                  <a:lnTo>
                    <a:pt x="33617" y="2456"/>
                  </a:lnTo>
                  <a:lnTo>
                    <a:pt x="33572" y="2480"/>
                  </a:lnTo>
                  <a:lnTo>
                    <a:pt x="33523" y="2480"/>
                  </a:lnTo>
                  <a:lnTo>
                    <a:pt x="33536" y="2444"/>
                  </a:lnTo>
                  <a:lnTo>
                    <a:pt x="33515" y="2408"/>
                  </a:lnTo>
                  <a:lnTo>
                    <a:pt x="33476" y="2401"/>
                  </a:lnTo>
                  <a:lnTo>
                    <a:pt x="33487" y="2469"/>
                  </a:lnTo>
                  <a:lnTo>
                    <a:pt x="33457" y="2469"/>
                  </a:lnTo>
                  <a:lnTo>
                    <a:pt x="33448" y="2484"/>
                  </a:lnTo>
                  <a:lnTo>
                    <a:pt x="33472" y="2525"/>
                  </a:lnTo>
                  <a:lnTo>
                    <a:pt x="33431" y="2574"/>
                  </a:lnTo>
                  <a:lnTo>
                    <a:pt x="33416" y="2574"/>
                  </a:lnTo>
                  <a:lnTo>
                    <a:pt x="33416" y="2550"/>
                  </a:lnTo>
                  <a:lnTo>
                    <a:pt x="33395" y="2535"/>
                  </a:lnTo>
                  <a:lnTo>
                    <a:pt x="33288" y="2561"/>
                  </a:lnTo>
                  <a:lnTo>
                    <a:pt x="33259" y="2546"/>
                  </a:lnTo>
                  <a:lnTo>
                    <a:pt x="33263" y="2516"/>
                  </a:lnTo>
                  <a:lnTo>
                    <a:pt x="33243" y="2452"/>
                  </a:lnTo>
                  <a:lnTo>
                    <a:pt x="33224" y="2439"/>
                  </a:lnTo>
                  <a:lnTo>
                    <a:pt x="33099" y="2348"/>
                  </a:lnTo>
                  <a:lnTo>
                    <a:pt x="33083" y="2328"/>
                  </a:lnTo>
                  <a:lnTo>
                    <a:pt x="33096" y="2309"/>
                  </a:lnTo>
                  <a:lnTo>
                    <a:pt x="33009" y="2280"/>
                  </a:lnTo>
                  <a:lnTo>
                    <a:pt x="32996" y="2333"/>
                  </a:lnTo>
                  <a:lnTo>
                    <a:pt x="32909" y="2358"/>
                  </a:lnTo>
                  <a:lnTo>
                    <a:pt x="32866" y="2403"/>
                  </a:lnTo>
                  <a:lnTo>
                    <a:pt x="32836" y="2408"/>
                  </a:lnTo>
                  <a:lnTo>
                    <a:pt x="32830" y="2343"/>
                  </a:lnTo>
                  <a:lnTo>
                    <a:pt x="32802" y="2292"/>
                  </a:lnTo>
                  <a:lnTo>
                    <a:pt x="32817" y="2341"/>
                  </a:lnTo>
                  <a:lnTo>
                    <a:pt x="32806" y="2444"/>
                  </a:lnTo>
                  <a:lnTo>
                    <a:pt x="32828" y="2501"/>
                  </a:lnTo>
                  <a:lnTo>
                    <a:pt x="32810" y="2561"/>
                  </a:lnTo>
                  <a:lnTo>
                    <a:pt x="32715" y="2695"/>
                  </a:lnTo>
                  <a:lnTo>
                    <a:pt x="32668" y="2693"/>
                  </a:lnTo>
                  <a:lnTo>
                    <a:pt x="32665" y="2600"/>
                  </a:lnTo>
                  <a:lnTo>
                    <a:pt x="32610" y="2580"/>
                  </a:lnTo>
                  <a:lnTo>
                    <a:pt x="32563" y="2608"/>
                  </a:lnTo>
                  <a:lnTo>
                    <a:pt x="32437" y="2512"/>
                  </a:lnTo>
                  <a:lnTo>
                    <a:pt x="32444" y="2471"/>
                  </a:lnTo>
                  <a:lnTo>
                    <a:pt x="32426" y="2346"/>
                  </a:lnTo>
                  <a:lnTo>
                    <a:pt x="32379" y="2328"/>
                  </a:lnTo>
                  <a:lnTo>
                    <a:pt x="32362" y="2294"/>
                  </a:lnTo>
                  <a:lnTo>
                    <a:pt x="32333" y="2262"/>
                  </a:lnTo>
                  <a:lnTo>
                    <a:pt x="32307" y="2286"/>
                  </a:lnTo>
                  <a:lnTo>
                    <a:pt x="32324" y="2326"/>
                  </a:lnTo>
                  <a:lnTo>
                    <a:pt x="32318" y="2369"/>
                  </a:lnTo>
                  <a:lnTo>
                    <a:pt x="32350" y="2405"/>
                  </a:lnTo>
                  <a:lnTo>
                    <a:pt x="32337" y="2440"/>
                  </a:lnTo>
                  <a:lnTo>
                    <a:pt x="32256" y="2395"/>
                  </a:lnTo>
                  <a:lnTo>
                    <a:pt x="32200" y="2326"/>
                  </a:lnTo>
                  <a:lnTo>
                    <a:pt x="32188" y="2331"/>
                  </a:lnTo>
                  <a:lnTo>
                    <a:pt x="32218" y="2399"/>
                  </a:lnTo>
                  <a:lnTo>
                    <a:pt x="32185" y="2424"/>
                  </a:lnTo>
                  <a:lnTo>
                    <a:pt x="32207" y="2444"/>
                  </a:lnTo>
                  <a:lnTo>
                    <a:pt x="32269" y="2444"/>
                  </a:lnTo>
                  <a:lnTo>
                    <a:pt x="32303" y="2486"/>
                  </a:lnTo>
                  <a:lnTo>
                    <a:pt x="32283" y="2542"/>
                  </a:lnTo>
                  <a:lnTo>
                    <a:pt x="32207" y="2546"/>
                  </a:lnTo>
                  <a:lnTo>
                    <a:pt x="32200" y="2580"/>
                  </a:lnTo>
                  <a:lnTo>
                    <a:pt x="32234" y="2597"/>
                  </a:lnTo>
                  <a:lnTo>
                    <a:pt x="32377" y="2766"/>
                  </a:lnTo>
                  <a:lnTo>
                    <a:pt x="32480" y="2794"/>
                  </a:lnTo>
                  <a:lnTo>
                    <a:pt x="32540" y="2772"/>
                  </a:lnTo>
                  <a:lnTo>
                    <a:pt x="32604" y="2804"/>
                  </a:lnTo>
                  <a:lnTo>
                    <a:pt x="32623" y="2875"/>
                  </a:lnTo>
                  <a:lnTo>
                    <a:pt x="32614" y="2877"/>
                  </a:lnTo>
                  <a:lnTo>
                    <a:pt x="32567" y="2815"/>
                  </a:lnTo>
                  <a:lnTo>
                    <a:pt x="32542" y="2813"/>
                  </a:lnTo>
                  <a:lnTo>
                    <a:pt x="32574" y="2890"/>
                  </a:lnTo>
                  <a:lnTo>
                    <a:pt x="32650" y="2947"/>
                  </a:lnTo>
                  <a:lnTo>
                    <a:pt x="32668" y="3011"/>
                  </a:lnTo>
                  <a:lnTo>
                    <a:pt x="32717" y="3069"/>
                  </a:lnTo>
                  <a:lnTo>
                    <a:pt x="32717" y="3178"/>
                  </a:lnTo>
                  <a:lnTo>
                    <a:pt x="32676" y="3348"/>
                  </a:lnTo>
                  <a:lnTo>
                    <a:pt x="32700" y="3448"/>
                  </a:lnTo>
                  <a:lnTo>
                    <a:pt x="32699" y="3517"/>
                  </a:lnTo>
                  <a:lnTo>
                    <a:pt x="32714" y="3553"/>
                  </a:lnTo>
                  <a:lnTo>
                    <a:pt x="32651" y="3649"/>
                  </a:lnTo>
                  <a:lnTo>
                    <a:pt x="32651" y="3711"/>
                  </a:lnTo>
                  <a:lnTo>
                    <a:pt x="32606" y="3745"/>
                  </a:lnTo>
                  <a:lnTo>
                    <a:pt x="32621" y="3696"/>
                  </a:lnTo>
                  <a:lnTo>
                    <a:pt x="32606" y="3675"/>
                  </a:lnTo>
                  <a:lnTo>
                    <a:pt x="32488" y="3766"/>
                  </a:lnTo>
                  <a:lnTo>
                    <a:pt x="32458" y="3730"/>
                  </a:lnTo>
                  <a:lnTo>
                    <a:pt x="32403" y="3769"/>
                  </a:lnTo>
                  <a:lnTo>
                    <a:pt x="32365" y="3760"/>
                  </a:lnTo>
                  <a:lnTo>
                    <a:pt x="32337" y="3711"/>
                  </a:lnTo>
                  <a:lnTo>
                    <a:pt x="32283" y="3705"/>
                  </a:lnTo>
                  <a:lnTo>
                    <a:pt x="32209" y="3626"/>
                  </a:lnTo>
                  <a:lnTo>
                    <a:pt x="32149" y="3585"/>
                  </a:lnTo>
                  <a:lnTo>
                    <a:pt x="32081" y="3577"/>
                  </a:lnTo>
                  <a:lnTo>
                    <a:pt x="32040" y="3549"/>
                  </a:lnTo>
                  <a:lnTo>
                    <a:pt x="31994" y="3560"/>
                  </a:lnTo>
                  <a:lnTo>
                    <a:pt x="31947" y="3623"/>
                  </a:lnTo>
                  <a:lnTo>
                    <a:pt x="31891" y="3623"/>
                  </a:lnTo>
                  <a:lnTo>
                    <a:pt x="31947" y="3647"/>
                  </a:lnTo>
                  <a:lnTo>
                    <a:pt x="32021" y="3649"/>
                  </a:lnTo>
                  <a:lnTo>
                    <a:pt x="32055" y="3596"/>
                  </a:lnTo>
                  <a:lnTo>
                    <a:pt x="32190" y="3655"/>
                  </a:lnTo>
                  <a:lnTo>
                    <a:pt x="32217" y="3702"/>
                  </a:lnTo>
                  <a:lnTo>
                    <a:pt x="32147" y="3749"/>
                  </a:lnTo>
                  <a:lnTo>
                    <a:pt x="32104" y="3719"/>
                  </a:lnTo>
                  <a:lnTo>
                    <a:pt x="32043" y="3720"/>
                  </a:lnTo>
                  <a:lnTo>
                    <a:pt x="32042" y="3773"/>
                  </a:lnTo>
                  <a:lnTo>
                    <a:pt x="31993" y="3717"/>
                  </a:lnTo>
                  <a:lnTo>
                    <a:pt x="31947" y="3722"/>
                  </a:lnTo>
                  <a:lnTo>
                    <a:pt x="31970" y="3726"/>
                  </a:lnTo>
                  <a:lnTo>
                    <a:pt x="31994" y="3794"/>
                  </a:lnTo>
                  <a:lnTo>
                    <a:pt x="32074" y="3835"/>
                  </a:lnTo>
                  <a:lnTo>
                    <a:pt x="32055" y="3911"/>
                  </a:lnTo>
                  <a:lnTo>
                    <a:pt x="32085" y="3999"/>
                  </a:lnTo>
                  <a:lnTo>
                    <a:pt x="32134" y="4025"/>
                  </a:lnTo>
                  <a:lnTo>
                    <a:pt x="32106" y="3995"/>
                  </a:lnTo>
                  <a:lnTo>
                    <a:pt x="32111" y="3888"/>
                  </a:lnTo>
                  <a:lnTo>
                    <a:pt x="32145" y="3867"/>
                  </a:lnTo>
                  <a:lnTo>
                    <a:pt x="32190" y="3879"/>
                  </a:lnTo>
                  <a:lnTo>
                    <a:pt x="32190" y="3849"/>
                  </a:lnTo>
                  <a:lnTo>
                    <a:pt x="32271" y="3777"/>
                  </a:lnTo>
                  <a:lnTo>
                    <a:pt x="32315" y="3766"/>
                  </a:lnTo>
                  <a:lnTo>
                    <a:pt x="32347" y="3792"/>
                  </a:lnTo>
                  <a:lnTo>
                    <a:pt x="32347" y="3826"/>
                  </a:lnTo>
                  <a:lnTo>
                    <a:pt x="32412" y="3926"/>
                  </a:lnTo>
                  <a:lnTo>
                    <a:pt x="32476" y="3943"/>
                  </a:lnTo>
                  <a:lnTo>
                    <a:pt x="32539" y="4003"/>
                  </a:lnTo>
                  <a:lnTo>
                    <a:pt x="32610" y="3993"/>
                  </a:lnTo>
                  <a:lnTo>
                    <a:pt x="32633" y="3950"/>
                  </a:lnTo>
                  <a:lnTo>
                    <a:pt x="32619" y="3914"/>
                  </a:lnTo>
                  <a:lnTo>
                    <a:pt x="32642" y="3920"/>
                  </a:lnTo>
                  <a:lnTo>
                    <a:pt x="32776" y="4029"/>
                  </a:lnTo>
                  <a:lnTo>
                    <a:pt x="32800" y="4073"/>
                  </a:lnTo>
                  <a:lnTo>
                    <a:pt x="32749" y="4063"/>
                  </a:lnTo>
                  <a:lnTo>
                    <a:pt x="32744" y="4112"/>
                  </a:lnTo>
                  <a:lnTo>
                    <a:pt x="32838" y="4204"/>
                  </a:lnTo>
                  <a:lnTo>
                    <a:pt x="32872" y="4201"/>
                  </a:lnTo>
                  <a:lnTo>
                    <a:pt x="32870" y="4180"/>
                  </a:lnTo>
                  <a:lnTo>
                    <a:pt x="32874" y="4103"/>
                  </a:lnTo>
                  <a:lnTo>
                    <a:pt x="32949" y="4159"/>
                  </a:lnTo>
                  <a:lnTo>
                    <a:pt x="33052" y="4321"/>
                  </a:lnTo>
                  <a:lnTo>
                    <a:pt x="33013" y="4285"/>
                  </a:lnTo>
                  <a:lnTo>
                    <a:pt x="32979" y="4285"/>
                  </a:lnTo>
                  <a:lnTo>
                    <a:pt x="32968" y="4304"/>
                  </a:lnTo>
                  <a:lnTo>
                    <a:pt x="33007" y="4357"/>
                  </a:lnTo>
                  <a:lnTo>
                    <a:pt x="32955" y="4394"/>
                  </a:lnTo>
                  <a:lnTo>
                    <a:pt x="32949" y="4451"/>
                  </a:lnTo>
                  <a:lnTo>
                    <a:pt x="32968" y="4483"/>
                  </a:lnTo>
                  <a:lnTo>
                    <a:pt x="33020" y="4466"/>
                  </a:lnTo>
                  <a:lnTo>
                    <a:pt x="33030" y="4408"/>
                  </a:lnTo>
                  <a:lnTo>
                    <a:pt x="33051" y="4393"/>
                  </a:lnTo>
                  <a:lnTo>
                    <a:pt x="33086" y="4408"/>
                  </a:lnTo>
                  <a:lnTo>
                    <a:pt x="33101" y="4359"/>
                  </a:lnTo>
                  <a:lnTo>
                    <a:pt x="33143" y="4434"/>
                  </a:lnTo>
                  <a:lnTo>
                    <a:pt x="33259" y="4511"/>
                  </a:lnTo>
                  <a:lnTo>
                    <a:pt x="33376" y="4537"/>
                  </a:lnTo>
                  <a:lnTo>
                    <a:pt x="33444" y="4600"/>
                  </a:lnTo>
                  <a:lnTo>
                    <a:pt x="33406" y="4637"/>
                  </a:lnTo>
                  <a:lnTo>
                    <a:pt x="33474" y="4731"/>
                  </a:lnTo>
                  <a:lnTo>
                    <a:pt x="33531" y="4745"/>
                  </a:lnTo>
                  <a:lnTo>
                    <a:pt x="33598" y="4850"/>
                  </a:lnTo>
                  <a:lnTo>
                    <a:pt x="33604" y="5004"/>
                  </a:lnTo>
                  <a:lnTo>
                    <a:pt x="33568" y="5016"/>
                  </a:lnTo>
                  <a:lnTo>
                    <a:pt x="33568" y="5042"/>
                  </a:lnTo>
                  <a:lnTo>
                    <a:pt x="33619" y="5072"/>
                  </a:lnTo>
                  <a:lnTo>
                    <a:pt x="33647" y="5140"/>
                  </a:lnTo>
                  <a:lnTo>
                    <a:pt x="33621" y="5149"/>
                  </a:lnTo>
                  <a:lnTo>
                    <a:pt x="33589" y="5119"/>
                  </a:lnTo>
                  <a:lnTo>
                    <a:pt x="33399" y="5119"/>
                  </a:lnTo>
                  <a:lnTo>
                    <a:pt x="33342" y="5085"/>
                  </a:lnTo>
                  <a:lnTo>
                    <a:pt x="33305" y="5108"/>
                  </a:lnTo>
                  <a:lnTo>
                    <a:pt x="33259" y="5093"/>
                  </a:lnTo>
                  <a:lnTo>
                    <a:pt x="33248" y="5048"/>
                  </a:lnTo>
                  <a:lnTo>
                    <a:pt x="33220" y="5031"/>
                  </a:lnTo>
                  <a:lnTo>
                    <a:pt x="33207" y="5051"/>
                  </a:lnTo>
                  <a:lnTo>
                    <a:pt x="33229" y="5091"/>
                  </a:lnTo>
                  <a:lnTo>
                    <a:pt x="33147" y="5142"/>
                  </a:lnTo>
                  <a:lnTo>
                    <a:pt x="33083" y="5140"/>
                  </a:lnTo>
                  <a:lnTo>
                    <a:pt x="33064" y="5161"/>
                  </a:lnTo>
                  <a:lnTo>
                    <a:pt x="33101" y="5183"/>
                  </a:lnTo>
                  <a:lnTo>
                    <a:pt x="33013" y="5264"/>
                  </a:lnTo>
                  <a:lnTo>
                    <a:pt x="32966" y="5266"/>
                  </a:lnTo>
                  <a:lnTo>
                    <a:pt x="32964" y="5313"/>
                  </a:lnTo>
                  <a:lnTo>
                    <a:pt x="32998" y="5324"/>
                  </a:lnTo>
                  <a:lnTo>
                    <a:pt x="32919" y="5424"/>
                  </a:lnTo>
                  <a:lnTo>
                    <a:pt x="32891" y="5454"/>
                  </a:lnTo>
                  <a:lnTo>
                    <a:pt x="32883" y="5439"/>
                  </a:lnTo>
                  <a:lnTo>
                    <a:pt x="32840" y="5437"/>
                  </a:lnTo>
                  <a:lnTo>
                    <a:pt x="32840" y="5513"/>
                  </a:lnTo>
                  <a:lnTo>
                    <a:pt x="32872" y="5586"/>
                  </a:lnTo>
                  <a:lnTo>
                    <a:pt x="32819" y="5637"/>
                  </a:lnTo>
                  <a:lnTo>
                    <a:pt x="32791" y="5607"/>
                  </a:lnTo>
                  <a:lnTo>
                    <a:pt x="32781" y="5659"/>
                  </a:lnTo>
                  <a:lnTo>
                    <a:pt x="32804" y="5695"/>
                  </a:lnTo>
                  <a:lnTo>
                    <a:pt x="32746" y="5755"/>
                  </a:lnTo>
                  <a:lnTo>
                    <a:pt x="32702" y="5769"/>
                  </a:lnTo>
                  <a:lnTo>
                    <a:pt x="32731" y="5793"/>
                  </a:lnTo>
                  <a:lnTo>
                    <a:pt x="32715" y="5821"/>
                  </a:lnTo>
                  <a:lnTo>
                    <a:pt x="32697" y="5866"/>
                  </a:lnTo>
                  <a:lnTo>
                    <a:pt x="32665" y="5850"/>
                  </a:lnTo>
                  <a:lnTo>
                    <a:pt x="32627" y="5870"/>
                  </a:lnTo>
                  <a:lnTo>
                    <a:pt x="32657" y="5906"/>
                  </a:lnTo>
                  <a:lnTo>
                    <a:pt x="32661" y="5947"/>
                  </a:lnTo>
                  <a:lnTo>
                    <a:pt x="32608" y="5989"/>
                  </a:lnTo>
                  <a:lnTo>
                    <a:pt x="32635" y="6026"/>
                  </a:lnTo>
                  <a:lnTo>
                    <a:pt x="32621" y="6066"/>
                  </a:lnTo>
                  <a:lnTo>
                    <a:pt x="32587" y="6075"/>
                  </a:lnTo>
                  <a:lnTo>
                    <a:pt x="32559" y="6047"/>
                  </a:lnTo>
                  <a:lnTo>
                    <a:pt x="32527" y="6058"/>
                  </a:lnTo>
                  <a:lnTo>
                    <a:pt x="32554" y="6100"/>
                  </a:lnTo>
                  <a:lnTo>
                    <a:pt x="32631" y="6136"/>
                  </a:lnTo>
                  <a:lnTo>
                    <a:pt x="32604" y="6192"/>
                  </a:lnTo>
                  <a:lnTo>
                    <a:pt x="32533" y="6198"/>
                  </a:lnTo>
                  <a:lnTo>
                    <a:pt x="32533" y="6224"/>
                  </a:lnTo>
                  <a:lnTo>
                    <a:pt x="32567" y="6245"/>
                  </a:lnTo>
                  <a:lnTo>
                    <a:pt x="32604" y="6330"/>
                  </a:lnTo>
                  <a:lnTo>
                    <a:pt x="32574" y="6354"/>
                  </a:lnTo>
                  <a:lnTo>
                    <a:pt x="32593" y="6390"/>
                  </a:lnTo>
                  <a:lnTo>
                    <a:pt x="32539" y="6467"/>
                  </a:lnTo>
                  <a:lnTo>
                    <a:pt x="32552" y="6508"/>
                  </a:lnTo>
                  <a:lnTo>
                    <a:pt x="32516" y="6599"/>
                  </a:lnTo>
                  <a:lnTo>
                    <a:pt x="32497" y="6719"/>
                  </a:lnTo>
                  <a:lnTo>
                    <a:pt x="32469" y="6764"/>
                  </a:lnTo>
                  <a:lnTo>
                    <a:pt x="32461" y="6811"/>
                  </a:lnTo>
                  <a:lnTo>
                    <a:pt x="32495" y="6823"/>
                  </a:lnTo>
                  <a:lnTo>
                    <a:pt x="32510" y="6853"/>
                  </a:lnTo>
                  <a:lnTo>
                    <a:pt x="32491" y="6885"/>
                  </a:lnTo>
                  <a:lnTo>
                    <a:pt x="32567" y="6985"/>
                  </a:lnTo>
                  <a:lnTo>
                    <a:pt x="32569" y="7028"/>
                  </a:lnTo>
                  <a:lnTo>
                    <a:pt x="32529" y="7013"/>
                  </a:lnTo>
                  <a:lnTo>
                    <a:pt x="32469" y="7024"/>
                  </a:lnTo>
                  <a:lnTo>
                    <a:pt x="32424" y="6979"/>
                  </a:lnTo>
                  <a:lnTo>
                    <a:pt x="32395" y="7003"/>
                  </a:lnTo>
                  <a:lnTo>
                    <a:pt x="32322" y="6921"/>
                  </a:lnTo>
                  <a:lnTo>
                    <a:pt x="32345" y="6902"/>
                  </a:lnTo>
                  <a:lnTo>
                    <a:pt x="32320" y="6889"/>
                  </a:lnTo>
                  <a:lnTo>
                    <a:pt x="32275" y="6898"/>
                  </a:lnTo>
                  <a:lnTo>
                    <a:pt x="32235" y="6892"/>
                  </a:lnTo>
                  <a:lnTo>
                    <a:pt x="32226" y="6847"/>
                  </a:lnTo>
                  <a:lnTo>
                    <a:pt x="32089" y="6768"/>
                  </a:lnTo>
                  <a:lnTo>
                    <a:pt x="32017" y="6753"/>
                  </a:lnTo>
                  <a:lnTo>
                    <a:pt x="31930" y="6808"/>
                  </a:lnTo>
                  <a:lnTo>
                    <a:pt x="31904" y="6787"/>
                  </a:lnTo>
                  <a:lnTo>
                    <a:pt x="31850" y="6802"/>
                  </a:lnTo>
                  <a:lnTo>
                    <a:pt x="31795" y="6874"/>
                  </a:lnTo>
                  <a:lnTo>
                    <a:pt x="31744" y="6875"/>
                  </a:lnTo>
                  <a:lnTo>
                    <a:pt x="31718" y="6970"/>
                  </a:lnTo>
                  <a:lnTo>
                    <a:pt x="31684" y="7003"/>
                  </a:lnTo>
                  <a:lnTo>
                    <a:pt x="31633" y="6977"/>
                  </a:lnTo>
                  <a:lnTo>
                    <a:pt x="31671" y="7047"/>
                  </a:lnTo>
                  <a:lnTo>
                    <a:pt x="31642" y="7090"/>
                  </a:lnTo>
                  <a:lnTo>
                    <a:pt x="31654" y="7148"/>
                  </a:lnTo>
                  <a:lnTo>
                    <a:pt x="31637" y="7194"/>
                  </a:lnTo>
                  <a:lnTo>
                    <a:pt x="31618" y="7329"/>
                  </a:lnTo>
                  <a:lnTo>
                    <a:pt x="31594" y="7352"/>
                  </a:lnTo>
                  <a:lnTo>
                    <a:pt x="31560" y="7310"/>
                  </a:lnTo>
                  <a:lnTo>
                    <a:pt x="31498" y="7145"/>
                  </a:lnTo>
                  <a:lnTo>
                    <a:pt x="31494" y="7088"/>
                  </a:lnTo>
                  <a:lnTo>
                    <a:pt x="31447" y="7062"/>
                  </a:lnTo>
                  <a:lnTo>
                    <a:pt x="31407" y="7011"/>
                  </a:lnTo>
                  <a:lnTo>
                    <a:pt x="31402" y="7069"/>
                  </a:lnTo>
                  <a:lnTo>
                    <a:pt x="31339" y="7179"/>
                  </a:lnTo>
                  <a:lnTo>
                    <a:pt x="31298" y="7205"/>
                  </a:lnTo>
                  <a:lnTo>
                    <a:pt x="31289" y="7256"/>
                  </a:lnTo>
                  <a:lnTo>
                    <a:pt x="31345" y="7276"/>
                  </a:lnTo>
                  <a:lnTo>
                    <a:pt x="31290" y="7391"/>
                  </a:lnTo>
                  <a:lnTo>
                    <a:pt x="31251" y="7335"/>
                  </a:lnTo>
                  <a:lnTo>
                    <a:pt x="31225" y="7333"/>
                  </a:lnTo>
                  <a:lnTo>
                    <a:pt x="31198" y="7295"/>
                  </a:lnTo>
                  <a:lnTo>
                    <a:pt x="31159" y="7303"/>
                  </a:lnTo>
                  <a:lnTo>
                    <a:pt x="31138" y="7376"/>
                  </a:lnTo>
                  <a:lnTo>
                    <a:pt x="31110" y="7386"/>
                  </a:lnTo>
                  <a:lnTo>
                    <a:pt x="31057" y="7357"/>
                  </a:lnTo>
                  <a:lnTo>
                    <a:pt x="31019" y="7357"/>
                  </a:lnTo>
                  <a:lnTo>
                    <a:pt x="31014" y="7391"/>
                  </a:lnTo>
                  <a:lnTo>
                    <a:pt x="31048" y="7440"/>
                  </a:lnTo>
                  <a:lnTo>
                    <a:pt x="31021" y="7461"/>
                  </a:lnTo>
                  <a:lnTo>
                    <a:pt x="31004" y="7506"/>
                  </a:lnTo>
                  <a:lnTo>
                    <a:pt x="30997" y="7549"/>
                  </a:lnTo>
                  <a:lnTo>
                    <a:pt x="31044" y="7602"/>
                  </a:lnTo>
                  <a:lnTo>
                    <a:pt x="31057" y="7662"/>
                  </a:lnTo>
                  <a:lnTo>
                    <a:pt x="31031" y="7672"/>
                  </a:lnTo>
                  <a:lnTo>
                    <a:pt x="31044" y="7707"/>
                  </a:lnTo>
                  <a:lnTo>
                    <a:pt x="31097" y="7724"/>
                  </a:lnTo>
                  <a:lnTo>
                    <a:pt x="31136" y="7766"/>
                  </a:lnTo>
                  <a:lnTo>
                    <a:pt x="31146" y="7798"/>
                  </a:lnTo>
                  <a:lnTo>
                    <a:pt x="31127" y="7798"/>
                  </a:lnTo>
                  <a:lnTo>
                    <a:pt x="31110" y="7834"/>
                  </a:lnTo>
                  <a:lnTo>
                    <a:pt x="31151" y="7869"/>
                  </a:lnTo>
                  <a:lnTo>
                    <a:pt x="31189" y="7901"/>
                  </a:lnTo>
                  <a:lnTo>
                    <a:pt x="31185" y="7924"/>
                  </a:lnTo>
                  <a:lnTo>
                    <a:pt x="31138" y="7892"/>
                  </a:lnTo>
                  <a:lnTo>
                    <a:pt x="31102" y="7905"/>
                  </a:lnTo>
                  <a:lnTo>
                    <a:pt x="31095" y="7926"/>
                  </a:lnTo>
                  <a:lnTo>
                    <a:pt x="31146" y="7980"/>
                  </a:lnTo>
                  <a:lnTo>
                    <a:pt x="31174" y="7963"/>
                  </a:lnTo>
                  <a:lnTo>
                    <a:pt x="31174" y="8018"/>
                  </a:lnTo>
                  <a:lnTo>
                    <a:pt x="31159" y="8076"/>
                  </a:lnTo>
                  <a:lnTo>
                    <a:pt x="31164" y="8122"/>
                  </a:lnTo>
                  <a:lnTo>
                    <a:pt x="31132" y="8163"/>
                  </a:lnTo>
                  <a:lnTo>
                    <a:pt x="31159" y="8242"/>
                  </a:lnTo>
                  <a:lnTo>
                    <a:pt x="31140" y="8278"/>
                  </a:lnTo>
                  <a:lnTo>
                    <a:pt x="31166" y="8331"/>
                  </a:lnTo>
                  <a:lnTo>
                    <a:pt x="31164" y="8361"/>
                  </a:lnTo>
                  <a:lnTo>
                    <a:pt x="31166" y="8415"/>
                  </a:lnTo>
                  <a:lnTo>
                    <a:pt x="31208" y="8508"/>
                  </a:lnTo>
                  <a:lnTo>
                    <a:pt x="31187" y="8532"/>
                  </a:lnTo>
                  <a:lnTo>
                    <a:pt x="31226" y="8560"/>
                  </a:lnTo>
                  <a:lnTo>
                    <a:pt x="31274" y="8607"/>
                  </a:lnTo>
                  <a:lnTo>
                    <a:pt x="31343" y="8700"/>
                  </a:lnTo>
                  <a:lnTo>
                    <a:pt x="31405" y="8728"/>
                  </a:lnTo>
                  <a:lnTo>
                    <a:pt x="31428" y="8711"/>
                  </a:lnTo>
                  <a:lnTo>
                    <a:pt x="31435" y="8666"/>
                  </a:lnTo>
                  <a:lnTo>
                    <a:pt x="31371" y="8592"/>
                  </a:lnTo>
                  <a:lnTo>
                    <a:pt x="31368" y="8556"/>
                  </a:lnTo>
                  <a:lnTo>
                    <a:pt x="31403" y="8526"/>
                  </a:lnTo>
                  <a:lnTo>
                    <a:pt x="31458" y="8530"/>
                  </a:lnTo>
                  <a:lnTo>
                    <a:pt x="31545" y="8596"/>
                  </a:lnTo>
                  <a:lnTo>
                    <a:pt x="31588" y="8587"/>
                  </a:lnTo>
                  <a:lnTo>
                    <a:pt x="31624" y="8605"/>
                  </a:lnTo>
                  <a:lnTo>
                    <a:pt x="31626" y="8651"/>
                  </a:lnTo>
                  <a:lnTo>
                    <a:pt x="31614" y="8683"/>
                  </a:lnTo>
                  <a:lnTo>
                    <a:pt x="31646" y="8720"/>
                  </a:lnTo>
                  <a:lnTo>
                    <a:pt x="31616" y="8767"/>
                  </a:lnTo>
                  <a:lnTo>
                    <a:pt x="31629" y="8811"/>
                  </a:lnTo>
                  <a:lnTo>
                    <a:pt x="31610" y="8828"/>
                  </a:lnTo>
                  <a:lnTo>
                    <a:pt x="31575" y="8871"/>
                  </a:lnTo>
                  <a:lnTo>
                    <a:pt x="31622" y="8967"/>
                  </a:lnTo>
                  <a:lnTo>
                    <a:pt x="31659" y="9023"/>
                  </a:lnTo>
                  <a:lnTo>
                    <a:pt x="31656" y="9116"/>
                  </a:lnTo>
                  <a:lnTo>
                    <a:pt x="31710" y="9155"/>
                  </a:lnTo>
                  <a:lnTo>
                    <a:pt x="31737" y="9134"/>
                  </a:lnTo>
                  <a:lnTo>
                    <a:pt x="31735" y="9108"/>
                  </a:lnTo>
                  <a:lnTo>
                    <a:pt x="31776" y="9076"/>
                  </a:lnTo>
                  <a:lnTo>
                    <a:pt x="31791" y="9055"/>
                  </a:lnTo>
                  <a:lnTo>
                    <a:pt x="31804" y="9068"/>
                  </a:lnTo>
                  <a:lnTo>
                    <a:pt x="31861" y="9097"/>
                  </a:lnTo>
                  <a:lnTo>
                    <a:pt x="31859" y="9215"/>
                  </a:lnTo>
                  <a:lnTo>
                    <a:pt x="31974" y="9317"/>
                  </a:lnTo>
                  <a:lnTo>
                    <a:pt x="32013" y="9398"/>
                  </a:lnTo>
                  <a:lnTo>
                    <a:pt x="31991" y="9432"/>
                  </a:lnTo>
                  <a:lnTo>
                    <a:pt x="31987" y="9501"/>
                  </a:lnTo>
                  <a:lnTo>
                    <a:pt x="31951" y="9516"/>
                  </a:lnTo>
                  <a:lnTo>
                    <a:pt x="31885" y="9466"/>
                  </a:lnTo>
                  <a:lnTo>
                    <a:pt x="31806" y="9437"/>
                  </a:lnTo>
                  <a:lnTo>
                    <a:pt x="31801" y="9364"/>
                  </a:lnTo>
                  <a:lnTo>
                    <a:pt x="31825" y="9311"/>
                  </a:lnTo>
                  <a:lnTo>
                    <a:pt x="31831" y="9245"/>
                  </a:lnTo>
                  <a:lnTo>
                    <a:pt x="31818" y="9196"/>
                  </a:lnTo>
                  <a:lnTo>
                    <a:pt x="31784" y="9228"/>
                  </a:lnTo>
                  <a:lnTo>
                    <a:pt x="31801" y="9247"/>
                  </a:lnTo>
                  <a:lnTo>
                    <a:pt x="31801" y="9287"/>
                  </a:lnTo>
                  <a:lnTo>
                    <a:pt x="31750" y="9296"/>
                  </a:lnTo>
                  <a:lnTo>
                    <a:pt x="31701" y="9370"/>
                  </a:lnTo>
                  <a:lnTo>
                    <a:pt x="31716" y="9400"/>
                  </a:lnTo>
                  <a:lnTo>
                    <a:pt x="31776" y="9387"/>
                  </a:lnTo>
                  <a:lnTo>
                    <a:pt x="31776" y="9439"/>
                  </a:lnTo>
                  <a:lnTo>
                    <a:pt x="31738" y="9498"/>
                  </a:lnTo>
                  <a:lnTo>
                    <a:pt x="31759" y="9580"/>
                  </a:lnTo>
                  <a:lnTo>
                    <a:pt x="31748" y="9603"/>
                  </a:lnTo>
                  <a:lnTo>
                    <a:pt x="31754" y="9786"/>
                  </a:lnTo>
                  <a:lnTo>
                    <a:pt x="31791" y="9821"/>
                  </a:lnTo>
                  <a:lnTo>
                    <a:pt x="31787" y="9865"/>
                  </a:lnTo>
                  <a:lnTo>
                    <a:pt x="31919" y="10062"/>
                  </a:lnTo>
                  <a:lnTo>
                    <a:pt x="31959" y="10062"/>
                  </a:lnTo>
                  <a:lnTo>
                    <a:pt x="32047" y="10185"/>
                  </a:lnTo>
                  <a:lnTo>
                    <a:pt x="32106" y="10219"/>
                  </a:lnTo>
                  <a:lnTo>
                    <a:pt x="32070" y="10258"/>
                  </a:lnTo>
                  <a:lnTo>
                    <a:pt x="32077" y="10326"/>
                  </a:lnTo>
                  <a:lnTo>
                    <a:pt x="31925" y="10384"/>
                  </a:lnTo>
                  <a:lnTo>
                    <a:pt x="31912" y="10356"/>
                  </a:lnTo>
                  <a:lnTo>
                    <a:pt x="31829" y="10409"/>
                  </a:lnTo>
                  <a:lnTo>
                    <a:pt x="31789" y="10399"/>
                  </a:lnTo>
                  <a:lnTo>
                    <a:pt x="31812" y="10426"/>
                  </a:lnTo>
                  <a:lnTo>
                    <a:pt x="31765" y="10524"/>
                  </a:lnTo>
                  <a:lnTo>
                    <a:pt x="31754" y="10593"/>
                  </a:lnTo>
                  <a:lnTo>
                    <a:pt x="31722" y="10623"/>
                  </a:lnTo>
                  <a:lnTo>
                    <a:pt x="31765" y="10669"/>
                  </a:lnTo>
                  <a:lnTo>
                    <a:pt x="31733" y="10800"/>
                  </a:lnTo>
                  <a:lnTo>
                    <a:pt x="31782" y="10947"/>
                  </a:lnTo>
                  <a:lnTo>
                    <a:pt x="31851" y="10987"/>
                  </a:lnTo>
                  <a:lnTo>
                    <a:pt x="31848" y="11051"/>
                  </a:lnTo>
                  <a:lnTo>
                    <a:pt x="31923" y="11088"/>
                  </a:lnTo>
                  <a:lnTo>
                    <a:pt x="31959" y="11139"/>
                  </a:lnTo>
                  <a:lnTo>
                    <a:pt x="31900" y="11134"/>
                  </a:lnTo>
                  <a:lnTo>
                    <a:pt x="31883" y="11117"/>
                  </a:lnTo>
                  <a:lnTo>
                    <a:pt x="31834" y="11147"/>
                  </a:lnTo>
                  <a:lnTo>
                    <a:pt x="31791" y="11188"/>
                  </a:lnTo>
                  <a:lnTo>
                    <a:pt x="31752" y="11181"/>
                  </a:lnTo>
                  <a:lnTo>
                    <a:pt x="31676" y="11250"/>
                  </a:lnTo>
                  <a:lnTo>
                    <a:pt x="31626" y="11211"/>
                  </a:lnTo>
                  <a:lnTo>
                    <a:pt x="31597" y="11262"/>
                  </a:lnTo>
                  <a:lnTo>
                    <a:pt x="31629" y="11288"/>
                  </a:lnTo>
                  <a:lnTo>
                    <a:pt x="31684" y="11284"/>
                  </a:lnTo>
                  <a:lnTo>
                    <a:pt x="31671" y="11341"/>
                  </a:lnTo>
                  <a:lnTo>
                    <a:pt x="31659" y="11374"/>
                  </a:lnTo>
                  <a:lnTo>
                    <a:pt x="31710" y="11425"/>
                  </a:lnTo>
                  <a:lnTo>
                    <a:pt x="31690" y="11450"/>
                  </a:lnTo>
                  <a:lnTo>
                    <a:pt x="31661" y="11440"/>
                  </a:lnTo>
                  <a:lnTo>
                    <a:pt x="31695" y="11514"/>
                  </a:lnTo>
                  <a:lnTo>
                    <a:pt x="31678" y="11553"/>
                  </a:lnTo>
                  <a:lnTo>
                    <a:pt x="31712" y="11561"/>
                  </a:lnTo>
                  <a:lnTo>
                    <a:pt x="31740" y="11546"/>
                  </a:lnTo>
                  <a:lnTo>
                    <a:pt x="31787" y="11595"/>
                  </a:lnTo>
                  <a:lnTo>
                    <a:pt x="31744" y="11634"/>
                  </a:lnTo>
                  <a:lnTo>
                    <a:pt x="31738" y="11710"/>
                  </a:lnTo>
                  <a:lnTo>
                    <a:pt x="31769" y="11757"/>
                  </a:lnTo>
                  <a:lnTo>
                    <a:pt x="31750" y="11868"/>
                  </a:lnTo>
                  <a:lnTo>
                    <a:pt x="31729" y="11911"/>
                  </a:lnTo>
                  <a:lnTo>
                    <a:pt x="31740" y="11934"/>
                  </a:lnTo>
                  <a:lnTo>
                    <a:pt x="31729" y="11981"/>
                  </a:lnTo>
                  <a:lnTo>
                    <a:pt x="31667" y="12035"/>
                  </a:lnTo>
                  <a:lnTo>
                    <a:pt x="31661" y="12088"/>
                  </a:lnTo>
                  <a:lnTo>
                    <a:pt x="31644" y="12099"/>
                  </a:lnTo>
                  <a:lnTo>
                    <a:pt x="31618" y="12212"/>
                  </a:lnTo>
                  <a:lnTo>
                    <a:pt x="31563" y="12331"/>
                  </a:lnTo>
                  <a:lnTo>
                    <a:pt x="31573" y="12276"/>
                  </a:lnTo>
                  <a:lnTo>
                    <a:pt x="31560" y="12237"/>
                  </a:lnTo>
                  <a:lnTo>
                    <a:pt x="31562" y="12184"/>
                  </a:lnTo>
                  <a:lnTo>
                    <a:pt x="31545" y="12148"/>
                  </a:lnTo>
                  <a:lnTo>
                    <a:pt x="31445" y="12137"/>
                  </a:lnTo>
                  <a:lnTo>
                    <a:pt x="31388" y="12058"/>
                  </a:lnTo>
                  <a:lnTo>
                    <a:pt x="31377" y="11966"/>
                  </a:lnTo>
                  <a:lnTo>
                    <a:pt x="31277" y="11745"/>
                  </a:lnTo>
                  <a:lnTo>
                    <a:pt x="31211" y="11640"/>
                  </a:lnTo>
                  <a:lnTo>
                    <a:pt x="31249" y="11644"/>
                  </a:lnTo>
                  <a:lnTo>
                    <a:pt x="31292" y="11619"/>
                  </a:lnTo>
                  <a:lnTo>
                    <a:pt x="31311" y="11578"/>
                  </a:lnTo>
                  <a:lnTo>
                    <a:pt x="31270" y="11597"/>
                  </a:lnTo>
                  <a:lnTo>
                    <a:pt x="31202" y="11595"/>
                  </a:lnTo>
                  <a:lnTo>
                    <a:pt x="31110" y="11548"/>
                  </a:lnTo>
                  <a:lnTo>
                    <a:pt x="30912" y="11188"/>
                  </a:lnTo>
                  <a:lnTo>
                    <a:pt x="30729" y="10973"/>
                  </a:lnTo>
                  <a:lnTo>
                    <a:pt x="30726" y="10896"/>
                  </a:lnTo>
                  <a:lnTo>
                    <a:pt x="30660" y="10821"/>
                  </a:lnTo>
                  <a:lnTo>
                    <a:pt x="30517" y="10597"/>
                  </a:lnTo>
                  <a:lnTo>
                    <a:pt x="30381" y="10324"/>
                  </a:lnTo>
                  <a:lnTo>
                    <a:pt x="30266" y="10066"/>
                  </a:lnTo>
                  <a:lnTo>
                    <a:pt x="30266" y="9976"/>
                  </a:lnTo>
                  <a:lnTo>
                    <a:pt x="30197" y="9863"/>
                  </a:lnTo>
                  <a:lnTo>
                    <a:pt x="30174" y="9682"/>
                  </a:lnTo>
                  <a:lnTo>
                    <a:pt x="30131" y="9592"/>
                  </a:lnTo>
                  <a:lnTo>
                    <a:pt x="30142" y="9486"/>
                  </a:lnTo>
                  <a:lnTo>
                    <a:pt x="30199" y="9417"/>
                  </a:lnTo>
                  <a:lnTo>
                    <a:pt x="30212" y="9328"/>
                  </a:lnTo>
                  <a:lnTo>
                    <a:pt x="30253" y="9313"/>
                  </a:lnTo>
                  <a:lnTo>
                    <a:pt x="30225" y="9277"/>
                  </a:lnTo>
                  <a:lnTo>
                    <a:pt x="30246" y="9247"/>
                  </a:lnTo>
                  <a:lnTo>
                    <a:pt x="30251" y="9119"/>
                  </a:lnTo>
                  <a:lnTo>
                    <a:pt x="30153" y="8986"/>
                  </a:lnTo>
                  <a:lnTo>
                    <a:pt x="30088" y="8986"/>
                  </a:lnTo>
                  <a:lnTo>
                    <a:pt x="30084" y="8948"/>
                  </a:lnTo>
                  <a:lnTo>
                    <a:pt x="30135" y="8901"/>
                  </a:lnTo>
                  <a:lnTo>
                    <a:pt x="30236" y="8950"/>
                  </a:lnTo>
                  <a:lnTo>
                    <a:pt x="30293" y="8888"/>
                  </a:lnTo>
                  <a:lnTo>
                    <a:pt x="30280" y="8846"/>
                  </a:lnTo>
                  <a:lnTo>
                    <a:pt x="30280" y="8747"/>
                  </a:lnTo>
                  <a:lnTo>
                    <a:pt x="30366" y="8735"/>
                  </a:lnTo>
                  <a:lnTo>
                    <a:pt x="30415" y="8748"/>
                  </a:lnTo>
                  <a:lnTo>
                    <a:pt x="30372" y="8688"/>
                  </a:lnTo>
                  <a:lnTo>
                    <a:pt x="30453" y="8534"/>
                  </a:lnTo>
                  <a:lnTo>
                    <a:pt x="30419" y="8440"/>
                  </a:lnTo>
                  <a:lnTo>
                    <a:pt x="30421" y="8338"/>
                  </a:lnTo>
                  <a:lnTo>
                    <a:pt x="30391" y="8284"/>
                  </a:lnTo>
                  <a:lnTo>
                    <a:pt x="30434" y="8236"/>
                  </a:lnTo>
                  <a:lnTo>
                    <a:pt x="30434" y="8172"/>
                  </a:lnTo>
                  <a:lnTo>
                    <a:pt x="30415" y="8142"/>
                  </a:lnTo>
                  <a:lnTo>
                    <a:pt x="30432" y="8056"/>
                  </a:lnTo>
                  <a:lnTo>
                    <a:pt x="30472" y="8058"/>
                  </a:lnTo>
                  <a:lnTo>
                    <a:pt x="30425" y="8009"/>
                  </a:lnTo>
                  <a:lnTo>
                    <a:pt x="30413" y="7969"/>
                  </a:lnTo>
                  <a:lnTo>
                    <a:pt x="30430" y="7945"/>
                  </a:lnTo>
                  <a:lnTo>
                    <a:pt x="30441" y="7845"/>
                  </a:lnTo>
                  <a:lnTo>
                    <a:pt x="30421" y="7826"/>
                  </a:lnTo>
                  <a:lnTo>
                    <a:pt x="30428" y="7773"/>
                  </a:lnTo>
                  <a:lnTo>
                    <a:pt x="30487" y="7751"/>
                  </a:lnTo>
                  <a:lnTo>
                    <a:pt x="30511" y="7715"/>
                  </a:lnTo>
                  <a:lnTo>
                    <a:pt x="30496" y="7632"/>
                  </a:lnTo>
                  <a:lnTo>
                    <a:pt x="30513" y="7523"/>
                  </a:lnTo>
                  <a:lnTo>
                    <a:pt x="30485" y="7506"/>
                  </a:lnTo>
                  <a:lnTo>
                    <a:pt x="30475" y="7474"/>
                  </a:lnTo>
                  <a:lnTo>
                    <a:pt x="30521" y="7393"/>
                  </a:lnTo>
                  <a:lnTo>
                    <a:pt x="30524" y="7322"/>
                  </a:lnTo>
                  <a:lnTo>
                    <a:pt x="30487" y="7335"/>
                  </a:lnTo>
                  <a:lnTo>
                    <a:pt x="30468" y="7271"/>
                  </a:lnTo>
                  <a:lnTo>
                    <a:pt x="30494" y="7229"/>
                  </a:lnTo>
                  <a:lnTo>
                    <a:pt x="30500" y="7180"/>
                  </a:lnTo>
                  <a:lnTo>
                    <a:pt x="30539" y="7165"/>
                  </a:lnTo>
                  <a:lnTo>
                    <a:pt x="30551" y="7141"/>
                  </a:lnTo>
                  <a:lnTo>
                    <a:pt x="30611" y="7105"/>
                  </a:lnTo>
                  <a:lnTo>
                    <a:pt x="30617" y="7054"/>
                  </a:lnTo>
                  <a:lnTo>
                    <a:pt x="30681" y="6994"/>
                  </a:lnTo>
                  <a:lnTo>
                    <a:pt x="30696" y="6994"/>
                  </a:lnTo>
                  <a:lnTo>
                    <a:pt x="30745" y="6958"/>
                  </a:lnTo>
                  <a:lnTo>
                    <a:pt x="30775" y="6958"/>
                  </a:lnTo>
                  <a:lnTo>
                    <a:pt x="30786" y="6926"/>
                  </a:lnTo>
                  <a:lnTo>
                    <a:pt x="30773" y="6906"/>
                  </a:lnTo>
                  <a:lnTo>
                    <a:pt x="30726" y="6898"/>
                  </a:lnTo>
                  <a:lnTo>
                    <a:pt x="30692" y="6921"/>
                  </a:lnTo>
                  <a:lnTo>
                    <a:pt x="30652" y="6891"/>
                  </a:lnTo>
                  <a:lnTo>
                    <a:pt x="30654" y="6791"/>
                  </a:lnTo>
                  <a:lnTo>
                    <a:pt x="30684" y="6714"/>
                  </a:lnTo>
                  <a:lnTo>
                    <a:pt x="30664" y="6682"/>
                  </a:lnTo>
                  <a:lnTo>
                    <a:pt x="30635" y="6629"/>
                  </a:lnTo>
                  <a:lnTo>
                    <a:pt x="30617" y="6625"/>
                  </a:lnTo>
                  <a:lnTo>
                    <a:pt x="30598" y="6659"/>
                  </a:lnTo>
                  <a:lnTo>
                    <a:pt x="30581" y="6653"/>
                  </a:lnTo>
                  <a:lnTo>
                    <a:pt x="30568" y="6531"/>
                  </a:lnTo>
                  <a:lnTo>
                    <a:pt x="30590" y="6505"/>
                  </a:lnTo>
                  <a:lnTo>
                    <a:pt x="30590" y="6474"/>
                  </a:lnTo>
                  <a:lnTo>
                    <a:pt x="30577" y="6414"/>
                  </a:lnTo>
                  <a:lnTo>
                    <a:pt x="30522" y="6392"/>
                  </a:lnTo>
                  <a:lnTo>
                    <a:pt x="30536" y="6369"/>
                  </a:lnTo>
                  <a:lnTo>
                    <a:pt x="30528" y="6363"/>
                  </a:lnTo>
                  <a:lnTo>
                    <a:pt x="30526" y="6337"/>
                  </a:lnTo>
                  <a:lnTo>
                    <a:pt x="30468" y="6271"/>
                  </a:lnTo>
                  <a:lnTo>
                    <a:pt x="30460" y="6232"/>
                  </a:lnTo>
                  <a:lnTo>
                    <a:pt x="30428" y="6202"/>
                  </a:lnTo>
                  <a:lnTo>
                    <a:pt x="30425" y="6149"/>
                  </a:lnTo>
                  <a:lnTo>
                    <a:pt x="30396" y="6085"/>
                  </a:lnTo>
                  <a:lnTo>
                    <a:pt x="30402" y="6045"/>
                  </a:lnTo>
                  <a:lnTo>
                    <a:pt x="30472" y="5974"/>
                  </a:lnTo>
                  <a:lnTo>
                    <a:pt x="30532" y="5987"/>
                  </a:lnTo>
                  <a:lnTo>
                    <a:pt x="30585" y="5968"/>
                  </a:lnTo>
                  <a:lnTo>
                    <a:pt x="30553" y="5944"/>
                  </a:lnTo>
                  <a:lnTo>
                    <a:pt x="30617" y="5906"/>
                  </a:lnTo>
                  <a:lnTo>
                    <a:pt x="30586" y="5914"/>
                  </a:lnTo>
                  <a:lnTo>
                    <a:pt x="30534" y="5908"/>
                  </a:lnTo>
                  <a:lnTo>
                    <a:pt x="30505" y="5895"/>
                  </a:lnTo>
                  <a:lnTo>
                    <a:pt x="30434" y="5897"/>
                  </a:lnTo>
                  <a:lnTo>
                    <a:pt x="30359" y="5836"/>
                  </a:lnTo>
                  <a:lnTo>
                    <a:pt x="30338" y="5853"/>
                  </a:lnTo>
                  <a:lnTo>
                    <a:pt x="30272" y="5851"/>
                  </a:lnTo>
                  <a:lnTo>
                    <a:pt x="30225" y="5906"/>
                  </a:lnTo>
                  <a:lnTo>
                    <a:pt x="30172" y="5910"/>
                  </a:lnTo>
                  <a:lnTo>
                    <a:pt x="30105" y="5974"/>
                  </a:lnTo>
                  <a:lnTo>
                    <a:pt x="30127" y="6000"/>
                  </a:lnTo>
                  <a:lnTo>
                    <a:pt x="30121" y="6043"/>
                  </a:lnTo>
                  <a:lnTo>
                    <a:pt x="30178" y="6089"/>
                  </a:lnTo>
                  <a:lnTo>
                    <a:pt x="30189" y="6141"/>
                  </a:lnTo>
                  <a:lnTo>
                    <a:pt x="30169" y="6164"/>
                  </a:lnTo>
                  <a:lnTo>
                    <a:pt x="30185" y="6237"/>
                  </a:lnTo>
                  <a:lnTo>
                    <a:pt x="30234" y="6275"/>
                  </a:lnTo>
                  <a:lnTo>
                    <a:pt x="30238" y="6303"/>
                  </a:lnTo>
                  <a:lnTo>
                    <a:pt x="30272" y="6322"/>
                  </a:lnTo>
                  <a:lnTo>
                    <a:pt x="30298" y="6429"/>
                  </a:lnTo>
                  <a:lnTo>
                    <a:pt x="30374" y="6465"/>
                  </a:lnTo>
                  <a:lnTo>
                    <a:pt x="30364" y="6520"/>
                  </a:lnTo>
                  <a:lnTo>
                    <a:pt x="30398" y="6555"/>
                  </a:lnTo>
                  <a:lnTo>
                    <a:pt x="30377" y="6587"/>
                  </a:lnTo>
                  <a:lnTo>
                    <a:pt x="30340" y="6555"/>
                  </a:lnTo>
                  <a:lnTo>
                    <a:pt x="30321" y="6514"/>
                  </a:lnTo>
                  <a:lnTo>
                    <a:pt x="30251" y="6531"/>
                  </a:lnTo>
                  <a:lnTo>
                    <a:pt x="30212" y="6561"/>
                  </a:lnTo>
                  <a:lnTo>
                    <a:pt x="30184" y="6638"/>
                  </a:lnTo>
                  <a:lnTo>
                    <a:pt x="30214" y="6670"/>
                  </a:lnTo>
                  <a:lnTo>
                    <a:pt x="30201" y="6747"/>
                  </a:lnTo>
                  <a:lnTo>
                    <a:pt x="30182" y="6763"/>
                  </a:lnTo>
                  <a:lnTo>
                    <a:pt x="30180" y="6779"/>
                  </a:lnTo>
                  <a:lnTo>
                    <a:pt x="30199" y="6793"/>
                  </a:lnTo>
                  <a:lnTo>
                    <a:pt x="30195" y="6832"/>
                  </a:lnTo>
                  <a:lnTo>
                    <a:pt x="30152" y="6874"/>
                  </a:lnTo>
                  <a:lnTo>
                    <a:pt x="30189" y="6907"/>
                  </a:lnTo>
                  <a:lnTo>
                    <a:pt x="30153" y="6943"/>
                  </a:lnTo>
                  <a:lnTo>
                    <a:pt x="30152" y="7073"/>
                  </a:lnTo>
                  <a:lnTo>
                    <a:pt x="30133" y="7105"/>
                  </a:lnTo>
                  <a:lnTo>
                    <a:pt x="30131" y="7135"/>
                  </a:lnTo>
                  <a:lnTo>
                    <a:pt x="30093" y="7160"/>
                  </a:lnTo>
                  <a:lnTo>
                    <a:pt x="30063" y="7235"/>
                  </a:lnTo>
                  <a:lnTo>
                    <a:pt x="30046" y="7179"/>
                  </a:lnTo>
                  <a:lnTo>
                    <a:pt x="30001" y="7137"/>
                  </a:lnTo>
                  <a:lnTo>
                    <a:pt x="30044" y="7062"/>
                  </a:lnTo>
                  <a:lnTo>
                    <a:pt x="30022" y="7034"/>
                  </a:lnTo>
                  <a:lnTo>
                    <a:pt x="29986" y="7030"/>
                  </a:lnTo>
                  <a:lnTo>
                    <a:pt x="29941" y="7071"/>
                  </a:lnTo>
                  <a:lnTo>
                    <a:pt x="29939" y="7111"/>
                  </a:lnTo>
                  <a:lnTo>
                    <a:pt x="29913" y="7131"/>
                  </a:lnTo>
                  <a:lnTo>
                    <a:pt x="29903" y="7041"/>
                  </a:lnTo>
                  <a:lnTo>
                    <a:pt x="29852" y="7028"/>
                  </a:lnTo>
                  <a:lnTo>
                    <a:pt x="29835" y="6992"/>
                  </a:lnTo>
                  <a:lnTo>
                    <a:pt x="29790" y="7034"/>
                  </a:lnTo>
                  <a:lnTo>
                    <a:pt x="29773" y="7007"/>
                  </a:lnTo>
                  <a:lnTo>
                    <a:pt x="29788" y="6988"/>
                  </a:lnTo>
                  <a:lnTo>
                    <a:pt x="29811" y="6955"/>
                  </a:lnTo>
                  <a:lnTo>
                    <a:pt x="29796" y="6934"/>
                  </a:lnTo>
                  <a:lnTo>
                    <a:pt x="29796" y="6892"/>
                  </a:lnTo>
                  <a:lnTo>
                    <a:pt x="29811" y="6889"/>
                  </a:lnTo>
                  <a:lnTo>
                    <a:pt x="29796" y="6834"/>
                  </a:lnTo>
                  <a:lnTo>
                    <a:pt x="29773" y="6821"/>
                  </a:lnTo>
                  <a:lnTo>
                    <a:pt x="29807" y="6783"/>
                  </a:lnTo>
                  <a:lnTo>
                    <a:pt x="29790" y="6736"/>
                  </a:lnTo>
                  <a:lnTo>
                    <a:pt x="29768" y="6710"/>
                  </a:lnTo>
                  <a:lnTo>
                    <a:pt x="29783" y="6687"/>
                  </a:lnTo>
                  <a:lnTo>
                    <a:pt x="29779" y="6625"/>
                  </a:lnTo>
                  <a:lnTo>
                    <a:pt x="29724" y="6587"/>
                  </a:lnTo>
                  <a:lnTo>
                    <a:pt x="29709" y="6544"/>
                  </a:lnTo>
                  <a:lnTo>
                    <a:pt x="29689" y="6548"/>
                  </a:lnTo>
                  <a:lnTo>
                    <a:pt x="29677" y="6612"/>
                  </a:lnTo>
                  <a:lnTo>
                    <a:pt x="29643" y="6621"/>
                  </a:lnTo>
                  <a:lnTo>
                    <a:pt x="29649" y="6685"/>
                  </a:lnTo>
                  <a:lnTo>
                    <a:pt x="29606" y="6738"/>
                  </a:lnTo>
                  <a:lnTo>
                    <a:pt x="29585" y="6738"/>
                  </a:lnTo>
                  <a:lnTo>
                    <a:pt x="29555" y="6676"/>
                  </a:lnTo>
                  <a:lnTo>
                    <a:pt x="29536" y="6670"/>
                  </a:lnTo>
                  <a:lnTo>
                    <a:pt x="29513" y="6687"/>
                  </a:lnTo>
                  <a:lnTo>
                    <a:pt x="29502" y="6638"/>
                  </a:lnTo>
                  <a:lnTo>
                    <a:pt x="29442" y="6638"/>
                  </a:lnTo>
                  <a:lnTo>
                    <a:pt x="29425" y="6655"/>
                  </a:lnTo>
                  <a:lnTo>
                    <a:pt x="29402" y="6655"/>
                  </a:lnTo>
                  <a:lnTo>
                    <a:pt x="29391" y="6706"/>
                  </a:lnTo>
                  <a:lnTo>
                    <a:pt x="29353" y="6715"/>
                  </a:lnTo>
                  <a:lnTo>
                    <a:pt x="29346" y="6740"/>
                  </a:lnTo>
                  <a:lnTo>
                    <a:pt x="29252" y="6746"/>
                  </a:lnTo>
                  <a:lnTo>
                    <a:pt x="29224" y="6785"/>
                  </a:lnTo>
                  <a:lnTo>
                    <a:pt x="29188" y="6772"/>
                  </a:lnTo>
                  <a:lnTo>
                    <a:pt x="29158" y="6795"/>
                  </a:lnTo>
                  <a:lnTo>
                    <a:pt x="29097" y="6785"/>
                  </a:lnTo>
                  <a:lnTo>
                    <a:pt x="29041" y="6877"/>
                  </a:lnTo>
                  <a:lnTo>
                    <a:pt x="29009" y="6894"/>
                  </a:lnTo>
                  <a:lnTo>
                    <a:pt x="29015" y="6966"/>
                  </a:lnTo>
                  <a:lnTo>
                    <a:pt x="28969" y="7000"/>
                  </a:lnTo>
                  <a:lnTo>
                    <a:pt x="28966" y="7026"/>
                  </a:lnTo>
                  <a:lnTo>
                    <a:pt x="29000" y="7051"/>
                  </a:lnTo>
                  <a:lnTo>
                    <a:pt x="29011" y="7118"/>
                  </a:lnTo>
                  <a:lnTo>
                    <a:pt x="29062" y="7192"/>
                  </a:lnTo>
                  <a:lnTo>
                    <a:pt x="29020" y="7227"/>
                  </a:lnTo>
                  <a:lnTo>
                    <a:pt x="28994" y="7408"/>
                  </a:lnTo>
                  <a:lnTo>
                    <a:pt x="29060" y="7482"/>
                  </a:lnTo>
                  <a:lnTo>
                    <a:pt x="29007" y="7500"/>
                  </a:lnTo>
                  <a:lnTo>
                    <a:pt x="29020" y="7510"/>
                  </a:lnTo>
                  <a:lnTo>
                    <a:pt x="29022" y="7566"/>
                  </a:lnTo>
                  <a:lnTo>
                    <a:pt x="28973" y="7619"/>
                  </a:lnTo>
                  <a:lnTo>
                    <a:pt x="28968" y="7698"/>
                  </a:lnTo>
                  <a:lnTo>
                    <a:pt x="28930" y="7745"/>
                  </a:lnTo>
                  <a:lnTo>
                    <a:pt x="28928" y="7802"/>
                  </a:lnTo>
                  <a:lnTo>
                    <a:pt x="28904" y="7892"/>
                  </a:lnTo>
                  <a:lnTo>
                    <a:pt x="28951" y="7958"/>
                  </a:lnTo>
                  <a:lnTo>
                    <a:pt x="28909" y="7990"/>
                  </a:lnTo>
                  <a:lnTo>
                    <a:pt x="28979" y="8084"/>
                  </a:lnTo>
                  <a:lnTo>
                    <a:pt x="28954" y="8097"/>
                  </a:lnTo>
                  <a:lnTo>
                    <a:pt x="28941" y="8142"/>
                  </a:lnTo>
                  <a:lnTo>
                    <a:pt x="28983" y="8165"/>
                  </a:lnTo>
                  <a:lnTo>
                    <a:pt x="29003" y="8146"/>
                  </a:lnTo>
                  <a:lnTo>
                    <a:pt x="29050" y="8146"/>
                  </a:lnTo>
                  <a:lnTo>
                    <a:pt x="29047" y="8122"/>
                  </a:lnTo>
                  <a:lnTo>
                    <a:pt x="29060" y="8112"/>
                  </a:lnTo>
                  <a:lnTo>
                    <a:pt x="29105" y="8137"/>
                  </a:lnTo>
                  <a:lnTo>
                    <a:pt x="29135" y="8137"/>
                  </a:lnTo>
                  <a:lnTo>
                    <a:pt x="29131" y="8116"/>
                  </a:lnTo>
                  <a:lnTo>
                    <a:pt x="29137" y="8105"/>
                  </a:lnTo>
                  <a:lnTo>
                    <a:pt x="29167" y="8125"/>
                  </a:lnTo>
                  <a:lnTo>
                    <a:pt x="29218" y="8146"/>
                  </a:lnTo>
                  <a:lnTo>
                    <a:pt x="29222" y="8172"/>
                  </a:lnTo>
                  <a:lnTo>
                    <a:pt x="29212" y="8191"/>
                  </a:lnTo>
                  <a:lnTo>
                    <a:pt x="29257" y="8240"/>
                  </a:lnTo>
                  <a:lnTo>
                    <a:pt x="29248" y="8267"/>
                  </a:lnTo>
                  <a:lnTo>
                    <a:pt x="29214" y="8261"/>
                  </a:lnTo>
                  <a:lnTo>
                    <a:pt x="29182" y="8282"/>
                  </a:lnTo>
                  <a:lnTo>
                    <a:pt x="29146" y="8267"/>
                  </a:lnTo>
                  <a:lnTo>
                    <a:pt x="29107" y="8293"/>
                  </a:lnTo>
                  <a:lnTo>
                    <a:pt x="29101" y="8308"/>
                  </a:lnTo>
                  <a:lnTo>
                    <a:pt x="29133" y="8336"/>
                  </a:lnTo>
                  <a:lnTo>
                    <a:pt x="29064" y="8402"/>
                  </a:lnTo>
                  <a:lnTo>
                    <a:pt x="29030" y="8385"/>
                  </a:lnTo>
                  <a:lnTo>
                    <a:pt x="29022" y="8344"/>
                  </a:lnTo>
                  <a:lnTo>
                    <a:pt x="28996" y="8321"/>
                  </a:lnTo>
                  <a:lnTo>
                    <a:pt x="28960" y="8342"/>
                  </a:lnTo>
                  <a:lnTo>
                    <a:pt x="28930" y="8319"/>
                  </a:lnTo>
                  <a:lnTo>
                    <a:pt x="28894" y="8332"/>
                  </a:lnTo>
                  <a:lnTo>
                    <a:pt x="28904" y="8366"/>
                  </a:lnTo>
                  <a:lnTo>
                    <a:pt x="28900" y="8412"/>
                  </a:lnTo>
                  <a:lnTo>
                    <a:pt x="28885" y="8412"/>
                  </a:lnTo>
                  <a:lnTo>
                    <a:pt x="28858" y="8445"/>
                  </a:lnTo>
                  <a:lnTo>
                    <a:pt x="28824" y="8472"/>
                  </a:lnTo>
                  <a:lnTo>
                    <a:pt x="28849" y="8494"/>
                  </a:lnTo>
                  <a:lnTo>
                    <a:pt x="28824" y="8528"/>
                  </a:lnTo>
                  <a:lnTo>
                    <a:pt x="28789" y="8523"/>
                  </a:lnTo>
                  <a:lnTo>
                    <a:pt x="28723" y="8457"/>
                  </a:lnTo>
                  <a:lnTo>
                    <a:pt x="28693" y="8457"/>
                  </a:lnTo>
                  <a:lnTo>
                    <a:pt x="28730" y="8511"/>
                  </a:lnTo>
                  <a:lnTo>
                    <a:pt x="28678" y="8536"/>
                  </a:lnTo>
                  <a:lnTo>
                    <a:pt x="28691" y="8555"/>
                  </a:lnTo>
                  <a:lnTo>
                    <a:pt x="28657" y="8598"/>
                  </a:lnTo>
                  <a:lnTo>
                    <a:pt x="28580" y="8622"/>
                  </a:lnTo>
                  <a:lnTo>
                    <a:pt x="28557" y="8647"/>
                  </a:lnTo>
                  <a:lnTo>
                    <a:pt x="28489" y="8555"/>
                  </a:lnTo>
                  <a:lnTo>
                    <a:pt x="28448" y="8555"/>
                  </a:lnTo>
                  <a:lnTo>
                    <a:pt x="28427" y="8540"/>
                  </a:lnTo>
                  <a:lnTo>
                    <a:pt x="28440" y="8515"/>
                  </a:lnTo>
                  <a:lnTo>
                    <a:pt x="28484" y="8515"/>
                  </a:lnTo>
                  <a:lnTo>
                    <a:pt x="28478" y="8462"/>
                  </a:lnTo>
                  <a:lnTo>
                    <a:pt x="28497" y="8434"/>
                  </a:lnTo>
                  <a:lnTo>
                    <a:pt x="28578" y="8434"/>
                  </a:lnTo>
                  <a:lnTo>
                    <a:pt x="28666" y="8368"/>
                  </a:lnTo>
                  <a:lnTo>
                    <a:pt x="28655" y="8336"/>
                  </a:lnTo>
                  <a:lnTo>
                    <a:pt x="28614" y="8329"/>
                  </a:lnTo>
                  <a:lnTo>
                    <a:pt x="28568" y="8372"/>
                  </a:lnTo>
                  <a:lnTo>
                    <a:pt x="28504" y="8361"/>
                  </a:lnTo>
                  <a:lnTo>
                    <a:pt x="28501" y="8336"/>
                  </a:lnTo>
                  <a:lnTo>
                    <a:pt x="28452" y="8300"/>
                  </a:lnTo>
                  <a:lnTo>
                    <a:pt x="28405" y="8295"/>
                  </a:lnTo>
                  <a:lnTo>
                    <a:pt x="28331" y="8280"/>
                  </a:lnTo>
                  <a:lnTo>
                    <a:pt x="28254" y="8284"/>
                  </a:lnTo>
                  <a:lnTo>
                    <a:pt x="28277" y="8321"/>
                  </a:lnTo>
                  <a:lnTo>
                    <a:pt x="28243" y="8331"/>
                  </a:lnTo>
                  <a:lnTo>
                    <a:pt x="28209" y="8308"/>
                  </a:lnTo>
                  <a:lnTo>
                    <a:pt x="28216" y="8282"/>
                  </a:lnTo>
                  <a:lnTo>
                    <a:pt x="28145" y="8287"/>
                  </a:lnTo>
                  <a:lnTo>
                    <a:pt x="28055" y="8265"/>
                  </a:lnTo>
                  <a:lnTo>
                    <a:pt x="28013" y="8285"/>
                  </a:lnTo>
                  <a:lnTo>
                    <a:pt x="27974" y="8257"/>
                  </a:lnTo>
                  <a:lnTo>
                    <a:pt x="27900" y="8253"/>
                  </a:lnTo>
                  <a:lnTo>
                    <a:pt x="27831" y="8334"/>
                  </a:lnTo>
                  <a:lnTo>
                    <a:pt x="27799" y="8336"/>
                  </a:lnTo>
                  <a:lnTo>
                    <a:pt x="27797" y="8370"/>
                  </a:lnTo>
                  <a:lnTo>
                    <a:pt x="27864" y="8413"/>
                  </a:lnTo>
                  <a:lnTo>
                    <a:pt x="27789" y="8442"/>
                  </a:lnTo>
                  <a:lnTo>
                    <a:pt x="27778" y="8406"/>
                  </a:lnTo>
                  <a:lnTo>
                    <a:pt x="27740" y="8466"/>
                  </a:lnTo>
                  <a:lnTo>
                    <a:pt x="27802" y="8498"/>
                  </a:lnTo>
                  <a:lnTo>
                    <a:pt x="27823" y="8481"/>
                  </a:lnTo>
                  <a:lnTo>
                    <a:pt x="27855" y="8498"/>
                  </a:lnTo>
                  <a:lnTo>
                    <a:pt x="27855" y="8538"/>
                  </a:lnTo>
                  <a:lnTo>
                    <a:pt x="27755" y="8577"/>
                  </a:lnTo>
                  <a:lnTo>
                    <a:pt x="27719" y="8534"/>
                  </a:lnTo>
                  <a:lnTo>
                    <a:pt x="27637" y="8530"/>
                  </a:lnTo>
                  <a:lnTo>
                    <a:pt x="27605" y="8555"/>
                  </a:lnTo>
                  <a:lnTo>
                    <a:pt x="27618" y="8596"/>
                  </a:lnTo>
                  <a:lnTo>
                    <a:pt x="27578" y="8590"/>
                  </a:lnTo>
                  <a:lnTo>
                    <a:pt x="27550" y="8622"/>
                  </a:lnTo>
                  <a:lnTo>
                    <a:pt x="27524" y="8622"/>
                  </a:lnTo>
                  <a:lnTo>
                    <a:pt x="27507" y="8585"/>
                  </a:lnTo>
                  <a:lnTo>
                    <a:pt x="27401" y="8579"/>
                  </a:lnTo>
                  <a:lnTo>
                    <a:pt x="27358" y="8604"/>
                  </a:lnTo>
                  <a:lnTo>
                    <a:pt x="27260" y="8590"/>
                  </a:lnTo>
                  <a:lnTo>
                    <a:pt x="27200" y="8622"/>
                  </a:lnTo>
                  <a:lnTo>
                    <a:pt x="27200" y="8647"/>
                  </a:lnTo>
                  <a:lnTo>
                    <a:pt x="27275" y="8703"/>
                  </a:lnTo>
                  <a:lnTo>
                    <a:pt x="27234" y="8739"/>
                  </a:lnTo>
                  <a:lnTo>
                    <a:pt x="27209" y="8790"/>
                  </a:lnTo>
                  <a:lnTo>
                    <a:pt x="27162" y="8745"/>
                  </a:lnTo>
                  <a:lnTo>
                    <a:pt x="27125" y="8732"/>
                  </a:lnTo>
                  <a:lnTo>
                    <a:pt x="27145" y="8675"/>
                  </a:lnTo>
                  <a:lnTo>
                    <a:pt x="27102" y="8645"/>
                  </a:lnTo>
                  <a:lnTo>
                    <a:pt x="27078" y="8684"/>
                  </a:lnTo>
                  <a:lnTo>
                    <a:pt x="27032" y="8690"/>
                  </a:lnTo>
                  <a:lnTo>
                    <a:pt x="26987" y="8688"/>
                  </a:lnTo>
                  <a:lnTo>
                    <a:pt x="26935" y="8726"/>
                  </a:lnTo>
                  <a:lnTo>
                    <a:pt x="26882" y="8722"/>
                  </a:lnTo>
                  <a:lnTo>
                    <a:pt x="26806" y="8769"/>
                  </a:lnTo>
                  <a:lnTo>
                    <a:pt x="26729" y="8773"/>
                  </a:lnTo>
                  <a:lnTo>
                    <a:pt x="26641" y="8844"/>
                  </a:lnTo>
                  <a:lnTo>
                    <a:pt x="26586" y="8854"/>
                  </a:lnTo>
                  <a:lnTo>
                    <a:pt x="26550" y="8818"/>
                  </a:lnTo>
                  <a:lnTo>
                    <a:pt x="26517" y="8822"/>
                  </a:lnTo>
                  <a:lnTo>
                    <a:pt x="26503" y="8873"/>
                  </a:lnTo>
                  <a:lnTo>
                    <a:pt x="26409" y="8942"/>
                  </a:lnTo>
                  <a:lnTo>
                    <a:pt x="26396" y="8997"/>
                  </a:lnTo>
                  <a:lnTo>
                    <a:pt x="26347" y="9042"/>
                  </a:lnTo>
                  <a:lnTo>
                    <a:pt x="26338" y="9100"/>
                  </a:lnTo>
                  <a:lnTo>
                    <a:pt x="26404" y="9204"/>
                  </a:lnTo>
                  <a:lnTo>
                    <a:pt x="26387" y="9304"/>
                  </a:lnTo>
                  <a:lnTo>
                    <a:pt x="26310" y="9388"/>
                  </a:lnTo>
                  <a:lnTo>
                    <a:pt x="26274" y="9471"/>
                  </a:lnTo>
                  <a:lnTo>
                    <a:pt x="26289" y="9535"/>
                  </a:lnTo>
                  <a:lnTo>
                    <a:pt x="26285" y="9637"/>
                  </a:lnTo>
                  <a:lnTo>
                    <a:pt x="26308" y="9677"/>
                  </a:lnTo>
                  <a:lnTo>
                    <a:pt x="26310" y="9733"/>
                  </a:lnTo>
                  <a:lnTo>
                    <a:pt x="26287" y="9731"/>
                  </a:lnTo>
                  <a:lnTo>
                    <a:pt x="26253" y="9750"/>
                  </a:lnTo>
                  <a:lnTo>
                    <a:pt x="26251" y="9810"/>
                  </a:lnTo>
                  <a:lnTo>
                    <a:pt x="26227" y="9831"/>
                  </a:lnTo>
                  <a:lnTo>
                    <a:pt x="26255" y="9917"/>
                  </a:lnTo>
                  <a:lnTo>
                    <a:pt x="26204" y="9955"/>
                  </a:lnTo>
                  <a:lnTo>
                    <a:pt x="26197" y="10021"/>
                  </a:lnTo>
                  <a:lnTo>
                    <a:pt x="26127" y="10108"/>
                  </a:lnTo>
                  <a:lnTo>
                    <a:pt x="26138" y="10164"/>
                  </a:lnTo>
                  <a:lnTo>
                    <a:pt x="26097" y="10185"/>
                  </a:lnTo>
                  <a:lnTo>
                    <a:pt x="26084" y="10281"/>
                  </a:lnTo>
                  <a:lnTo>
                    <a:pt x="26063" y="10281"/>
                  </a:lnTo>
                  <a:lnTo>
                    <a:pt x="26035" y="10405"/>
                  </a:lnTo>
                  <a:lnTo>
                    <a:pt x="26038" y="10499"/>
                  </a:lnTo>
                  <a:lnTo>
                    <a:pt x="26022" y="10531"/>
                  </a:lnTo>
                  <a:lnTo>
                    <a:pt x="26042" y="10589"/>
                  </a:lnTo>
                  <a:lnTo>
                    <a:pt x="26005" y="10646"/>
                  </a:lnTo>
                  <a:lnTo>
                    <a:pt x="25995" y="10704"/>
                  </a:lnTo>
                  <a:lnTo>
                    <a:pt x="25946" y="10781"/>
                  </a:lnTo>
                  <a:lnTo>
                    <a:pt x="25950" y="10808"/>
                  </a:lnTo>
                  <a:lnTo>
                    <a:pt x="25926" y="10817"/>
                  </a:lnTo>
                  <a:lnTo>
                    <a:pt x="25924" y="10883"/>
                  </a:lnTo>
                  <a:lnTo>
                    <a:pt x="25845" y="10949"/>
                  </a:lnTo>
                  <a:lnTo>
                    <a:pt x="25841" y="11034"/>
                  </a:lnTo>
                  <a:lnTo>
                    <a:pt x="25769" y="11102"/>
                  </a:lnTo>
                  <a:lnTo>
                    <a:pt x="25769" y="11139"/>
                  </a:lnTo>
                  <a:lnTo>
                    <a:pt x="25718" y="11218"/>
                  </a:lnTo>
                  <a:lnTo>
                    <a:pt x="25705" y="11273"/>
                  </a:lnTo>
                  <a:lnTo>
                    <a:pt x="25679" y="11318"/>
                  </a:lnTo>
                  <a:lnTo>
                    <a:pt x="25707" y="11367"/>
                  </a:lnTo>
                  <a:lnTo>
                    <a:pt x="25754" y="11399"/>
                  </a:lnTo>
                  <a:lnTo>
                    <a:pt x="25803" y="11380"/>
                  </a:lnTo>
                  <a:lnTo>
                    <a:pt x="25846" y="11420"/>
                  </a:lnTo>
                  <a:lnTo>
                    <a:pt x="25897" y="11423"/>
                  </a:lnTo>
                  <a:lnTo>
                    <a:pt x="25961" y="11376"/>
                  </a:lnTo>
                  <a:lnTo>
                    <a:pt x="26001" y="11363"/>
                  </a:lnTo>
                  <a:lnTo>
                    <a:pt x="26044" y="11333"/>
                  </a:lnTo>
                  <a:lnTo>
                    <a:pt x="26067" y="11339"/>
                  </a:lnTo>
                  <a:lnTo>
                    <a:pt x="26125" y="11324"/>
                  </a:lnTo>
                  <a:lnTo>
                    <a:pt x="26125" y="11455"/>
                  </a:lnTo>
                  <a:lnTo>
                    <a:pt x="26183" y="11534"/>
                  </a:lnTo>
                  <a:lnTo>
                    <a:pt x="26204" y="11614"/>
                  </a:lnTo>
                  <a:lnTo>
                    <a:pt x="26195" y="11679"/>
                  </a:lnTo>
                  <a:lnTo>
                    <a:pt x="26261" y="11738"/>
                  </a:lnTo>
                  <a:lnTo>
                    <a:pt x="26296" y="11694"/>
                  </a:lnTo>
                  <a:lnTo>
                    <a:pt x="26310" y="11698"/>
                  </a:lnTo>
                  <a:lnTo>
                    <a:pt x="26342" y="11676"/>
                  </a:lnTo>
                  <a:lnTo>
                    <a:pt x="26364" y="11625"/>
                  </a:lnTo>
                  <a:lnTo>
                    <a:pt x="26400" y="11612"/>
                  </a:lnTo>
                  <a:lnTo>
                    <a:pt x="26419" y="11642"/>
                  </a:lnTo>
                  <a:lnTo>
                    <a:pt x="26449" y="11614"/>
                  </a:lnTo>
                  <a:lnTo>
                    <a:pt x="26505" y="11619"/>
                  </a:lnTo>
                  <a:lnTo>
                    <a:pt x="26485" y="11642"/>
                  </a:lnTo>
                  <a:lnTo>
                    <a:pt x="26460" y="11679"/>
                  </a:lnTo>
                  <a:lnTo>
                    <a:pt x="26466" y="11755"/>
                  </a:lnTo>
                  <a:lnTo>
                    <a:pt x="26438" y="11755"/>
                  </a:lnTo>
                  <a:lnTo>
                    <a:pt x="26396" y="11794"/>
                  </a:lnTo>
                  <a:lnTo>
                    <a:pt x="26411" y="11817"/>
                  </a:lnTo>
                  <a:lnTo>
                    <a:pt x="26526" y="11800"/>
                  </a:lnTo>
                  <a:lnTo>
                    <a:pt x="26586" y="11762"/>
                  </a:lnTo>
                  <a:lnTo>
                    <a:pt x="26609" y="11685"/>
                  </a:lnTo>
                  <a:lnTo>
                    <a:pt x="26599" y="11634"/>
                  </a:lnTo>
                  <a:lnTo>
                    <a:pt x="26618" y="11597"/>
                  </a:lnTo>
                  <a:lnTo>
                    <a:pt x="26650" y="11666"/>
                  </a:lnTo>
                  <a:lnTo>
                    <a:pt x="26639" y="11730"/>
                  </a:lnTo>
                  <a:lnTo>
                    <a:pt x="26645" y="11796"/>
                  </a:lnTo>
                  <a:lnTo>
                    <a:pt x="26677" y="11774"/>
                  </a:lnTo>
                  <a:lnTo>
                    <a:pt x="26697" y="11704"/>
                  </a:lnTo>
                  <a:lnTo>
                    <a:pt x="26669" y="11617"/>
                  </a:lnTo>
                  <a:lnTo>
                    <a:pt x="26690" y="11572"/>
                  </a:lnTo>
                  <a:lnTo>
                    <a:pt x="26646" y="11525"/>
                  </a:lnTo>
                  <a:lnTo>
                    <a:pt x="26620" y="11437"/>
                  </a:lnTo>
                  <a:lnTo>
                    <a:pt x="26671" y="11435"/>
                  </a:lnTo>
                  <a:lnTo>
                    <a:pt x="26720" y="11463"/>
                  </a:lnTo>
                  <a:lnTo>
                    <a:pt x="26716" y="11486"/>
                  </a:lnTo>
                  <a:lnTo>
                    <a:pt x="26735" y="11510"/>
                  </a:lnTo>
                  <a:lnTo>
                    <a:pt x="26765" y="11510"/>
                  </a:lnTo>
                  <a:lnTo>
                    <a:pt x="26786" y="11478"/>
                  </a:lnTo>
                  <a:lnTo>
                    <a:pt x="26837" y="11472"/>
                  </a:lnTo>
                  <a:lnTo>
                    <a:pt x="26895" y="11427"/>
                  </a:lnTo>
                  <a:lnTo>
                    <a:pt x="26953" y="11474"/>
                  </a:lnTo>
                  <a:lnTo>
                    <a:pt x="27014" y="11478"/>
                  </a:lnTo>
                  <a:lnTo>
                    <a:pt x="27051" y="11512"/>
                  </a:lnTo>
                  <a:lnTo>
                    <a:pt x="27079" y="11576"/>
                  </a:lnTo>
                  <a:lnTo>
                    <a:pt x="27111" y="11597"/>
                  </a:lnTo>
                  <a:lnTo>
                    <a:pt x="27183" y="11606"/>
                  </a:lnTo>
                  <a:lnTo>
                    <a:pt x="27209" y="11642"/>
                  </a:lnTo>
                  <a:lnTo>
                    <a:pt x="27320" y="11681"/>
                  </a:lnTo>
                  <a:lnTo>
                    <a:pt x="27335" y="11715"/>
                  </a:lnTo>
                  <a:lnTo>
                    <a:pt x="27377" y="11723"/>
                  </a:lnTo>
                  <a:lnTo>
                    <a:pt x="27411" y="11764"/>
                  </a:lnTo>
                  <a:lnTo>
                    <a:pt x="27441" y="11762"/>
                  </a:lnTo>
                  <a:lnTo>
                    <a:pt x="27482" y="11845"/>
                  </a:lnTo>
                  <a:lnTo>
                    <a:pt x="27456" y="11886"/>
                  </a:lnTo>
                  <a:lnTo>
                    <a:pt x="27452" y="11930"/>
                  </a:lnTo>
                  <a:lnTo>
                    <a:pt x="27416" y="11952"/>
                  </a:lnTo>
                  <a:lnTo>
                    <a:pt x="27467" y="12009"/>
                  </a:lnTo>
                  <a:lnTo>
                    <a:pt x="27505" y="12007"/>
                  </a:lnTo>
                  <a:lnTo>
                    <a:pt x="27573" y="12094"/>
                  </a:lnTo>
                  <a:lnTo>
                    <a:pt x="27576" y="12141"/>
                  </a:lnTo>
                  <a:lnTo>
                    <a:pt x="27548" y="12176"/>
                  </a:lnTo>
                  <a:lnTo>
                    <a:pt x="27544" y="12233"/>
                  </a:lnTo>
                  <a:lnTo>
                    <a:pt x="27597" y="12278"/>
                  </a:lnTo>
                  <a:lnTo>
                    <a:pt x="27640" y="12289"/>
                  </a:lnTo>
                  <a:lnTo>
                    <a:pt x="27674" y="12261"/>
                  </a:lnTo>
                  <a:lnTo>
                    <a:pt x="27684" y="12306"/>
                  </a:lnTo>
                  <a:lnTo>
                    <a:pt x="27661" y="12334"/>
                  </a:lnTo>
                  <a:lnTo>
                    <a:pt x="27669" y="12397"/>
                  </a:lnTo>
                  <a:lnTo>
                    <a:pt x="27712" y="12436"/>
                  </a:lnTo>
                  <a:lnTo>
                    <a:pt x="27680" y="12462"/>
                  </a:lnTo>
                  <a:lnTo>
                    <a:pt x="27674" y="12498"/>
                  </a:lnTo>
                  <a:lnTo>
                    <a:pt x="27695" y="12543"/>
                  </a:lnTo>
                  <a:lnTo>
                    <a:pt x="27669" y="12596"/>
                  </a:lnTo>
                  <a:lnTo>
                    <a:pt x="27689" y="12613"/>
                  </a:lnTo>
                  <a:lnTo>
                    <a:pt x="27686" y="12649"/>
                  </a:lnTo>
                  <a:lnTo>
                    <a:pt x="27674" y="12675"/>
                  </a:lnTo>
                  <a:lnTo>
                    <a:pt x="27703" y="12692"/>
                  </a:lnTo>
                  <a:lnTo>
                    <a:pt x="27671" y="12730"/>
                  </a:lnTo>
                  <a:lnTo>
                    <a:pt x="27712" y="12852"/>
                  </a:lnTo>
                  <a:lnTo>
                    <a:pt x="27693" y="12888"/>
                  </a:lnTo>
                  <a:lnTo>
                    <a:pt x="27704" y="12984"/>
                  </a:lnTo>
                  <a:lnTo>
                    <a:pt x="27712" y="13020"/>
                  </a:lnTo>
                  <a:lnTo>
                    <a:pt x="27710" y="13063"/>
                  </a:lnTo>
                  <a:lnTo>
                    <a:pt x="27763" y="13232"/>
                  </a:lnTo>
                  <a:lnTo>
                    <a:pt x="27802" y="13240"/>
                  </a:lnTo>
                  <a:lnTo>
                    <a:pt x="27849" y="13208"/>
                  </a:lnTo>
                  <a:lnTo>
                    <a:pt x="27855" y="13231"/>
                  </a:lnTo>
                  <a:lnTo>
                    <a:pt x="27817" y="13296"/>
                  </a:lnTo>
                  <a:lnTo>
                    <a:pt x="27795" y="13321"/>
                  </a:lnTo>
                  <a:lnTo>
                    <a:pt x="27821" y="13366"/>
                  </a:lnTo>
                  <a:lnTo>
                    <a:pt x="27844" y="13366"/>
                  </a:lnTo>
                  <a:lnTo>
                    <a:pt x="27917" y="13445"/>
                  </a:lnTo>
                  <a:lnTo>
                    <a:pt x="27911" y="13543"/>
                  </a:lnTo>
                  <a:lnTo>
                    <a:pt x="27928" y="13579"/>
                  </a:lnTo>
                  <a:lnTo>
                    <a:pt x="27923" y="13611"/>
                  </a:lnTo>
                  <a:lnTo>
                    <a:pt x="27940" y="13737"/>
                  </a:lnTo>
                  <a:lnTo>
                    <a:pt x="27979" y="13733"/>
                  </a:lnTo>
                  <a:lnTo>
                    <a:pt x="27977" y="13793"/>
                  </a:lnTo>
                  <a:lnTo>
                    <a:pt x="27959" y="13812"/>
                  </a:lnTo>
                  <a:lnTo>
                    <a:pt x="27964" y="13891"/>
                  </a:lnTo>
                  <a:lnTo>
                    <a:pt x="27989" y="13940"/>
                  </a:lnTo>
                  <a:lnTo>
                    <a:pt x="27992" y="14008"/>
                  </a:lnTo>
                  <a:lnTo>
                    <a:pt x="27919" y="14085"/>
                  </a:lnTo>
                  <a:lnTo>
                    <a:pt x="27913" y="14160"/>
                  </a:lnTo>
                  <a:lnTo>
                    <a:pt x="27879" y="14241"/>
                  </a:lnTo>
                  <a:lnTo>
                    <a:pt x="27889" y="14328"/>
                  </a:lnTo>
                  <a:lnTo>
                    <a:pt x="27902" y="14336"/>
                  </a:lnTo>
                  <a:lnTo>
                    <a:pt x="27896" y="14413"/>
                  </a:lnTo>
                  <a:lnTo>
                    <a:pt x="27847" y="14458"/>
                  </a:lnTo>
                  <a:lnTo>
                    <a:pt x="27849" y="14526"/>
                  </a:lnTo>
                  <a:lnTo>
                    <a:pt x="27814" y="14608"/>
                  </a:lnTo>
                  <a:lnTo>
                    <a:pt x="27834" y="14612"/>
                  </a:lnTo>
                  <a:lnTo>
                    <a:pt x="27838" y="14652"/>
                  </a:lnTo>
                  <a:lnTo>
                    <a:pt x="27793" y="14706"/>
                  </a:lnTo>
                  <a:lnTo>
                    <a:pt x="27821" y="14821"/>
                  </a:lnTo>
                  <a:lnTo>
                    <a:pt x="27767" y="14876"/>
                  </a:lnTo>
                  <a:lnTo>
                    <a:pt x="27783" y="14945"/>
                  </a:lnTo>
                  <a:lnTo>
                    <a:pt x="27810" y="14953"/>
                  </a:lnTo>
                  <a:lnTo>
                    <a:pt x="27806" y="15006"/>
                  </a:lnTo>
                  <a:lnTo>
                    <a:pt x="27742" y="15081"/>
                  </a:lnTo>
                  <a:lnTo>
                    <a:pt x="27731" y="15141"/>
                  </a:lnTo>
                  <a:lnTo>
                    <a:pt x="27678" y="15188"/>
                  </a:lnTo>
                  <a:lnTo>
                    <a:pt x="27674" y="15235"/>
                  </a:lnTo>
                  <a:lnTo>
                    <a:pt x="27622" y="15305"/>
                  </a:lnTo>
                  <a:lnTo>
                    <a:pt x="27573" y="15525"/>
                  </a:lnTo>
                  <a:lnTo>
                    <a:pt x="27543" y="15542"/>
                  </a:lnTo>
                  <a:lnTo>
                    <a:pt x="27533" y="15602"/>
                  </a:lnTo>
                  <a:lnTo>
                    <a:pt x="27556" y="15623"/>
                  </a:lnTo>
                  <a:lnTo>
                    <a:pt x="27544" y="15648"/>
                  </a:lnTo>
                  <a:lnTo>
                    <a:pt x="27475" y="15695"/>
                  </a:lnTo>
                  <a:lnTo>
                    <a:pt x="27473" y="15747"/>
                  </a:lnTo>
                  <a:lnTo>
                    <a:pt x="27426" y="15772"/>
                  </a:lnTo>
                  <a:lnTo>
                    <a:pt x="27431" y="15853"/>
                  </a:lnTo>
                  <a:lnTo>
                    <a:pt x="27405" y="15860"/>
                  </a:lnTo>
                  <a:lnTo>
                    <a:pt x="27430" y="15909"/>
                  </a:lnTo>
                  <a:lnTo>
                    <a:pt x="27369" y="15996"/>
                  </a:lnTo>
                  <a:lnTo>
                    <a:pt x="27366" y="15981"/>
                  </a:lnTo>
                  <a:lnTo>
                    <a:pt x="27326" y="15969"/>
                  </a:lnTo>
                  <a:lnTo>
                    <a:pt x="27347" y="16024"/>
                  </a:lnTo>
                  <a:lnTo>
                    <a:pt x="27347" y="16084"/>
                  </a:lnTo>
                  <a:lnTo>
                    <a:pt x="27287" y="16113"/>
                  </a:lnTo>
                  <a:lnTo>
                    <a:pt x="27302" y="16139"/>
                  </a:lnTo>
                  <a:lnTo>
                    <a:pt x="27215" y="16244"/>
                  </a:lnTo>
                  <a:lnTo>
                    <a:pt x="27175" y="16312"/>
                  </a:lnTo>
                  <a:lnTo>
                    <a:pt x="27140" y="16314"/>
                  </a:lnTo>
                  <a:lnTo>
                    <a:pt x="27130" y="16348"/>
                  </a:lnTo>
                  <a:lnTo>
                    <a:pt x="27057" y="16361"/>
                  </a:lnTo>
                  <a:lnTo>
                    <a:pt x="26999" y="16421"/>
                  </a:lnTo>
                  <a:lnTo>
                    <a:pt x="26967" y="16387"/>
                  </a:lnTo>
                  <a:lnTo>
                    <a:pt x="26938" y="16417"/>
                  </a:lnTo>
                  <a:lnTo>
                    <a:pt x="26857" y="16367"/>
                  </a:lnTo>
                  <a:lnTo>
                    <a:pt x="26778" y="16344"/>
                  </a:lnTo>
                  <a:lnTo>
                    <a:pt x="26773" y="16254"/>
                  </a:lnTo>
                  <a:lnTo>
                    <a:pt x="26742" y="16227"/>
                  </a:lnTo>
                  <a:lnTo>
                    <a:pt x="26680" y="16256"/>
                  </a:lnTo>
                  <a:lnTo>
                    <a:pt x="26626" y="16220"/>
                  </a:lnTo>
                  <a:lnTo>
                    <a:pt x="26611" y="16248"/>
                  </a:lnTo>
                  <a:lnTo>
                    <a:pt x="26613" y="16293"/>
                  </a:lnTo>
                  <a:lnTo>
                    <a:pt x="26566" y="16331"/>
                  </a:lnTo>
                  <a:lnTo>
                    <a:pt x="26560" y="16425"/>
                  </a:lnTo>
                  <a:lnTo>
                    <a:pt x="26526" y="16448"/>
                  </a:lnTo>
                  <a:lnTo>
                    <a:pt x="26503" y="16534"/>
                  </a:lnTo>
                  <a:lnTo>
                    <a:pt x="26483" y="16512"/>
                  </a:lnTo>
                  <a:lnTo>
                    <a:pt x="26417" y="16523"/>
                  </a:lnTo>
                  <a:lnTo>
                    <a:pt x="26398" y="16598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5137573" y="2584811"/>
              <a:ext cx="17601" cy="2854"/>
            </a:xfrm>
            <a:custGeom>
              <a:avLst/>
              <a:gdLst/>
              <a:ahLst/>
              <a:cxnLst/>
              <a:rect l="l" t="t" r="r" b="b"/>
              <a:pathLst>
                <a:path w="370" h="60" extrusionOk="0">
                  <a:moveTo>
                    <a:pt x="370" y="46"/>
                  </a:moveTo>
                  <a:lnTo>
                    <a:pt x="306" y="1"/>
                  </a:lnTo>
                  <a:lnTo>
                    <a:pt x="1" y="5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6183051" y="2532247"/>
              <a:ext cx="3806" cy="3282"/>
            </a:xfrm>
            <a:custGeom>
              <a:avLst/>
              <a:gdLst/>
              <a:ahLst/>
              <a:cxnLst/>
              <a:rect l="l" t="t" r="r" b="b"/>
              <a:pathLst>
                <a:path w="80" h="69" extrusionOk="0">
                  <a:moveTo>
                    <a:pt x="0" y="61"/>
                  </a:moveTo>
                  <a:lnTo>
                    <a:pt x="25" y="69"/>
                  </a:lnTo>
                  <a:lnTo>
                    <a:pt x="70" y="39"/>
                  </a:lnTo>
                  <a:lnTo>
                    <a:pt x="79" y="1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4810915" y="1786601"/>
              <a:ext cx="31586" cy="23452"/>
            </a:xfrm>
            <a:custGeom>
              <a:avLst/>
              <a:gdLst/>
              <a:ahLst/>
              <a:cxnLst/>
              <a:rect l="l" t="t" r="r" b="b"/>
              <a:pathLst>
                <a:path w="664" h="493" extrusionOk="0">
                  <a:moveTo>
                    <a:pt x="371" y="457"/>
                  </a:moveTo>
                  <a:lnTo>
                    <a:pt x="337" y="400"/>
                  </a:lnTo>
                  <a:lnTo>
                    <a:pt x="330" y="327"/>
                  </a:lnTo>
                  <a:lnTo>
                    <a:pt x="302" y="293"/>
                  </a:lnTo>
                  <a:lnTo>
                    <a:pt x="273" y="281"/>
                  </a:lnTo>
                  <a:lnTo>
                    <a:pt x="251" y="233"/>
                  </a:lnTo>
                  <a:lnTo>
                    <a:pt x="304" y="184"/>
                  </a:lnTo>
                  <a:lnTo>
                    <a:pt x="345" y="131"/>
                  </a:lnTo>
                  <a:lnTo>
                    <a:pt x="420" y="123"/>
                  </a:lnTo>
                  <a:lnTo>
                    <a:pt x="449" y="95"/>
                  </a:lnTo>
                  <a:lnTo>
                    <a:pt x="482" y="110"/>
                  </a:lnTo>
                  <a:lnTo>
                    <a:pt x="511" y="163"/>
                  </a:lnTo>
                  <a:lnTo>
                    <a:pt x="567" y="189"/>
                  </a:lnTo>
                  <a:lnTo>
                    <a:pt x="625" y="182"/>
                  </a:lnTo>
                  <a:lnTo>
                    <a:pt x="635" y="163"/>
                  </a:lnTo>
                  <a:lnTo>
                    <a:pt x="663" y="148"/>
                  </a:lnTo>
                  <a:lnTo>
                    <a:pt x="631" y="114"/>
                  </a:lnTo>
                  <a:lnTo>
                    <a:pt x="571" y="101"/>
                  </a:lnTo>
                  <a:lnTo>
                    <a:pt x="439" y="20"/>
                  </a:lnTo>
                  <a:lnTo>
                    <a:pt x="326" y="1"/>
                  </a:lnTo>
                  <a:lnTo>
                    <a:pt x="255" y="7"/>
                  </a:lnTo>
                  <a:lnTo>
                    <a:pt x="157" y="93"/>
                  </a:lnTo>
                  <a:lnTo>
                    <a:pt x="121" y="165"/>
                  </a:lnTo>
                  <a:lnTo>
                    <a:pt x="64" y="182"/>
                  </a:lnTo>
                  <a:lnTo>
                    <a:pt x="0" y="238"/>
                  </a:lnTo>
                  <a:lnTo>
                    <a:pt x="4" y="372"/>
                  </a:lnTo>
                  <a:lnTo>
                    <a:pt x="44" y="400"/>
                  </a:lnTo>
                  <a:lnTo>
                    <a:pt x="108" y="362"/>
                  </a:lnTo>
                  <a:lnTo>
                    <a:pt x="153" y="398"/>
                  </a:lnTo>
                  <a:lnTo>
                    <a:pt x="177" y="430"/>
                  </a:lnTo>
                  <a:lnTo>
                    <a:pt x="208" y="447"/>
                  </a:lnTo>
                  <a:lnTo>
                    <a:pt x="230" y="408"/>
                  </a:lnTo>
                  <a:lnTo>
                    <a:pt x="230" y="381"/>
                  </a:lnTo>
                  <a:lnTo>
                    <a:pt x="260" y="353"/>
                  </a:lnTo>
                  <a:lnTo>
                    <a:pt x="292" y="389"/>
                  </a:lnTo>
                  <a:lnTo>
                    <a:pt x="319" y="464"/>
                  </a:lnTo>
                  <a:lnTo>
                    <a:pt x="362" y="49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4847829" y="1767573"/>
              <a:ext cx="4614" cy="5471"/>
            </a:xfrm>
            <a:custGeom>
              <a:avLst/>
              <a:gdLst/>
              <a:ahLst/>
              <a:cxnLst/>
              <a:rect l="l" t="t" r="r" b="b"/>
              <a:pathLst>
                <a:path w="97" h="115" extrusionOk="0">
                  <a:moveTo>
                    <a:pt x="2" y="100"/>
                  </a:moveTo>
                  <a:lnTo>
                    <a:pt x="11" y="43"/>
                  </a:lnTo>
                  <a:lnTo>
                    <a:pt x="45" y="0"/>
                  </a:lnTo>
                  <a:lnTo>
                    <a:pt x="68" y="0"/>
                  </a:lnTo>
                  <a:lnTo>
                    <a:pt x="72" y="49"/>
                  </a:lnTo>
                  <a:lnTo>
                    <a:pt x="96" y="77"/>
                  </a:lnTo>
                  <a:lnTo>
                    <a:pt x="85" y="115"/>
                  </a:lnTo>
                  <a:lnTo>
                    <a:pt x="19" y="115"/>
                  </a:lnTo>
                  <a:cubicBezTo>
                    <a:pt x="19" y="115"/>
                    <a:pt x="0" y="102"/>
                    <a:pt x="2" y="10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4829610" y="1777420"/>
              <a:ext cx="33109" cy="44002"/>
            </a:xfrm>
            <a:custGeom>
              <a:avLst/>
              <a:gdLst/>
              <a:ahLst/>
              <a:cxnLst/>
              <a:rect l="l" t="t" r="r" b="b"/>
              <a:pathLst>
                <a:path w="696" h="925" extrusionOk="0">
                  <a:moveTo>
                    <a:pt x="276" y="922"/>
                  </a:moveTo>
                  <a:lnTo>
                    <a:pt x="298" y="924"/>
                  </a:lnTo>
                  <a:lnTo>
                    <a:pt x="328" y="904"/>
                  </a:lnTo>
                  <a:lnTo>
                    <a:pt x="353" y="862"/>
                  </a:lnTo>
                  <a:lnTo>
                    <a:pt x="349" y="825"/>
                  </a:lnTo>
                  <a:lnTo>
                    <a:pt x="359" y="802"/>
                  </a:lnTo>
                  <a:lnTo>
                    <a:pt x="381" y="817"/>
                  </a:lnTo>
                  <a:lnTo>
                    <a:pt x="417" y="798"/>
                  </a:lnTo>
                  <a:lnTo>
                    <a:pt x="428" y="729"/>
                  </a:lnTo>
                  <a:lnTo>
                    <a:pt x="419" y="659"/>
                  </a:lnTo>
                  <a:lnTo>
                    <a:pt x="377" y="618"/>
                  </a:lnTo>
                  <a:lnTo>
                    <a:pt x="372" y="597"/>
                  </a:lnTo>
                  <a:lnTo>
                    <a:pt x="424" y="572"/>
                  </a:lnTo>
                  <a:lnTo>
                    <a:pt x="468" y="576"/>
                  </a:lnTo>
                  <a:lnTo>
                    <a:pt x="545" y="559"/>
                  </a:lnTo>
                  <a:lnTo>
                    <a:pt x="566" y="546"/>
                  </a:lnTo>
                  <a:lnTo>
                    <a:pt x="566" y="525"/>
                  </a:lnTo>
                  <a:lnTo>
                    <a:pt x="549" y="510"/>
                  </a:lnTo>
                  <a:lnTo>
                    <a:pt x="532" y="478"/>
                  </a:lnTo>
                  <a:lnTo>
                    <a:pt x="502" y="474"/>
                  </a:lnTo>
                  <a:lnTo>
                    <a:pt x="492" y="459"/>
                  </a:lnTo>
                  <a:lnTo>
                    <a:pt x="492" y="407"/>
                  </a:lnTo>
                  <a:lnTo>
                    <a:pt x="513" y="388"/>
                  </a:lnTo>
                  <a:lnTo>
                    <a:pt x="541" y="392"/>
                  </a:lnTo>
                  <a:lnTo>
                    <a:pt x="549" y="410"/>
                  </a:lnTo>
                  <a:lnTo>
                    <a:pt x="579" y="418"/>
                  </a:lnTo>
                  <a:lnTo>
                    <a:pt x="609" y="407"/>
                  </a:lnTo>
                  <a:lnTo>
                    <a:pt x="658" y="358"/>
                  </a:lnTo>
                  <a:lnTo>
                    <a:pt x="692" y="333"/>
                  </a:lnTo>
                  <a:lnTo>
                    <a:pt x="696" y="313"/>
                  </a:lnTo>
                  <a:lnTo>
                    <a:pt x="667" y="262"/>
                  </a:lnTo>
                  <a:lnTo>
                    <a:pt x="665" y="237"/>
                  </a:lnTo>
                  <a:lnTo>
                    <a:pt x="615" y="203"/>
                  </a:lnTo>
                  <a:lnTo>
                    <a:pt x="603" y="158"/>
                  </a:lnTo>
                  <a:lnTo>
                    <a:pt x="581" y="154"/>
                  </a:lnTo>
                  <a:lnTo>
                    <a:pt x="524" y="183"/>
                  </a:lnTo>
                  <a:lnTo>
                    <a:pt x="490" y="235"/>
                  </a:lnTo>
                  <a:lnTo>
                    <a:pt x="464" y="250"/>
                  </a:lnTo>
                  <a:lnTo>
                    <a:pt x="460" y="224"/>
                  </a:lnTo>
                  <a:lnTo>
                    <a:pt x="473" y="177"/>
                  </a:lnTo>
                  <a:lnTo>
                    <a:pt x="509" y="143"/>
                  </a:lnTo>
                  <a:lnTo>
                    <a:pt x="532" y="83"/>
                  </a:lnTo>
                  <a:lnTo>
                    <a:pt x="537" y="19"/>
                  </a:lnTo>
                  <a:lnTo>
                    <a:pt x="530" y="0"/>
                  </a:lnTo>
                  <a:lnTo>
                    <a:pt x="473" y="64"/>
                  </a:lnTo>
                  <a:lnTo>
                    <a:pt x="441" y="134"/>
                  </a:lnTo>
                  <a:lnTo>
                    <a:pt x="426" y="141"/>
                  </a:lnTo>
                  <a:lnTo>
                    <a:pt x="421" y="117"/>
                  </a:lnTo>
                  <a:lnTo>
                    <a:pt x="430" y="68"/>
                  </a:lnTo>
                  <a:lnTo>
                    <a:pt x="417" y="40"/>
                  </a:lnTo>
                  <a:lnTo>
                    <a:pt x="400" y="60"/>
                  </a:lnTo>
                  <a:lnTo>
                    <a:pt x="376" y="122"/>
                  </a:lnTo>
                  <a:lnTo>
                    <a:pt x="334" y="139"/>
                  </a:lnTo>
                  <a:lnTo>
                    <a:pt x="334" y="185"/>
                  </a:lnTo>
                  <a:lnTo>
                    <a:pt x="353" y="200"/>
                  </a:lnTo>
                  <a:lnTo>
                    <a:pt x="392" y="192"/>
                  </a:lnTo>
                  <a:lnTo>
                    <a:pt x="417" y="202"/>
                  </a:lnTo>
                  <a:lnTo>
                    <a:pt x="415" y="234"/>
                  </a:lnTo>
                  <a:lnTo>
                    <a:pt x="376" y="249"/>
                  </a:lnTo>
                  <a:lnTo>
                    <a:pt x="338" y="282"/>
                  </a:lnTo>
                  <a:lnTo>
                    <a:pt x="345" y="339"/>
                  </a:lnTo>
                  <a:lnTo>
                    <a:pt x="327" y="375"/>
                  </a:lnTo>
                  <a:lnTo>
                    <a:pt x="291" y="384"/>
                  </a:lnTo>
                  <a:lnTo>
                    <a:pt x="253" y="437"/>
                  </a:lnTo>
                  <a:lnTo>
                    <a:pt x="210" y="463"/>
                  </a:lnTo>
                  <a:lnTo>
                    <a:pt x="163" y="441"/>
                  </a:lnTo>
                  <a:lnTo>
                    <a:pt x="121" y="448"/>
                  </a:lnTo>
                  <a:lnTo>
                    <a:pt x="67" y="424"/>
                  </a:lnTo>
                  <a:lnTo>
                    <a:pt x="40" y="394"/>
                  </a:lnTo>
                  <a:lnTo>
                    <a:pt x="16" y="416"/>
                  </a:lnTo>
                  <a:lnTo>
                    <a:pt x="14" y="452"/>
                  </a:lnTo>
                  <a:lnTo>
                    <a:pt x="3" y="476"/>
                  </a:lnTo>
                  <a:lnTo>
                    <a:pt x="1" y="520"/>
                  </a:lnTo>
                  <a:lnTo>
                    <a:pt x="42" y="529"/>
                  </a:lnTo>
                  <a:lnTo>
                    <a:pt x="78" y="495"/>
                  </a:lnTo>
                  <a:lnTo>
                    <a:pt x="120" y="523"/>
                  </a:lnTo>
                  <a:lnTo>
                    <a:pt x="131" y="584"/>
                  </a:lnTo>
                  <a:lnTo>
                    <a:pt x="174" y="591"/>
                  </a:lnTo>
                  <a:lnTo>
                    <a:pt x="193" y="608"/>
                  </a:lnTo>
                  <a:lnTo>
                    <a:pt x="161" y="625"/>
                  </a:lnTo>
                  <a:lnTo>
                    <a:pt x="101" y="625"/>
                  </a:lnTo>
                  <a:lnTo>
                    <a:pt x="56" y="663"/>
                  </a:lnTo>
                  <a:lnTo>
                    <a:pt x="74" y="787"/>
                  </a:lnTo>
                  <a:lnTo>
                    <a:pt x="99" y="828"/>
                  </a:lnTo>
                  <a:lnTo>
                    <a:pt x="88" y="858"/>
                  </a:lnTo>
                  <a:lnTo>
                    <a:pt x="101" y="887"/>
                  </a:lnTo>
                  <a:lnTo>
                    <a:pt x="136" y="872"/>
                  </a:lnTo>
                  <a:lnTo>
                    <a:pt x="178" y="874"/>
                  </a:lnTo>
                  <a:lnTo>
                    <a:pt x="200" y="836"/>
                  </a:lnTo>
                  <a:lnTo>
                    <a:pt x="204" y="781"/>
                  </a:lnTo>
                  <a:lnTo>
                    <a:pt x="232" y="781"/>
                  </a:lnTo>
                  <a:lnTo>
                    <a:pt x="272" y="82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4854346" y="1808197"/>
              <a:ext cx="6041" cy="8658"/>
            </a:xfrm>
            <a:custGeom>
              <a:avLst/>
              <a:gdLst/>
              <a:ahLst/>
              <a:cxnLst/>
              <a:rect l="l" t="t" r="r" b="b"/>
              <a:pathLst>
                <a:path w="127" h="182" extrusionOk="0">
                  <a:moveTo>
                    <a:pt x="91" y="181"/>
                  </a:moveTo>
                  <a:lnTo>
                    <a:pt x="102" y="136"/>
                  </a:lnTo>
                  <a:lnTo>
                    <a:pt x="127" y="95"/>
                  </a:lnTo>
                  <a:lnTo>
                    <a:pt x="125" y="46"/>
                  </a:lnTo>
                  <a:lnTo>
                    <a:pt x="68" y="27"/>
                  </a:lnTo>
                  <a:lnTo>
                    <a:pt x="23" y="1"/>
                  </a:lnTo>
                  <a:lnTo>
                    <a:pt x="12" y="67"/>
                  </a:lnTo>
                  <a:lnTo>
                    <a:pt x="0" y="97"/>
                  </a:lnTo>
                  <a:lnTo>
                    <a:pt x="17" y="1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4859341" y="1811860"/>
              <a:ext cx="11607" cy="11417"/>
            </a:xfrm>
            <a:custGeom>
              <a:avLst/>
              <a:gdLst/>
              <a:ahLst/>
              <a:cxnLst/>
              <a:rect l="l" t="t" r="r" b="b"/>
              <a:pathLst>
                <a:path w="244" h="240" extrusionOk="0">
                  <a:moveTo>
                    <a:pt x="63" y="240"/>
                  </a:moveTo>
                  <a:cubicBezTo>
                    <a:pt x="67" y="240"/>
                    <a:pt x="108" y="234"/>
                    <a:pt x="108" y="234"/>
                  </a:cubicBezTo>
                  <a:lnTo>
                    <a:pt x="146" y="210"/>
                  </a:lnTo>
                  <a:lnTo>
                    <a:pt x="223" y="212"/>
                  </a:lnTo>
                  <a:lnTo>
                    <a:pt x="244" y="182"/>
                  </a:lnTo>
                  <a:lnTo>
                    <a:pt x="231" y="146"/>
                  </a:lnTo>
                  <a:lnTo>
                    <a:pt x="172" y="136"/>
                  </a:lnTo>
                  <a:lnTo>
                    <a:pt x="167" y="84"/>
                  </a:lnTo>
                  <a:lnTo>
                    <a:pt x="112" y="1"/>
                  </a:lnTo>
                  <a:lnTo>
                    <a:pt x="99" y="25"/>
                  </a:lnTo>
                  <a:lnTo>
                    <a:pt x="97" y="110"/>
                  </a:lnTo>
                  <a:lnTo>
                    <a:pt x="80" y="142"/>
                  </a:lnTo>
                  <a:lnTo>
                    <a:pt x="18" y="142"/>
                  </a:lnTo>
                  <a:lnTo>
                    <a:pt x="1" y="157"/>
                  </a:lnTo>
                  <a:lnTo>
                    <a:pt x="52" y="19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4890499" y="1727710"/>
              <a:ext cx="9847" cy="8705"/>
            </a:xfrm>
            <a:custGeom>
              <a:avLst/>
              <a:gdLst/>
              <a:ahLst/>
              <a:cxnLst/>
              <a:rect l="l" t="t" r="r" b="b"/>
              <a:pathLst>
                <a:path w="207" h="183" extrusionOk="0">
                  <a:moveTo>
                    <a:pt x="76" y="181"/>
                  </a:moveTo>
                  <a:lnTo>
                    <a:pt x="125" y="142"/>
                  </a:lnTo>
                  <a:lnTo>
                    <a:pt x="172" y="142"/>
                  </a:lnTo>
                  <a:lnTo>
                    <a:pt x="187" y="119"/>
                  </a:lnTo>
                  <a:lnTo>
                    <a:pt x="206" y="104"/>
                  </a:lnTo>
                  <a:lnTo>
                    <a:pt x="191" y="78"/>
                  </a:lnTo>
                  <a:lnTo>
                    <a:pt x="178" y="19"/>
                  </a:lnTo>
                  <a:lnTo>
                    <a:pt x="146" y="0"/>
                  </a:lnTo>
                  <a:lnTo>
                    <a:pt x="112" y="23"/>
                  </a:lnTo>
                  <a:lnTo>
                    <a:pt x="46" y="40"/>
                  </a:lnTo>
                  <a:lnTo>
                    <a:pt x="1" y="64"/>
                  </a:lnTo>
                  <a:lnTo>
                    <a:pt x="1" y="83"/>
                  </a:lnTo>
                  <a:lnTo>
                    <a:pt x="29" y="106"/>
                  </a:lnTo>
                  <a:lnTo>
                    <a:pt x="46" y="147"/>
                  </a:lnTo>
                  <a:cubicBezTo>
                    <a:pt x="46" y="147"/>
                    <a:pt x="73" y="183"/>
                    <a:pt x="76" y="18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4896255" y="1737985"/>
              <a:ext cx="1570" cy="2664"/>
            </a:xfrm>
            <a:custGeom>
              <a:avLst/>
              <a:gdLst/>
              <a:ahLst/>
              <a:cxnLst/>
              <a:rect l="l" t="t" r="r" b="b"/>
              <a:pathLst>
                <a:path w="33" h="56" extrusionOk="0">
                  <a:moveTo>
                    <a:pt x="6" y="55"/>
                  </a:moveTo>
                  <a:lnTo>
                    <a:pt x="0" y="20"/>
                  </a:lnTo>
                  <a:lnTo>
                    <a:pt x="21" y="1"/>
                  </a:lnTo>
                  <a:lnTo>
                    <a:pt x="32" y="3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4887835" y="1742409"/>
              <a:ext cx="12511" cy="7278"/>
            </a:xfrm>
            <a:custGeom>
              <a:avLst/>
              <a:gdLst/>
              <a:ahLst/>
              <a:cxnLst/>
              <a:rect l="l" t="t" r="r" b="b"/>
              <a:pathLst>
                <a:path w="263" h="153" extrusionOk="0">
                  <a:moveTo>
                    <a:pt x="196" y="126"/>
                  </a:moveTo>
                  <a:lnTo>
                    <a:pt x="221" y="87"/>
                  </a:lnTo>
                  <a:lnTo>
                    <a:pt x="247" y="68"/>
                  </a:lnTo>
                  <a:lnTo>
                    <a:pt x="262" y="40"/>
                  </a:lnTo>
                  <a:lnTo>
                    <a:pt x="238" y="21"/>
                  </a:lnTo>
                  <a:lnTo>
                    <a:pt x="217" y="28"/>
                  </a:lnTo>
                  <a:lnTo>
                    <a:pt x="166" y="28"/>
                  </a:lnTo>
                  <a:lnTo>
                    <a:pt x="134" y="4"/>
                  </a:lnTo>
                  <a:lnTo>
                    <a:pt x="98" y="0"/>
                  </a:lnTo>
                  <a:lnTo>
                    <a:pt x="53" y="26"/>
                  </a:lnTo>
                  <a:lnTo>
                    <a:pt x="6" y="68"/>
                  </a:lnTo>
                  <a:lnTo>
                    <a:pt x="1" y="98"/>
                  </a:lnTo>
                  <a:lnTo>
                    <a:pt x="17" y="126"/>
                  </a:lnTo>
                  <a:lnTo>
                    <a:pt x="61" y="147"/>
                  </a:lnTo>
                  <a:lnTo>
                    <a:pt x="110" y="119"/>
                  </a:lnTo>
                  <a:lnTo>
                    <a:pt x="134" y="149"/>
                  </a:lnTo>
                  <a:lnTo>
                    <a:pt x="166" y="15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4902343" y="1744264"/>
              <a:ext cx="4614" cy="5233"/>
            </a:xfrm>
            <a:custGeom>
              <a:avLst/>
              <a:gdLst/>
              <a:ahLst/>
              <a:cxnLst/>
              <a:rect l="l" t="t" r="r" b="b"/>
              <a:pathLst>
                <a:path w="97" h="110" extrusionOk="0">
                  <a:moveTo>
                    <a:pt x="10" y="98"/>
                  </a:moveTo>
                  <a:lnTo>
                    <a:pt x="0" y="38"/>
                  </a:lnTo>
                  <a:lnTo>
                    <a:pt x="23" y="6"/>
                  </a:lnTo>
                  <a:lnTo>
                    <a:pt x="51" y="1"/>
                  </a:lnTo>
                  <a:lnTo>
                    <a:pt x="83" y="23"/>
                  </a:lnTo>
                  <a:lnTo>
                    <a:pt x="96" y="57"/>
                  </a:lnTo>
                  <a:lnTo>
                    <a:pt x="85" y="91"/>
                  </a:lnTo>
                  <a:lnTo>
                    <a:pt x="49" y="11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4883649" y="1750972"/>
              <a:ext cx="15413" cy="13653"/>
            </a:xfrm>
            <a:custGeom>
              <a:avLst/>
              <a:gdLst/>
              <a:ahLst/>
              <a:cxnLst/>
              <a:rect l="l" t="t" r="r" b="b"/>
              <a:pathLst>
                <a:path w="324" h="287" extrusionOk="0">
                  <a:moveTo>
                    <a:pt x="196" y="227"/>
                  </a:moveTo>
                  <a:lnTo>
                    <a:pt x="247" y="148"/>
                  </a:lnTo>
                  <a:lnTo>
                    <a:pt x="279" y="82"/>
                  </a:lnTo>
                  <a:lnTo>
                    <a:pt x="324" y="42"/>
                  </a:lnTo>
                  <a:lnTo>
                    <a:pt x="322" y="21"/>
                  </a:lnTo>
                  <a:lnTo>
                    <a:pt x="282" y="1"/>
                  </a:lnTo>
                  <a:lnTo>
                    <a:pt x="222" y="38"/>
                  </a:lnTo>
                  <a:lnTo>
                    <a:pt x="173" y="14"/>
                  </a:lnTo>
                  <a:lnTo>
                    <a:pt x="111" y="8"/>
                  </a:lnTo>
                  <a:lnTo>
                    <a:pt x="98" y="52"/>
                  </a:lnTo>
                  <a:lnTo>
                    <a:pt x="73" y="91"/>
                  </a:lnTo>
                  <a:lnTo>
                    <a:pt x="90" y="102"/>
                  </a:lnTo>
                  <a:lnTo>
                    <a:pt x="130" y="97"/>
                  </a:lnTo>
                  <a:lnTo>
                    <a:pt x="149" y="159"/>
                  </a:lnTo>
                  <a:lnTo>
                    <a:pt x="162" y="178"/>
                  </a:lnTo>
                  <a:lnTo>
                    <a:pt x="100" y="187"/>
                  </a:lnTo>
                  <a:lnTo>
                    <a:pt x="15" y="221"/>
                  </a:lnTo>
                  <a:lnTo>
                    <a:pt x="0" y="249"/>
                  </a:lnTo>
                  <a:lnTo>
                    <a:pt x="19" y="278"/>
                  </a:lnTo>
                  <a:lnTo>
                    <a:pt x="75" y="287"/>
                  </a:lnTo>
                  <a:lnTo>
                    <a:pt x="126" y="244"/>
                  </a:lnTo>
                  <a:cubicBezTo>
                    <a:pt x="126" y="244"/>
                    <a:pt x="192" y="230"/>
                    <a:pt x="196" y="227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4894542" y="1756537"/>
              <a:ext cx="6327" cy="6327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114" y="115"/>
                  </a:moveTo>
                  <a:lnTo>
                    <a:pt x="63" y="112"/>
                  </a:lnTo>
                  <a:lnTo>
                    <a:pt x="36" y="132"/>
                  </a:lnTo>
                  <a:lnTo>
                    <a:pt x="1" y="113"/>
                  </a:lnTo>
                  <a:lnTo>
                    <a:pt x="29" y="68"/>
                  </a:lnTo>
                  <a:lnTo>
                    <a:pt x="78" y="34"/>
                  </a:lnTo>
                  <a:lnTo>
                    <a:pt x="91" y="1"/>
                  </a:lnTo>
                  <a:lnTo>
                    <a:pt x="132" y="44"/>
                  </a:lnTo>
                  <a:lnTo>
                    <a:pt x="121" y="7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4902534" y="1760485"/>
              <a:ext cx="7278" cy="6232"/>
            </a:xfrm>
            <a:custGeom>
              <a:avLst/>
              <a:gdLst/>
              <a:ahLst/>
              <a:cxnLst/>
              <a:rect l="l" t="t" r="r" b="b"/>
              <a:pathLst>
                <a:path w="153" h="131" extrusionOk="0">
                  <a:moveTo>
                    <a:pt x="98" y="130"/>
                  </a:moveTo>
                  <a:lnTo>
                    <a:pt x="19" y="83"/>
                  </a:lnTo>
                  <a:lnTo>
                    <a:pt x="0" y="34"/>
                  </a:lnTo>
                  <a:lnTo>
                    <a:pt x="19" y="0"/>
                  </a:lnTo>
                  <a:lnTo>
                    <a:pt x="40" y="0"/>
                  </a:lnTo>
                  <a:lnTo>
                    <a:pt x="59" y="38"/>
                  </a:lnTo>
                  <a:lnTo>
                    <a:pt x="115" y="36"/>
                  </a:lnTo>
                  <a:lnTo>
                    <a:pt x="153" y="68"/>
                  </a:lnTo>
                  <a:lnTo>
                    <a:pt x="147" y="11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4889262" y="1763720"/>
              <a:ext cx="17506" cy="10228"/>
            </a:xfrm>
            <a:custGeom>
              <a:avLst/>
              <a:gdLst/>
              <a:ahLst/>
              <a:cxnLst/>
              <a:rect l="l" t="t" r="r" b="b"/>
              <a:pathLst>
                <a:path w="368" h="215" extrusionOk="0">
                  <a:moveTo>
                    <a:pt x="304" y="215"/>
                  </a:moveTo>
                  <a:lnTo>
                    <a:pt x="264" y="160"/>
                  </a:lnTo>
                  <a:lnTo>
                    <a:pt x="164" y="89"/>
                  </a:lnTo>
                  <a:lnTo>
                    <a:pt x="82" y="55"/>
                  </a:lnTo>
                  <a:lnTo>
                    <a:pt x="31" y="55"/>
                  </a:lnTo>
                  <a:lnTo>
                    <a:pt x="1" y="34"/>
                  </a:lnTo>
                  <a:lnTo>
                    <a:pt x="14" y="17"/>
                  </a:lnTo>
                  <a:lnTo>
                    <a:pt x="65" y="0"/>
                  </a:lnTo>
                  <a:lnTo>
                    <a:pt x="132" y="4"/>
                  </a:lnTo>
                  <a:lnTo>
                    <a:pt x="217" y="42"/>
                  </a:lnTo>
                  <a:lnTo>
                    <a:pt x="292" y="111"/>
                  </a:lnTo>
                  <a:lnTo>
                    <a:pt x="323" y="111"/>
                  </a:lnTo>
                  <a:lnTo>
                    <a:pt x="355" y="83"/>
                  </a:lnTo>
                  <a:lnTo>
                    <a:pt x="368" y="100"/>
                  </a:lnTo>
                  <a:lnTo>
                    <a:pt x="356" y="138"/>
                  </a:lnTo>
                  <a:lnTo>
                    <a:pt x="341" y="19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4878321" y="1768192"/>
              <a:ext cx="27733" cy="12844"/>
            </a:xfrm>
            <a:custGeom>
              <a:avLst/>
              <a:gdLst/>
              <a:ahLst/>
              <a:cxnLst/>
              <a:rect l="l" t="t" r="r" b="b"/>
              <a:pathLst>
                <a:path w="583" h="270" extrusionOk="0">
                  <a:moveTo>
                    <a:pt x="571" y="256"/>
                  </a:moveTo>
                  <a:lnTo>
                    <a:pt x="583" y="185"/>
                  </a:lnTo>
                  <a:lnTo>
                    <a:pt x="547" y="134"/>
                  </a:lnTo>
                  <a:lnTo>
                    <a:pt x="502" y="134"/>
                  </a:lnTo>
                  <a:lnTo>
                    <a:pt x="423" y="108"/>
                  </a:lnTo>
                  <a:lnTo>
                    <a:pt x="342" y="49"/>
                  </a:lnTo>
                  <a:lnTo>
                    <a:pt x="315" y="47"/>
                  </a:lnTo>
                  <a:lnTo>
                    <a:pt x="285" y="23"/>
                  </a:lnTo>
                  <a:lnTo>
                    <a:pt x="219" y="25"/>
                  </a:lnTo>
                  <a:lnTo>
                    <a:pt x="176" y="2"/>
                  </a:lnTo>
                  <a:lnTo>
                    <a:pt x="56" y="0"/>
                  </a:lnTo>
                  <a:lnTo>
                    <a:pt x="1" y="17"/>
                  </a:lnTo>
                  <a:lnTo>
                    <a:pt x="10" y="60"/>
                  </a:lnTo>
                  <a:lnTo>
                    <a:pt x="7" y="83"/>
                  </a:lnTo>
                  <a:lnTo>
                    <a:pt x="40" y="104"/>
                  </a:lnTo>
                  <a:lnTo>
                    <a:pt x="112" y="130"/>
                  </a:lnTo>
                  <a:lnTo>
                    <a:pt x="140" y="94"/>
                  </a:lnTo>
                  <a:lnTo>
                    <a:pt x="165" y="91"/>
                  </a:lnTo>
                  <a:lnTo>
                    <a:pt x="204" y="128"/>
                  </a:lnTo>
                  <a:lnTo>
                    <a:pt x="225" y="173"/>
                  </a:lnTo>
                  <a:lnTo>
                    <a:pt x="253" y="175"/>
                  </a:lnTo>
                  <a:lnTo>
                    <a:pt x="281" y="164"/>
                  </a:lnTo>
                  <a:lnTo>
                    <a:pt x="310" y="219"/>
                  </a:lnTo>
                  <a:lnTo>
                    <a:pt x="370" y="234"/>
                  </a:lnTo>
                  <a:lnTo>
                    <a:pt x="430" y="222"/>
                  </a:lnTo>
                  <a:lnTo>
                    <a:pt x="496" y="252"/>
                  </a:lnTo>
                  <a:lnTo>
                    <a:pt x="547" y="26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4880129" y="1777848"/>
              <a:ext cx="13034" cy="6850"/>
            </a:xfrm>
            <a:custGeom>
              <a:avLst/>
              <a:gdLst/>
              <a:ahLst/>
              <a:cxnLst/>
              <a:rect l="l" t="t" r="r" b="b"/>
              <a:pathLst>
                <a:path w="274" h="144" extrusionOk="0">
                  <a:moveTo>
                    <a:pt x="155" y="142"/>
                  </a:moveTo>
                  <a:cubicBezTo>
                    <a:pt x="153" y="144"/>
                    <a:pt x="123" y="125"/>
                    <a:pt x="123" y="125"/>
                  </a:cubicBezTo>
                  <a:lnTo>
                    <a:pt x="93" y="104"/>
                  </a:lnTo>
                  <a:lnTo>
                    <a:pt x="38" y="108"/>
                  </a:lnTo>
                  <a:lnTo>
                    <a:pt x="6" y="68"/>
                  </a:lnTo>
                  <a:lnTo>
                    <a:pt x="1" y="44"/>
                  </a:lnTo>
                  <a:lnTo>
                    <a:pt x="29" y="25"/>
                  </a:lnTo>
                  <a:lnTo>
                    <a:pt x="83" y="10"/>
                  </a:lnTo>
                  <a:lnTo>
                    <a:pt x="142" y="17"/>
                  </a:lnTo>
                  <a:lnTo>
                    <a:pt x="164" y="1"/>
                  </a:lnTo>
                  <a:lnTo>
                    <a:pt x="189" y="51"/>
                  </a:lnTo>
                  <a:lnTo>
                    <a:pt x="221" y="51"/>
                  </a:lnTo>
                  <a:lnTo>
                    <a:pt x="234" y="38"/>
                  </a:lnTo>
                  <a:lnTo>
                    <a:pt x="262" y="46"/>
                  </a:lnTo>
                  <a:lnTo>
                    <a:pt x="274" y="74"/>
                  </a:lnTo>
                  <a:lnTo>
                    <a:pt x="262" y="9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4877988" y="1791643"/>
              <a:ext cx="4234" cy="6945"/>
            </a:xfrm>
            <a:custGeom>
              <a:avLst/>
              <a:gdLst/>
              <a:ahLst/>
              <a:cxnLst/>
              <a:rect l="l" t="t" r="r" b="b"/>
              <a:pathLst>
                <a:path w="89" h="146" extrusionOk="0">
                  <a:moveTo>
                    <a:pt x="89" y="128"/>
                  </a:moveTo>
                  <a:lnTo>
                    <a:pt x="59" y="83"/>
                  </a:lnTo>
                  <a:lnTo>
                    <a:pt x="55" y="10"/>
                  </a:lnTo>
                  <a:lnTo>
                    <a:pt x="29" y="0"/>
                  </a:lnTo>
                  <a:lnTo>
                    <a:pt x="17" y="76"/>
                  </a:lnTo>
                  <a:lnTo>
                    <a:pt x="0" y="93"/>
                  </a:lnTo>
                  <a:lnTo>
                    <a:pt x="21" y="125"/>
                  </a:lnTo>
                  <a:lnTo>
                    <a:pt x="66" y="14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4882364" y="1790834"/>
              <a:ext cx="4091" cy="6232"/>
            </a:xfrm>
            <a:custGeom>
              <a:avLst/>
              <a:gdLst/>
              <a:ahLst/>
              <a:cxnLst/>
              <a:rect l="l" t="t" r="r" b="b"/>
              <a:pathLst>
                <a:path w="86" h="131" extrusionOk="0">
                  <a:moveTo>
                    <a:pt x="48" y="127"/>
                  </a:moveTo>
                  <a:lnTo>
                    <a:pt x="72" y="130"/>
                  </a:lnTo>
                  <a:lnTo>
                    <a:pt x="85" y="100"/>
                  </a:lnTo>
                  <a:lnTo>
                    <a:pt x="67" y="53"/>
                  </a:lnTo>
                  <a:lnTo>
                    <a:pt x="29" y="0"/>
                  </a:lnTo>
                  <a:lnTo>
                    <a:pt x="1" y="6"/>
                  </a:lnTo>
                  <a:lnTo>
                    <a:pt x="1" y="5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4887645" y="1791453"/>
              <a:ext cx="4519" cy="3615"/>
            </a:xfrm>
            <a:custGeom>
              <a:avLst/>
              <a:gdLst/>
              <a:ahLst/>
              <a:cxnLst/>
              <a:rect l="l" t="t" r="r" b="b"/>
              <a:pathLst>
                <a:path w="95" h="76" extrusionOk="0">
                  <a:moveTo>
                    <a:pt x="40" y="61"/>
                  </a:moveTo>
                  <a:cubicBezTo>
                    <a:pt x="35" y="61"/>
                    <a:pt x="89" y="76"/>
                    <a:pt x="89" y="76"/>
                  </a:cubicBezTo>
                  <a:lnTo>
                    <a:pt x="95" y="51"/>
                  </a:lnTo>
                  <a:lnTo>
                    <a:pt x="61" y="10"/>
                  </a:lnTo>
                  <a:lnTo>
                    <a:pt x="18" y="1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887216" y="1794973"/>
              <a:ext cx="3282" cy="5471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32" y="115"/>
                  </a:moveTo>
                  <a:lnTo>
                    <a:pt x="53" y="100"/>
                  </a:lnTo>
                  <a:lnTo>
                    <a:pt x="68" y="47"/>
                  </a:lnTo>
                  <a:lnTo>
                    <a:pt x="64" y="17"/>
                  </a:lnTo>
                  <a:lnTo>
                    <a:pt x="23" y="0"/>
                  </a:lnTo>
                  <a:lnTo>
                    <a:pt x="12" y="23"/>
                  </a:lnTo>
                  <a:lnTo>
                    <a:pt x="15" y="51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77370" y="1802489"/>
              <a:ext cx="8372" cy="8896"/>
            </a:xfrm>
            <a:custGeom>
              <a:avLst/>
              <a:gdLst/>
              <a:ahLst/>
              <a:cxnLst/>
              <a:rect l="l" t="t" r="r" b="b"/>
              <a:pathLst>
                <a:path w="176" h="187" extrusionOk="0">
                  <a:moveTo>
                    <a:pt x="175" y="89"/>
                  </a:moveTo>
                  <a:lnTo>
                    <a:pt x="164" y="45"/>
                  </a:lnTo>
                  <a:lnTo>
                    <a:pt x="126" y="47"/>
                  </a:lnTo>
                  <a:lnTo>
                    <a:pt x="85" y="0"/>
                  </a:lnTo>
                  <a:lnTo>
                    <a:pt x="57" y="2"/>
                  </a:lnTo>
                  <a:lnTo>
                    <a:pt x="19" y="27"/>
                  </a:lnTo>
                  <a:lnTo>
                    <a:pt x="45" y="66"/>
                  </a:lnTo>
                  <a:lnTo>
                    <a:pt x="45" y="104"/>
                  </a:lnTo>
                  <a:lnTo>
                    <a:pt x="0" y="138"/>
                  </a:lnTo>
                  <a:lnTo>
                    <a:pt x="23" y="168"/>
                  </a:lnTo>
                  <a:lnTo>
                    <a:pt x="98" y="187"/>
                  </a:lnTo>
                  <a:lnTo>
                    <a:pt x="151" y="14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4887454" y="1802632"/>
              <a:ext cx="2569" cy="4805"/>
            </a:xfrm>
            <a:custGeom>
              <a:avLst/>
              <a:gdLst/>
              <a:ahLst/>
              <a:cxnLst/>
              <a:rect l="l" t="t" r="r" b="b"/>
              <a:pathLst>
                <a:path w="54" h="101" extrusionOk="0">
                  <a:moveTo>
                    <a:pt x="1" y="1"/>
                  </a:moveTo>
                  <a:lnTo>
                    <a:pt x="3" y="44"/>
                  </a:lnTo>
                  <a:lnTo>
                    <a:pt x="20" y="88"/>
                  </a:lnTo>
                  <a:lnTo>
                    <a:pt x="52" y="101"/>
                  </a:lnTo>
                  <a:lnTo>
                    <a:pt x="54" y="52"/>
                  </a:lnTo>
                  <a:lnTo>
                    <a:pt x="31" y="1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4907100" y="1768810"/>
              <a:ext cx="5661" cy="7278"/>
            </a:xfrm>
            <a:custGeom>
              <a:avLst/>
              <a:gdLst/>
              <a:ahLst/>
              <a:cxnLst/>
              <a:rect l="l" t="t" r="r" b="b"/>
              <a:pathLst>
                <a:path w="119" h="153" extrusionOk="0">
                  <a:moveTo>
                    <a:pt x="0" y="136"/>
                  </a:moveTo>
                  <a:lnTo>
                    <a:pt x="2" y="100"/>
                  </a:lnTo>
                  <a:lnTo>
                    <a:pt x="21" y="79"/>
                  </a:lnTo>
                  <a:lnTo>
                    <a:pt x="38" y="23"/>
                  </a:lnTo>
                  <a:lnTo>
                    <a:pt x="64" y="0"/>
                  </a:lnTo>
                  <a:lnTo>
                    <a:pt x="87" y="4"/>
                  </a:lnTo>
                  <a:lnTo>
                    <a:pt x="113" y="49"/>
                  </a:lnTo>
                  <a:lnTo>
                    <a:pt x="119" y="83"/>
                  </a:lnTo>
                  <a:lnTo>
                    <a:pt x="98" y="96"/>
                  </a:lnTo>
                  <a:lnTo>
                    <a:pt x="92" y="132"/>
                  </a:lnTo>
                  <a:lnTo>
                    <a:pt x="66" y="153"/>
                  </a:lnTo>
                  <a:lnTo>
                    <a:pt x="19" y="15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4892402" y="1799159"/>
              <a:ext cx="5756" cy="5138"/>
            </a:xfrm>
            <a:custGeom>
              <a:avLst/>
              <a:gdLst/>
              <a:ahLst/>
              <a:cxnLst/>
              <a:rect l="l" t="t" r="r" b="b"/>
              <a:pathLst>
                <a:path w="121" h="108" extrusionOk="0">
                  <a:moveTo>
                    <a:pt x="1" y="59"/>
                  </a:moveTo>
                  <a:lnTo>
                    <a:pt x="14" y="93"/>
                  </a:lnTo>
                  <a:lnTo>
                    <a:pt x="68" y="108"/>
                  </a:lnTo>
                  <a:lnTo>
                    <a:pt x="106" y="98"/>
                  </a:lnTo>
                  <a:lnTo>
                    <a:pt x="121" y="70"/>
                  </a:lnTo>
                  <a:lnTo>
                    <a:pt x="113" y="29"/>
                  </a:lnTo>
                  <a:lnTo>
                    <a:pt x="91" y="1"/>
                  </a:lnTo>
                  <a:lnTo>
                    <a:pt x="66" y="10"/>
                  </a:lnTo>
                  <a:lnTo>
                    <a:pt x="36" y="4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4893638" y="1794164"/>
              <a:ext cx="2046" cy="3330"/>
            </a:xfrm>
            <a:custGeom>
              <a:avLst/>
              <a:gdLst/>
              <a:ahLst/>
              <a:cxnLst/>
              <a:rect l="l" t="t" r="r" b="b"/>
              <a:pathLst>
                <a:path w="43" h="70" extrusionOk="0">
                  <a:moveTo>
                    <a:pt x="1" y="70"/>
                  </a:moveTo>
                  <a:lnTo>
                    <a:pt x="20" y="62"/>
                  </a:lnTo>
                  <a:lnTo>
                    <a:pt x="40" y="34"/>
                  </a:lnTo>
                  <a:lnTo>
                    <a:pt x="42" y="0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4897254" y="1793974"/>
              <a:ext cx="4329" cy="2807"/>
            </a:xfrm>
            <a:custGeom>
              <a:avLst/>
              <a:gdLst/>
              <a:ahLst/>
              <a:cxnLst/>
              <a:rect l="l" t="t" r="r" b="b"/>
              <a:pathLst>
                <a:path w="91" h="59" extrusionOk="0">
                  <a:moveTo>
                    <a:pt x="0" y="32"/>
                  </a:moveTo>
                  <a:lnTo>
                    <a:pt x="6" y="49"/>
                  </a:lnTo>
                  <a:lnTo>
                    <a:pt x="38" y="59"/>
                  </a:lnTo>
                  <a:lnTo>
                    <a:pt x="75" y="47"/>
                  </a:lnTo>
                  <a:lnTo>
                    <a:pt x="91" y="19"/>
                  </a:lnTo>
                  <a:lnTo>
                    <a:pt x="74" y="0"/>
                  </a:lnTo>
                  <a:lnTo>
                    <a:pt x="40" y="0"/>
                  </a:lnTo>
                  <a:lnTo>
                    <a:pt x="30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4893115" y="1780512"/>
              <a:ext cx="9990" cy="6898"/>
            </a:xfrm>
            <a:custGeom>
              <a:avLst/>
              <a:gdLst/>
              <a:ahLst/>
              <a:cxnLst/>
              <a:rect l="l" t="t" r="r" b="b"/>
              <a:pathLst>
                <a:path w="210" h="145" extrusionOk="0">
                  <a:moveTo>
                    <a:pt x="98" y="106"/>
                  </a:moveTo>
                  <a:lnTo>
                    <a:pt x="70" y="142"/>
                  </a:lnTo>
                  <a:lnTo>
                    <a:pt x="33" y="144"/>
                  </a:lnTo>
                  <a:lnTo>
                    <a:pt x="4" y="123"/>
                  </a:lnTo>
                  <a:lnTo>
                    <a:pt x="1" y="69"/>
                  </a:lnTo>
                  <a:lnTo>
                    <a:pt x="44" y="16"/>
                  </a:lnTo>
                  <a:lnTo>
                    <a:pt x="102" y="1"/>
                  </a:lnTo>
                  <a:lnTo>
                    <a:pt x="140" y="12"/>
                  </a:lnTo>
                  <a:lnTo>
                    <a:pt x="164" y="39"/>
                  </a:lnTo>
                  <a:lnTo>
                    <a:pt x="210" y="57"/>
                  </a:lnTo>
                  <a:lnTo>
                    <a:pt x="210" y="97"/>
                  </a:lnTo>
                  <a:lnTo>
                    <a:pt x="187" y="120"/>
                  </a:lnTo>
                  <a:lnTo>
                    <a:pt x="130" y="12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907100" y="1782510"/>
              <a:ext cx="5661" cy="4139"/>
            </a:xfrm>
            <a:custGeom>
              <a:avLst/>
              <a:gdLst/>
              <a:ahLst/>
              <a:cxnLst/>
              <a:rect l="l" t="t" r="r" b="b"/>
              <a:pathLst>
                <a:path w="119" h="87" extrusionOk="0">
                  <a:moveTo>
                    <a:pt x="0" y="44"/>
                  </a:moveTo>
                  <a:lnTo>
                    <a:pt x="36" y="79"/>
                  </a:lnTo>
                  <a:lnTo>
                    <a:pt x="74" y="87"/>
                  </a:lnTo>
                  <a:lnTo>
                    <a:pt x="113" y="61"/>
                  </a:lnTo>
                  <a:lnTo>
                    <a:pt x="119" y="29"/>
                  </a:lnTo>
                  <a:lnTo>
                    <a:pt x="94" y="0"/>
                  </a:lnTo>
                  <a:lnTo>
                    <a:pt x="64" y="12"/>
                  </a:lnTo>
                  <a:lnTo>
                    <a:pt x="40" y="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4900013" y="1794688"/>
              <a:ext cx="12749" cy="14366"/>
            </a:xfrm>
            <a:custGeom>
              <a:avLst/>
              <a:gdLst/>
              <a:ahLst/>
              <a:cxnLst/>
              <a:rect l="l" t="t" r="r" b="b"/>
              <a:pathLst>
                <a:path w="268" h="302" extrusionOk="0">
                  <a:moveTo>
                    <a:pt x="264" y="275"/>
                  </a:moveTo>
                  <a:lnTo>
                    <a:pt x="268" y="241"/>
                  </a:lnTo>
                  <a:lnTo>
                    <a:pt x="236" y="198"/>
                  </a:lnTo>
                  <a:lnTo>
                    <a:pt x="228" y="138"/>
                  </a:lnTo>
                  <a:lnTo>
                    <a:pt x="236" y="95"/>
                  </a:lnTo>
                  <a:lnTo>
                    <a:pt x="196" y="31"/>
                  </a:lnTo>
                  <a:lnTo>
                    <a:pt x="159" y="0"/>
                  </a:lnTo>
                  <a:lnTo>
                    <a:pt x="136" y="25"/>
                  </a:lnTo>
                  <a:lnTo>
                    <a:pt x="72" y="32"/>
                  </a:lnTo>
                  <a:lnTo>
                    <a:pt x="14" y="70"/>
                  </a:lnTo>
                  <a:lnTo>
                    <a:pt x="1" y="110"/>
                  </a:lnTo>
                  <a:lnTo>
                    <a:pt x="44" y="172"/>
                  </a:lnTo>
                  <a:lnTo>
                    <a:pt x="59" y="256"/>
                  </a:lnTo>
                  <a:lnTo>
                    <a:pt x="93" y="288"/>
                  </a:lnTo>
                  <a:lnTo>
                    <a:pt x="129" y="302"/>
                  </a:lnTo>
                  <a:lnTo>
                    <a:pt x="202" y="27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4909859" y="1788504"/>
              <a:ext cx="15793" cy="17411"/>
            </a:xfrm>
            <a:custGeom>
              <a:avLst/>
              <a:gdLst/>
              <a:ahLst/>
              <a:cxnLst/>
              <a:rect l="l" t="t" r="r" b="b"/>
              <a:pathLst>
                <a:path w="332" h="366" extrusionOk="0">
                  <a:moveTo>
                    <a:pt x="189" y="362"/>
                  </a:moveTo>
                  <a:lnTo>
                    <a:pt x="191" y="336"/>
                  </a:lnTo>
                  <a:lnTo>
                    <a:pt x="155" y="304"/>
                  </a:lnTo>
                  <a:lnTo>
                    <a:pt x="155" y="279"/>
                  </a:lnTo>
                  <a:lnTo>
                    <a:pt x="193" y="257"/>
                  </a:lnTo>
                  <a:lnTo>
                    <a:pt x="213" y="204"/>
                  </a:lnTo>
                  <a:lnTo>
                    <a:pt x="223" y="172"/>
                  </a:lnTo>
                  <a:lnTo>
                    <a:pt x="289" y="134"/>
                  </a:lnTo>
                  <a:lnTo>
                    <a:pt x="321" y="130"/>
                  </a:lnTo>
                  <a:lnTo>
                    <a:pt x="332" y="110"/>
                  </a:lnTo>
                  <a:lnTo>
                    <a:pt x="292" y="95"/>
                  </a:lnTo>
                  <a:lnTo>
                    <a:pt x="251" y="108"/>
                  </a:lnTo>
                  <a:lnTo>
                    <a:pt x="155" y="49"/>
                  </a:lnTo>
                  <a:lnTo>
                    <a:pt x="98" y="1"/>
                  </a:lnTo>
                  <a:lnTo>
                    <a:pt x="66" y="19"/>
                  </a:lnTo>
                  <a:lnTo>
                    <a:pt x="19" y="33"/>
                  </a:lnTo>
                  <a:lnTo>
                    <a:pt x="4" y="29"/>
                  </a:lnTo>
                  <a:lnTo>
                    <a:pt x="1" y="74"/>
                  </a:lnTo>
                  <a:lnTo>
                    <a:pt x="57" y="179"/>
                  </a:lnTo>
                  <a:lnTo>
                    <a:pt x="55" y="251"/>
                  </a:lnTo>
                  <a:lnTo>
                    <a:pt x="91" y="336"/>
                  </a:lnTo>
                  <a:lnTo>
                    <a:pt x="147" y="36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4926414" y="1802822"/>
              <a:ext cx="9847" cy="846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5" y="63"/>
                  </a:moveTo>
                  <a:lnTo>
                    <a:pt x="1" y="95"/>
                  </a:lnTo>
                  <a:lnTo>
                    <a:pt x="57" y="127"/>
                  </a:lnTo>
                  <a:lnTo>
                    <a:pt x="101" y="172"/>
                  </a:lnTo>
                  <a:lnTo>
                    <a:pt x="165" y="178"/>
                  </a:lnTo>
                  <a:lnTo>
                    <a:pt x="206" y="100"/>
                  </a:lnTo>
                  <a:lnTo>
                    <a:pt x="187" y="25"/>
                  </a:lnTo>
                  <a:lnTo>
                    <a:pt x="142" y="1"/>
                  </a:lnTo>
                  <a:lnTo>
                    <a:pt x="76" y="1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4925557" y="1811004"/>
              <a:ext cx="4662" cy="3092"/>
            </a:xfrm>
            <a:custGeom>
              <a:avLst/>
              <a:gdLst/>
              <a:ahLst/>
              <a:cxnLst/>
              <a:rect l="l" t="t" r="r" b="b"/>
              <a:pathLst>
                <a:path w="98" h="65" extrusionOk="0">
                  <a:moveTo>
                    <a:pt x="6" y="0"/>
                  </a:moveTo>
                  <a:lnTo>
                    <a:pt x="0" y="36"/>
                  </a:lnTo>
                  <a:lnTo>
                    <a:pt x="53" y="51"/>
                  </a:lnTo>
                  <a:lnTo>
                    <a:pt x="75" y="64"/>
                  </a:lnTo>
                  <a:lnTo>
                    <a:pt x="98" y="49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4926271" y="1729565"/>
              <a:ext cx="9609" cy="5090"/>
            </a:xfrm>
            <a:custGeom>
              <a:avLst/>
              <a:gdLst/>
              <a:ahLst/>
              <a:cxnLst/>
              <a:rect l="l" t="t" r="r" b="b"/>
              <a:pathLst>
                <a:path w="202" h="107" extrusionOk="0">
                  <a:moveTo>
                    <a:pt x="0" y="59"/>
                  </a:moveTo>
                  <a:lnTo>
                    <a:pt x="26" y="42"/>
                  </a:lnTo>
                  <a:lnTo>
                    <a:pt x="60" y="42"/>
                  </a:lnTo>
                  <a:lnTo>
                    <a:pt x="102" y="1"/>
                  </a:lnTo>
                  <a:lnTo>
                    <a:pt x="137" y="3"/>
                  </a:lnTo>
                  <a:lnTo>
                    <a:pt x="154" y="23"/>
                  </a:lnTo>
                  <a:lnTo>
                    <a:pt x="198" y="27"/>
                  </a:lnTo>
                  <a:lnTo>
                    <a:pt x="201" y="61"/>
                  </a:lnTo>
                  <a:lnTo>
                    <a:pt x="156" y="103"/>
                  </a:lnTo>
                  <a:lnTo>
                    <a:pt x="124" y="106"/>
                  </a:lnTo>
                  <a:lnTo>
                    <a:pt x="90" y="86"/>
                  </a:lnTo>
                  <a:lnTo>
                    <a:pt x="15" y="8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4921228" y="1758154"/>
              <a:ext cx="12416" cy="9609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206" y="181"/>
                  </a:moveTo>
                  <a:lnTo>
                    <a:pt x="232" y="119"/>
                  </a:lnTo>
                  <a:lnTo>
                    <a:pt x="260" y="95"/>
                  </a:lnTo>
                  <a:lnTo>
                    <a:pt x="260" y="72"/>
                  </a:lnTo>
                  <a:lnTo>
                    <a:pt x="223" y="44"/>
                  </a:lnTo>
                  <a:lnTo>
                    <a:pt x="200" y="4"/>
                  </a:lnTo>
                  <a:lnTo>
                    <a:pt x="153" y="0"/>
                  </a:lnTo>
                  <a:lnTo>
                    <a:pt x="85" y="23"/>
                  </a:lnTo>
                  <a:lnTo>
                    <a:pt x="18" y="63"/>
                  </a:lnTo>
                  <a:lnTo>
                    <a:pt x="1" y="98"/>
                  </a:lnTo>
                  <a:lnTo>
                    <a:pt x="8" y="128"/>
                  </a:lnTo>
                  <a:lnTo>
                    <a:pt x="97" y="189"/>
                  </a:lnTo>
                  <a:lnTo>
                    <a:pt x="149" y="20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4922846" y="1762626"/>
              <a:ext cx="20360" cy="27448"/>
            </a:xfrm>
            <a:custGeom>
              <a:avLst/>
              <a:gdLst/>
              <a:ahLst/>
              <a:cxnLst/>
              <a:rect l="l" t="t" r="r" b="b"/>
              <a:pathLst>
                <a:path w="428" h="577" extrusionOk="0">
                  <a:moveTo>
                    <a:pt x="298" y="1"/>
                  </a:moveTo>
                  <a:lnTo>
                    <a:pt x="281" y="34"/>
                  </a:lnTo>
                  <a:lnTo>
                    <a:pt x="281" y="91"/>
                  </a:lnTo>
                  <a:lnTo>
                    <a:pt x="236" y="129"/>
                  </a:lnTo>
                  <a:lnTo>
                    <a:pt x="221" y="113"/>
                  </a:lnTo>
                  <a:lnTo>
                    <a:pt x="185" y="117"/>
                  </a:lnTo>
                  <a:lnTo>
                    <a:pt x="115" y="176"/>
                  </a:lnTo>
                  <a:lnTo>
                    <a:pt x="66" y="177"/>
                  </a:lnTo>
                  <a:lnTo>
                    <a:pt x="34" y="151"/>
                  </a:lnTo>
                  <a:lnTo>
                    <a:pt x="1" y="168"/>
                  </a:lnTo>
                  <a:lnTo>
                    <a:pt x="1" y="211"/>
                  </a:lnTo>
                  <a:lnTo>
                    <a:pt x="19" y="268"/>
                  </a:lnTo>
                  <a:lnTo>
                    <a:pt x="16" y="411"/>
                  </a:lnTo>
                  <a:lnTo>
                    <a:pt x="48" y="488"/>
                  </a:lnTo>
                  <a:lnTo>
                    <a:pt x="110" y="577"/>
                  </a:lnTo>
                  <a:lnTo>
                    <a:pt x="159" y="575"/>
                  </a:lnTo>
                  <a:lnTo>
                    <a:pt x="241" y="543"/>
                  </a:lnTo>
                  <a:lnTo>
                    <a:pt x="304" y="537"/>
                  </a:lnTo>
                  <a:lnTo>
                    <a:pt x="353" y="503"/>
                  </a:lnTo>
                  <a:lnTo>
                    <a:pt x="428" y="488"/>
                  </a:lnTo>
                  <a:lnTo>
                    <a:pt x="424" y="454"/>
                  </a:lnTo>
                  <a:lnTo>
                    <a:pt x="385" y="415"/>
                  </a:lnTo>
                  <a:lnTo>
                    <a:pt x="353" y="364"/>
                  </a:lnTo>
                  <a:lnTo>
                    <a:pt x="296" y="341"/>
                  </a:lnTo>
                  <a:lnTo>
                    <a:pt x="266" y="279"/>
                  </a:lnTo>
                  <a:lnTo>
                    <a:pt x="270" y="243"/>
                  </a:lnTo>
                  <a:lnTo>
                    <a:pt x="313" y="213"/>
                  </a:lnTo>
                  <a:lnTo>
                    <a:pt x="373" y="211"/>
                  </a:lnTo>
                  <a:lnTo>
                    <a:pt x="418" y="183"/>
                  </a:lnTo>
                  <a:lnTo>
                    <a:pt x="418" y="151"/>
                  </a:lnTo>
                  <a:lnTo>
                    <a:pt x="375" y="95"/>
                  </a:lnTo>
                  <a:lnTo>
                    <a:pt x="326" y="6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4939067" y="1739983"/>
              <a:ext cx="19361" cy="27638"/>
            </a:xfrm>
            <a:custGeom>
              <a:avLst/>
              <a:gdLst/>
              <a:ahLst/>
              <a:cxnLst/>
              <a:rect l="l" t="t" r="r" b="b"/>
              <a:pathLst>
                <a:path w="407" h="581" extrusionOk="0">
                  <a:moveTo>
                    <a:pt x="200" y="580"/>
                  </a:moveTo>
                  <a:lnTo>
                    <a:pt x="156" y="550"/>
                  </a:lnTo>
                  <a:lnTo>
                    <a:pt x="151" y="512"/>
                  </a:lnTo>
                  <a:lnTo>
                    <a:pt x="117" y="477"/>
                  </a:lnTo>
                  <a:lnTo>
                    <a:pt x="66" y="482"/>
                  </a:lnTo>
                  <a:lnTo>
                    <a:pt x="23" y="441"/>
                  </a:lnTo>
                  <a:lnTo>
                    <a:pt x="21" y="403"/>
                  </a:lnTo>
                  <a:lnTo>
                    <a:pt x="42" y="364"/>
                  </a:lnTo>
                  <a:lnTo>
                    <a:pt x="13" y="296"/>
                  </a:lnTo>
                  <a:lnTo>
                    <a:pt x="0" y="234"/>
                  </a:lnTo>
                  <a:lnTo>
                    <a:pt x="17" y="166"/>
                  </a:lnTo>
                  <a:lnTo>
                    <a:pt x="62" y="136"/>
                  </a:lnTo>
                  <a:lnTo>
                    <a:pt x="108" y="74"/>
                  </a:lnTo>
                  <a:lnTo>
                    <a:pt x="108" y="44"/>
                  </a:lnTo>
                  <a:lnTo>
                    <a:pt x="123" y="6"/>
                  </a:lnTo>
                  <a:lnTo>
                    <a:pt x="158" y="0"/>
                  </a:lnTo>
                  <a:lnTo>
                    <a:pt x="194" y="19"/>
                  </a:lnTo>
                  <a:lnTo>
                    <a:pt x="239" y="32"/>
                  </a:lnTo>
                  <a:lnTo>
                    <a:pt x="258" y="81"/>
                  </a:lnTo>
                  <a:lnTo>
                    <a:pt x="254" y="166"/>
                  </a:lnTo>
                  <a:lnTo>
                    <a:pt x="269" y="192"/>
                  </a:lnTo>
                  <a:lnTo>
                    <a:pt x="315" y="209"/>
                  </a:lnTo>
                  <a:lnTo>
                    <a:pt x="373" y="271"/>
                  </a:lnTo>
                  <a:lnTo>
                    <a:pt x="407" y="271"/>
                  </a:lnTo>
                  <a:lnTo>
                    <a:pt x="407" y="300"/>
                  </a:lnTo>
                  <a:lnTo>
                    <a:pt x="326" y="349"/>
                  </a:lnTo>
                  <a:lnTo>
                    <a:pt x="245" y="381"/>
                  </a:lnTo>
                  <a:lnTo>
                    <a:pt x="228" y="416"/>
                  </a:lnTo>
                  <a:lnTo>
                    <a:pt x="243" y="463"/>
                  </a:lnTo>
                  <a:lnTo>
                    <a:pt x="236" y="52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6000527" y="1833837"/>
              <a:ext cx="2188" cy="2902"/>
            </a:xfrm>
            <a:custGeom>
              <a:avLst/>
              <a:gdLst/>
              <a:ahLst/>
              <a:cxnLst/>
              <a:rect l="l" t="t" r="r" b="b"/>
              <a:pathLst>
                <a:path w="46" h="61" extrusionOk="0">
                  <a:moveTo>
                    <a:pt x="16" y="60"/>
                  </a:moveTo>
                  <a:lnTo>
                    <a:pt x="35" y="53"/>
                  </a:lnTo>
                  <a:lnTo>
                    <a:pt x="46" y="23"/>
                  </a:lnTo>
                  <a:lnTo>
                    <a:pt x="19" y="0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5990776" y="1832362"/>
              <a:ext cx="3615" cy="2474"/>
            </a:xfrm>
            <a:custGeom>
              <a:avLst/>
              <a:gdLst/>
              <a:ahLst/>
              <a:cxnLst/>
              <a:rect l="l" t="t" r="r" b="b"/>
              <a:pathLst>
                <a:path w="76" h="52" extrusionOk="0">
                  <a:moveTo>
                    <a:pt x="25" y="52"/>
                  </a:moveTo>
                  <a:lnTo>
                    <a:pt x="57" y="46"/>
                  </a:lnTo>
                  <a:lnTo>
                    <a:pt x="76" y="18"/>
                  </a:lnTo>
                  <a:lnTo>
                    <a:pt x="12" y="1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5981214" y="1834550"/>
              <a:ext cx="3425" cy="3520"/>
            </a:xfrm>
            <a:custGeom>
              <a:avLst/>
              <a:gdLst/>
              <a:ahLst/>
              <a:cxnLst/>
              <a:rect l="l" t="t" r="r" b="b"/>
              <a:pathLst>
                <a:path w="72" h="74" extrusionOk="0">
                  <a:moveTo>
                    <a:pt x="32" y="74"/>
                  </a:moveTo>
                  <a:lnTo>
                    <a:pt x="53" y="72"/>
                  </a:lnTo>
                  <a:lnTo>
                    <a:pt x="72" y="55"/>
                  </a:lnTo>
                  <a:lnTo>
                    <a:pt x="60" y="10"/>
                  </a:lnTo>
                  <a:lnTo>
                    <a:pt x="23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6194943" y="2097893"/>
              <a:ext cx="1998" cy="3615"/>
            </a:xfrm>
            <a:custGeom>
              <a:avLst/>
              <a:gdLst/>
              <a:ahLst/>
              <a:cxnLst/>
              <a:rect l="l" t="t" r="r" b="b"/>
              <a:pathLst>
                <a:path w="42" h="76" extrusionOk="0">
                  <a:moveTo>
                    <a:pt x="15" y="15"/>
                  </a:moveTo>
                  <a:lnTo>
                    <a:pt x="0" y="23"/>
                  </a:lnTo>
                  <a:lnTo>
                    <a:pt x="17" y="76"/>
                  </a:lnTo>
                  <a:lnTo>
                    <a:pt x="40" y="47"/>
                  </a:lnTo>
                  <a:lnTo>
                    <a:pt x="42" y="1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6192327" y="2092423"/>
              <a:ext cx="3901" cy="3806"/>
            </a:xfrm>
            <a:custGeom>
              <a:avLst/>
              <a:gdLst/>
              <a:ahLst/>
              <a:cxnLst/>
              <a:rect l="l" t="t" r="r" b="b"/>
              <a:pathLst>
                <a:path w="82" h="80" extrusionOk="0">
                  <a:moveTo>
                    <a:pt x="1" y="29"/>
                  </a:moveTo>
                  <a:lnTo>
                    <a:pt x="55" y="80"/>
                  </a:lnTo>
                  <a:lnTo>
                    <a:pt x="78" y="72"/>
                  </a:lnTo>
                  <a:lnTo>
                    <a:pt x="82" y="49"/>
                  </a:lnTo>
                  <a:lnTo>
                    <a:pt x="46" y="0"/>
                  </a:lnTo>
                  <a:lnTo>
                    <a:pt x="12" y="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4977027" y="1939203"/>
              <a:ext cx="6422" cy="5613"/>
            </a:xfrm>
            <a:custGeom>
              <a:avLst/>
              <a:gdLst/>
              <a:ahLst/>
              <a:cxnLst/>
              <a:rect l="l" t="t" r="r" b="b"/>
              <a:pathLst>
                <a:path w="135" h="118" extrusionOk="0">
                  <a:moveTo>
                    <a:pt x="21" y="117"/>
                  </a:moveTo>
                  <a:lnTo>
                    <a:pt x="40" y="112"/>
                  </a:lnTo>
                  <a:lnTo>
                    <a:pt x="55" y="85"/>
                  </a:lnTo>
                  <a:lnTo>
                    <a:pt x="125" y="36"/>
                  </a:lnTo>
                  <a:lnTo>
                    <a:pt x="134" y="3"/>
                  </a:lnTo>
                  <a:lnTo>
                    <a:pt x="117" y="1"/>
                  </a:lnTo>
                  <a:lnTo>
                    <a:pt x="61" y="40"/>
                  </a:lnTo>
                  <a:lnTo>
                    <a:pt x="29" y="50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4955716" y="1892537"/>
              <a:ext cx="104369" cy="131055"/>
            </a:xfrm>
            <a:custGeom>
              <a:avLst/>
              <a:gdLst/>
              <a:ahLst/>
              <a:cxnLst/>
              <a:rect l="l" t="t" r="r" b="b"/>
              <a:pathLst>
                <a:path w="2194" h="2755" extrusionOk="0">
                  <a:moveTo>
                    <a:pt x="155" y="2753"/>
                  </a:moveTo>
                  <a:lnTo>
                    <a:pt x="230" y="2755"/>
                  </a:lnTo>
                  <a:lnTo>
                    <a:pt x="303" y="2719"/>
                  </a:lnTo>
                  <a:lnTo>
                    <a:pt x="366" y="2691"/>
                  </a:lnTo>
                  <a:lnTo>
                    <a:pt x="415" y="2702"/>
                  </a:lnTo>
                  <a:lnTo>
                    <a:pt x="439" y="2730"/>
                  </a:lnTo>
                  <a:lnTo>
                    <a:pt x="495" y="2744"/>
                  </a:lnTo>
                  <a:lnTo>
                    <a:pt x="535" y="2721"/>
                  </a:lnTo>
                  <a:lnTo>
                    <a:pt x="512" y="2695"/>
                  </a:lnTo>
                  <a:lnTo>
                    <a:pt x="516" y="2657"/>
                  </a:lnTo>
                  <a:lnTo>
                    <a:pt x="539" y="2665"/>
                  </a:lnTo>
                  <a:lnTo>
                    <a:pt x="563" y="2715"/>
                  </a:lnTo>
                  <a:lnTo>
                    <a:pt x="605" y="2738"/>
                  </a:lnTo>
                  <a:lnTo>
                    <a:pt x="680" y="2738"/>
                  </a:lnTo>
                  <a:lnTo>
                    <a:pt x="693" y="2710"/>
                  </a:lnTo>
                  <a:lnTo>
                    <a:pt x="733" y="2700"/>
                  </a:lnTo>
                  <a:lnTo>
                    <a:pt x="759" y="2636"/>
                  </a:lnTo>
                  <a:lnTo>
                    <a:pt x="755" y="2582"/>
                  </a:lnTo>
                  <a:lnTo>
                    <a:pt x="787" y="2525"/>
                  </a:lnTo>
                  <a:lnTo>
                    <a:pt x="795" y="2478"/>
                  </a:lnTo>
                  <a:lnTo>
                    <a:pt x="761" y="2448"/>
                  </a:lnTo>
                  <a:lnTo>
                    <a:pt x="733" y="2384"/>
                  </a:lnTo>
                  <a:lnTo>
                    <a:pt x="684" y="2373"/>
                  </a:lnTo>
                  <a:lnTo>
                    <a:pt x="648" y="2373"/>
                  </a:lnTo>
                  <a:lnTo>
                    <a:pt x="629" y="2348"/>
                  </a:lnTo>
                  <a:lnTo>
                    <a:pt x="659" y="2333"/>
                  </a:lnTo>
                  <a:lnTo>
                    <a:pt x="701" y="2345"/>
                  </a:lnTo>
                  <a:lnTo>
                    <a:pt x="735" y="2333"/>
                  </a:lnTo>
                  <a:lnTo>
                    <a:pt x="761" y="2375"/>
                  </a:lnTo>
                  <a:lnTo>
                    <a:pt x="761" y="2407"/>
                  </a:lnTo>
                  <a:lnTo>
                    <a:pt x="787" y="2422"/>
                  </a:lnTo>
                  <a:lnTo>
                    <a:pt x="812" y="2388"/>
                  </a:lnTo>
                  <a:lnTo>
                    <a:pt x="791" y="2313"/>
                  </a:lnTo>
                  <a:lnTo>
                    <a:pt x="738" y="2239"/>
                  </a:lnTo>
                  <a:lnTo>
                    <a:pt x="687" y="2169"/>
                  </a:lnTo>
                  <a:lnTo>
                    <a:pt x="703" y="2141"/>
                  </a:lnTo>
                  <a:lnTo>
                    <a:pt x="738" y="2181"/>
                  </a:lnTo>
                  <a:lnTo>
                    <a:pt x="746" y="2218"/>
                  </a:lnTo>
                  <a:lnTo>
                    <a:pt x="793" y="2241"/>
                  </a:lnTo>
                  <a:lnTo>
                    <a:pt x="838" y="2254"/>
                  </a:lnTo>
                  <a:lnTo>
                    <a:pt x="851" y="2224"/>
                  </a:lnTo>
                  <a:lnTo>
                    <a:pt x="846" y="2190"/>
                  </a:lnTo>
                  <a:lnTo>
                    <a:pt x="825" y="2171"/>
                  </a:lnTo>
                  <a:lnTo>
                    <a:pt x="829" y="2139"/>
                  </a:lnTo>
                  <a:lnTo>
                    <a:pt x="859" y="2087"/>
                  </a:lnTo>
                  <a:lnTo>
                    <a:pt x="853" y="2040"/>
                  </a:lnTo>
                  <a:lnTo>
                    <a:pt x="814" y="1991"/>
                  </a:lnTo>
                  <a:lnTo>
                    <a:pt x="761" y="1923"/>
                  </a:lnTo>
                  <a:lnTo>
                    <a:pt x="797" y="1917"/>
                  </a:lnTo>
                  <a:lnTo>
                    <a:pt x="838" y="1955"/>
                  </a:lnTo>
                  <a:lnTo>
                    <a:pt x="874" y="1945"/>
                  </a:lnTo>
                  <a:lnTo>
                    <a:pt x="895" y="1891"/>
                  </a:lnTo>
                  <a:lnTo>
                    <a:pt x="881" y="1876"/>
                  </a:lnTo>
                  <a:lnTo>
                    <a:pt x="847" y="1874"/>
                  </a:lnTo>
                  <a:lnTo>
                    <a:pt x="851" y="1808"/>
                  </a:lnTo>
                  <a:lnTo>
                    <a:pt x="883" y="1799"/>
                  </a:lnTo>
                  <a:lnTo>
                    <a:pt x="928" y="1831"/>
                  </a:lnTo>
                  <a:lnTo>
                    <a:pt x="994" y="1857"/>
                  </a:lnTo>
                  <a:lnTo>
                    <a:pt x="1015" y="1827"/>
                  </a:lnTo>
                  <a:lnTo>
                    <a:pt x="977" y="1802"/>
                  </a:lnTo>
                  <a:lnTo>
                    <a:pt x="972" y="1774"/>
                  </a:lnTo>
                  <a:lnTo>
                    <a:pt x="1013" y="1776"/>
                  </a:lnTo>
                  <a:lnTo>
                    <a:pt x="1043" y="1791"/>
                  </a:lnTo>
                  <a:lnTo>
                    <a:pt x="1081" y="1757"/>
                  </a:lnTo>
                  <a:lnTo>
                    <a:pt x="1085" y="1706"/>
                  </a:lnTo>
                  <a:lnTo>
                    <a:pt x="1068" y="1688"/>
                  </a:lnTo>
                  <a:lnTo>
                    <a:pt x="1077" y="1667"/>
                  </a:lnTo>
                  <a:lnTo>
                    <a:pt x="1143" y="1635"/>
                  </a:lnTo>
                  <a:lnTo>
                    <a:pt x="1156" y="1599"/>
                  </a:lnTo>
                  <a:lnTo>
                    <a:pt x="1115" y="1571"/>
                  </a:lnTo>
                  <a:lnTo>
                    <a:pt x="1094" y="1533"/>
                  </a:lnTo>
                  <a:lnTo>
                    <a:pt x="1119" y="1488"/>
                  </a:lnTo>
                  <a:lnTo>
                    <a:pt x="1143" y="1533"/>
                  </a:lnTo>
                  <a:lnTo>
                    <a:pt x="1175" y="1507"/>
                  </a:lnTo>
                  <a:lnTo>
                    <a:pt x="1248" y="1415"/>
                  </a:lnTo>
                  <a:lnTo>
                    <a:pt x="1265" y="1356"/>
                  </a:lnTo>
                  <a:lnTo>
                    <a:pt x="1296" y="1328"/>
                  </a:lnTo>
                  <a:lnTo>
                    <a:pt x="1303" y="1266"/>
                  </a:lnTo>
                  <a:lnTo>
                    <a:pt x="1378" y="1219"/>
                  </a:lnTo>
                  <a:lnTo>
                    <a:pt x="1420" y="1147"/>
                  </a:lnTo>
                  <a:lnTo>
                    <a:pt x="1448" y="1053"/>
                  </a:lnTo>
                  <a:lnTo>
                    <a:pt x="1489" y="1049"/>
                  </a:lnTo>
                  <a:lnTo>
                    <a:pt x="1584" y="980"/>
                  </a:lnTo>
                  <a:lnTo>
                    <a:pt x="1689" y="861"/>
                  </a:lnTo>
                  <a:lnTo>
                    <a:pt x="1772" y="793"/>
                  </a:lnTo>
                  <a:lnTo>
                    <a:pt x="1802" y="788"/>
                  </a:lnTo>
                  <a:lnTo>
                    <a:pt x="1872" y="728"/>
                  </a:lnTo>
                  <a:lnTo>
                    <a:pt x="1952" y="705"/>
                  </a:lnTo>
                  <a:lnTo>
                    <a:pt x="2001" y="665"/>
                  </a:lnTo>
                  <a:lnTo>
                    <a:pt x="2073" y="577"/>
                  </a:lnTo>
                  <a:lnTo>
                    <a:pt x="2114" y="551"/>
                  </a:lnTo>
                  <a:lnTo>
                    <a:pt x="2143" y="556"/>
                  </a:lnTo>
                  <a:lnTo>
                    <a:pt x="2182" y="539"/>
                  </a:lnTo>
                  <a:lnTo>
                    <a:pt x="2184" y="505"/>
                  </a:lnTo>
                  <a:lnTo>
                    <a:pt x="2171" y="481"/>
                  </a:lnTo>
                  <a:lnTo>
                    <a:pt x="2193" y="434"/>
                  </a:lnTo>
                  <a:lnTo>
                    <a:pt x="2186" y="391"/>
                  </a:lnTo>
                  <a:lnTo>
                    <a:pt x="2186" y="319"/>
                  </a:lnTo>
                  <a:lnTo>
                    <a:pt x="2171" y="306"/>
                  </a:lnTo>
                  <a:lnTo>
                    <a:pt x="2137" y="300"/>
                  </a:lnTo>
                  <a:lnTo>
                    <a:pt x="2131" y="236"/>
                  </a:lnTo>
                  <a:lnTo>
                    <a:pt x="2158" y="172"/>
                  </a:lnTo>
                  <a:lnTo>
                    <a:pt x="2143" y="152"/>
                  </a:lnTo>
                  <a:lnTo>
                    <a:pt x="2090" y="144"/>
                  </a:lnTo>
                  <a:lnTo>
                    <a:pt x="2064" y="116"/>
                  </a:lnTo>
                  <a:lnTo>
                    <a:pt x="2016" y="108"/>
                  </a:lnTo>
                  <a:lnTo>
                    <a:pt x="1988" y="71"/>
                  </a:lnTo>
                  <a:lnTo>
                    <a:pt x="1984" y="29"/>
                  </a:lnTo>
                  <a:lnTo>
                    <a:pt x="1966" y="1"/>
                  </a:lnTo>
                  <a:lnTo>
                    <a:pt x="1907" y="39"/>
                  </a:lnTo>
                  <a:lnTo>
                    <a:pt x="1896" y="65"/>
                  </a:lnTo>
                  <a:lnTo>
                    <a:pt x="1866" y="54"/>
                  </a:lnTo>
                  <a:lnTo>
                    <a:pt x="1824" y="35"/>
                  </a:lnTo>
                  <a:lnTo>
                    <a:pt x="1783" y="48"/>
                  </a:lnTo>
                  <a:lnTo>
                    <a:pt x="1719" y="88"/>
                  </a:lnTo>
                  <a:lnTo>
                    <a:pt x="1706" y="133"/>
                  </a:lnTo>
                  <a:lnTo>
                    <a:pt x="1674" y="157"/>
                  </a:lnTo>
                  <a:lnTo>
                    <a:pt x="1636" y="165"/>
                  </a:lnTo>
                  <a:lnTo>
                    <a:pt x="1608" y="197"/>
                  </a:lnTo>
                  <a:lnTo>
                    <a:pt x="1602" y="232"/>
                  </a:lnTo>
                  <a:lnTo>
                    <a:pt x="1563" y="274"/>
                  </a:lnTo>
                  <a:lnTo>
                    <a:pt x="1559" y="300"/>
                  </a:lnTo>
                  <a:lnTo>
                    <a:pt x="1589" y="351"/>
                  </a:lnTo>
                  <a:lnTo>
                    <a:pt x="1593" y="387"/>
                  </a:lnTo>
                  <a:lnTo>
                    <a:pt x="1548" y="387"/>
                  </a:lnTo>
                  <a:lnTo>
                    <a:pt x="1527" y="413"/>
                  </a:lnTo>
                  <a:lnTo>
                    <a:pt x="1527" y="449"/>
                  </a:lnTo>
                  <a:lnTo>
                    <a:pt x="1501" y="468"/>
                  </a:lnTo>
                  <a:lnTo>
                    <a:pt x="1471" y="505"/>
                  </a:lnTo>
                  <a:lnTo>
                    <a:pt x="1382" y="564"/>
                  </a:lnTo>
                  <a:lnTo>
                    <a:pt x="1350" y="590"/>
                  </a:lnTo>
                  <a:lnTo>
                    <a:pt x="1329" y="581"/>
                  </a:lnTo>
                  <a:lnTo>
                    <a:pt x="1288" y="581"/>
                  </a:lnTo>
                  <a:lnTo>
                    <a:pt x="1248" y="609"/>
                  </a:lnTo>
                  <a:lnTo>
                    <a:pt x="1207" y="673"/>
                  </a:lnTo>
                  <a:lnTo>
                    <a:pt x="1168" y="699"/>
                  </a:lnTo>
                  <a:lnTo>
                    <a:pt x="1147" y="684"/>
                  </a:lnTo>
                  <a:lnTo>
                    <a:pt x="1132" y="647"/>
                  </a:lnTo>
                  <a:lnTo>
                    <a:pt x="1111" y="647"/>
                  </a:lnTo>
                  <a:lnTo>
                    <a:pt x="1103" y="680"/>
                  </a:lnTo>
                  <a:lnTo>
                    <a:pt x="1111" y="737"/>
                  </a:lnTo>
                  <a:lnTo>
                    <a:pt x="1094" y="756"/>
                  </a:lnTo>
                  <a:lnTo>
                    <a:pt x="1077" y="711"/>
                  </a:lnTo>
                  <a:lnTo>
                    <a:pt x="1055" y="667"/>
                  </a:lnTo>
                  <a:lnTo>
                    <a:pt x="975" y="677"/>
                  </a:lnTo>
                  <a:lnTo>
                    <a:pt x="879" y="703"/>
                  </a:lnTo>
                  <a:lnTo>
                    <a:pt x="859" y="720"/>
                  </a:lnTo>
                  <a:lnTo>
                    <a:pt x="821" y="728"/>
                  </a:lnTo>
                  <a:lnTo>
                    <a:pt x="806" y="754"/>
                  </a:lnTo>
                  <a:lnTo>
                    <a:pt x="836" y="820"/>
                  </a:lnTo>
                  <a:lnTo>
                    <a:pt x="857" y="840"/>
                  </a:lnTo>
                  <a:lnTo>
                    <a:pt x="851" y="863"/>
                  </a:lnTo>
                  <a:lnTo>
                    <a:pt x="827" y="872"/>
                  </a:lnTo>
                  <a:lnTo>
                    <a:pt x="797" y="918"/>
                  </a:lnTo>
                  <a:lnTo>
                    <a:pt x="776" y="910"/>
                  </a:lnTo>
                  <a:lnTo>
                    <a:pt x="778" y="882"/>
                  </a:lnTo>
                  <a:lnTo>
                    <a:pt x="797" y="861"/>
                  </a:lnTo>
                  <a:lnTo>
                    <a:pt x="797" y="824"/>
                  </a:lnTo>
                  <a:lnTo>
                    <a:pt x="765" y="824"/>
                  </a:lnTo>
                  <a:lnTo>
                    <a:pt x="723" y="882"/>
                  </a:lnTo>
                  <a:lnTo>
                    <a:pt x="686" y="910"/>
                  </a:lnTo>
                  <a:lnTo>
                    <a:pt x="687" y="946"/>
                  </a:lnTo>
                  <a:lnTo>
                    <a:pt x="719" y="963"/>
                  </a:lnTo>
                  <a:lnTo>
                    <a:pt x="693" y="982"/>
                  </a:lnTo>
                  <a:lnTo>
                    <a:pt x="672" y="1023"/>
                  </a:lnTo>
                  <a:lnTo>
                    <a:pt x="616" y="1025"/>
                  </a:lnTo>
                  <a:lnTo>
                    <a:pt x="584" y="1051"/>
                  </a:lnTo>
                  <a:lnTo>
                    <a:pt x="576" y="1081"/>
                  </a:lnTo>
                  <a:lnTo>
                    <a:pt x="531" y="1098"/>
                  </a:lnTo>
                  <a:lnTo>
                    <a:pt x="501" y="1127"/>
                  </a:lnTo>
                  <a:lnTo>
                    <a:pt x="492" y="1198"/>
                  </a:lnTo>
                  <a:lnTo>
                    <a:pt x="505" y="1215"/>
                  </a:lnTo>
                  <a:lnTo>
                    <a:pt x="537" y="1221"/>
                  </a:lnTo>
                  <a:lnTo>
                    <a:pt x="499" y="1258"/>
                  </a:lnTo>
                  <a:lnTo>
                    <a:pt x="422" y="1258"/>
                  </a:lnTo>
                  <a:lnTo>
                    <a:pt x="394" y="1281"/>
                  </a:lnTo>
                  <a:lnTo>
                    <a:pt x="384" y="1349"/>
                  </a:lnTo>
                  <a:lnTo>
                    <a:pt x="392" y="1388"/>
                  </a:lnTo>
                  <a:lnTo>
                    <a:pt x="416" y="1388"/>
                  </a:lnTo>
                  <a:lnTo>
                    <a:pt x="454" y="1383"/>
                  </a:lnTo>
                  <a:lnTo>
                    <a:pt x="469" y="1403"/>
                  </a:lnTo>
                  <a:lnTo>
                    <a:pt x="460" y="1430"/>
                  </a:lnTo>
                  <a:lnTo>
                    <a:pt x="465" y="1473"/>
                  </a:lnTo>
                  <a:lnTo>
                    <a:pt x="431" y="1501"/>
                  </a:lnTo>
                  <a:lnTo>
                    <a:pt x="399" y="1490"/>
                  </a:lnTo>
                  <a:lnTo>
                    <a:pt x="339" y="1475"/>
                  </a:lnTo>
                  <a:lnTo>
                    <a:pt x="285" y="1505"/>
                  </a:lnTo>
                  <a:lnTo>
                    <a:pt x="270" y="1539"/>
                  </a:lnTo>
                  <a:lnTo>
                    <a:pt x="271" y="1577"/>
                  </a:lnTo>
                  <a:lnTo>
                    <a:pt x="249" y="1620"/>
                  </a:lnTo>
                  <a:lnTo>
                    <a:pt x="202" y="1659"/>
                  </a:lnTo>
                  <a:lnTo>
                    <a:pt x="166" y="1639"/>
                  </a:lnTo>
                  <a:lnTo>
                    <a:pt x="140" y="1605"/>
                  </a:lnTo>
                  <a:lnTo>
                    <a:pt x="127" y="1569"/>
                  </a:lnTo>
                  <a:lnTo>
                    <a:pt x="106" y="1580"/>
                  </a:lnTo>
                  <a:lnTo>
                    <a:pt x="93" y="1644"/>
                  </a:lnTo>
                  <a:lnTo>
                    <a:pt x="102" y="1701"/>
                  </a:lnTo>
                  <a:lnTo>
                    <a:pt x="147" y="1738"/>
                  </a:lnTo>
                  <a:lnTo>
                    <a:pt x="181" y="1727"/>
                  </a:lnTo>
                  <a:lnTo>
                    <a:pt x="198" y="1735"/>
                  </a:lnTo>
                  <a:lnTo>
                    <a:pt x="200" y="1769"/>
                  </a:lnTo>
                  <a:lnTo>
                    <a:pt x="175" y="1821"/>
                  </a:lnTo>
                  <a:lnTo>
                    <a:pt x="183" y="1846"/>
                  </a:lnTo>
                  <a:lnTo>
                    <a:pt x="215" y="1863"/>
                  </a:lnTo>
                  <a:lnTo>
                    <a:pt x="241" y="1833"/>
                  </a:lnTo>
                  <a:lnTo>
                    <a:pt x="264" y="1831"/>
                  </a:lnTo>
                  <a:lnTo>
                    <a:pt x="285" y="1848"/>
                  </a:lnTo>
                  <a:lnTo>
                    <a:pt x="335" y="1848"/>
                  </a:lnTo>
                  <a:lnTo>
                    <a:pt x="367" y="1825"/>
                  </a:lnTo>
                  <a:lnTo>
                    <a:pt x="383" y="1838"/>
                  </a:lnTo>
                  <a:lnTo>
                    <a:pt x="366" y="1874"/>
                  </a:lnTo>
                  <a:lnTo>
                    <a:pt x="326" y="1883"/>
                  </a:lnTo>
                  <a:lnTo>
                    <a:pt x="264" y="1883"/>
                  </a:lnTo>
                  <a:lnTo>
                    <a:pt x="239" y="1912"/>
                  </a:lnTo>
                  <a:lnTo>
                    <a:pt x="211" y="1900"/>
                  </a:lnTo>
                  <a:lnTo>
                    <a:pt x="192" y="1932"/>
                  </a:lnTo>
                  <a:lnTo>
                    <a:pt x="209" y="1987"/>
                  </a:lnTo>
                  <a:lnTo>
                    <a:pt x="249" y="2009"/>
                  </a:lnTo>
                  <a:lnTo>
                    <a:pt x="283" y="2017"/>
                  </a:lnTo>
                  <a:lnTo>
                    <a:pt x="317" y="2004"/>
                  </a:lnTo>
                  <a:lnTo>
                    <a:pt x="334" y="2019"/>
                  </a:lnTo>
                  <a:lnTo>
                    <a:pt x="320" y="2038"/>
                  </a:lnTo>
                  <a:lnTo>
                    <a:pt x="264" y="2062"/>
                  </a:lnTo>
                  <a:lnTo>
                    <a:pt x="204" y="2060"/>
                  </a:lnTo>
                  <a:lnTo>
                    <a:pt x="174" y="2083"/>
                  </a:lnTo>
                  <a:lnTo>
                    <a:pt x="168" y="2111"/>
                  </a:lnTo>
                  <a:lnTo>
                    <a:pt x="192" y="2128"/>
                  </a:lnTo>
                  <a:lnTo>
                    <a:pt x="238" y="2121"/>
                  </a:lnTo>
                  <a:lnTo>
                    <a:pt x="288" y="2126"/>
                  </a:lnTo>
                  <a:lnTo>
                    <a:pt x="288" y="2143"/>
                  </a:lnTo>
                  <a:lnTo>
                    <a:pt x="256" y="2156"/>
                  </a:lnTo>
                  <a:lnTo>
                    <a:pt x="206" y="2164"/>
                  </a:lnTo>
                  <a:lnTo>
                    <a:pt x="209" y="2192"/>
                  </a:lnTo>
                  <a:lnTo>
                    <a:pt x="226" y="2201"/>
                  </a:lnTo>
                  <a:lnTo>
                    <a:pt x="288" y="2209"/>
                  </a:lnTo>
                  <a:lnTo>
                    <a:pt x="360" y="2256"/>
                  </a:lnTo>
                  <a:lnTo>
                    <a:pt x="401" y="2271"/>
                  </a:lnTo>
                  <a:lnTo>
                    <a:pt x="401" y="2286"/>
                  </a:lnTo>
                  <a:lnTo>
                    <a:pt x="407" y="2318"/>
                  </a:lnTo>
                  <a:lnTo>
                    <a:pt x="371" y="2281"/>
                  </a:lnTo>
                  <a:lnTo>
                    <a:pt x="320" y="2258"/>
                  </a:lnTo>
                  <a:lnTo>
                    <a:pt x="275" y="2254"/>
                  </a:lnTo>
                  <a:lnTo>
                    <a:pt x="234" y="2230"/>
                  </a:lnTo>
                  <a:lnTo>
                    <a:pt x="189" y="2228"/>
                  </a:lnTo>
                  <a:lnTo>
                    <a:pt x="159" y="2256"/>
                  </a:lnTo>
                  <a:lnTo>
                    <a:pt x="151" y="2290"/>
                  </a:lnTo>
                  <a:lnTo>
                    <a:pt x="130" y="2309"/>
                  </a:lnTo>
                  <a:lnTo>
                    <a:pt x="132" y="2337"/>
                  </a:lnTo>
                  <a:lnTo>
                    <a:pt x="151" y="2360"/>
                  </a:lnTo>
                  <a:lnTo>
                    <a:pt x="143" y="2382"/>
                  </a:lnTo>
                  <a:lnTo>
                    <a:pt x="119" y="2392"/>
                  </a:lnTo>
                  <a:lnTo>
                    <a:pt x="96" y="2388"/>
                  </a:lnTo>
                  <a:lnTo>
                    <a:pt x="66" y="2425"/>
                  </a:lnTo>
                  <a:lnTo>
                    <a:pt x="51" y="2465"/>
                  </a:lnTo>
                  <a:lnTo>
                    <a:pt x="59" y="2484"/>
                  </a:lnTo>
                  <a:lnTo>
                    <a:pt x="44" y="2505"/>
                  </a:lnTo>
                  <a:lnTo>
                    <a:pt x="2" y="2516"/>
                  </a:lnTo>
                  <a:lnTo>
                    <a:pt x="0" y="2533"/>
                  </a:lnTo>
                  <a:lnTo>
                    <a:pt x="55" y="2589"/>
                  </a:lnTo>
                  <a:lnTo>
                    <a:pt x="102" y="2612"/>
                  </a:lnTo>
                  <a:lnTo>
                    <a:pt x="123" y="2599"/>
                  </a:lnTo>
                  <a:lnTo>
                    <a:pt x="136" y="2569"/>
                  </a:lnTo>
                  <a:lnTo>
                    <a:pt x="172" y="2550"/>
                  </a:lnTo>
                  <a:lnTo>
                    <a:pt x="238" y="2497"/>
                  </a:lnTo>
                  <a:lnTo>
                    <a:pt x="290" y="2478"/>
                  </a:lnTo>
                  <a:lnTo>
                    <a:pt x="343" y="2484"/>
                  </a:lnTo>
                  <a:lnTo>
                    <a:pt x="367" y="2506"/>
                  </a:lnTo>
                  <a:lnTo>
                    <a:pt x="366" y="2531"/>
                  </a:lnTo>
                  <a:lnTo>
                    <a:pt x="343" y="2533"/>
                  </a:lnTo>
                  <a:lnTo>
                    <a:pt x="311" y="2506"/>
                  </a:lnTo>
                  <a:lnTo>
                    <a:pt x="283" y="2506"/>
                  </a:lnTo>
                  <a:lnTo>
                    <a:pt x="264" y="2537"/>
                  </a:lnTo>
                  <a:lnTo>
                    <a:pt x="196" y="2578"/>
                  </a:lnTo>
                  <a:lnTo>
                    <a:pt x="168" y="2619"/>
                  </a:lnTo>
                  <a:lnTo>
                    <a:pt x="159" y="2665"/>
                  </a:lnTo>
                  <a:lnTo>
                    <a:pt x="172" y="2708"/>
                  </a:lnTo>
                  <a:lnTo>
                    <a:pt x="160" y="2729"/>
                  </a:lnTo>
                  <a:cubicBezTo>
                    <a:pt x="159" y="2729"/>
                    <a:pt x="155" y="2755"/>
                    <a:pt x="155" y="2753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4965040" y="2080245"/>
              <a:ext cx="10228" cy="10180"/>
            </a:xfrm>
            <a:custGeom>
              <a:avLst/>
              <a:gdLst/>
              <a:ahLst/>
              <a:cxnLst/>
              <a:rect l="l" t="t" r="r" b="b"/>
              <a:pathLst>
                <a:path w="215" h="214" extrusionOk="0">
                  <a:moveTo>
                    <a:pt x="190" y="204"/>
                  </a:moveTo>
                  <a:lnTo>
                    <a:pt x="211" y="213"/>
                  </a:lnTo>
                  <a:lnTo>
                    <a:pt x="215" y="183"/>
                  </a:lnTo>
                  <a:lnTo>
                    <a:pt x="190" y="151"/>
                  </a:lnTo>
                  <a:lnTo>
                    <a:pt x="215" y="110"/>
                  </a:lnTo>
                  <a:lnTo>
                    <a:pt x="198" y="72"/>
                  </a:lnTo>
                  <a:lnTo>
                    <a:pt x="139" y="53"/>
                  </a:lnTo>
                  <a:lnTo>
                    <a:pt x="128" y="19"/>
                  </a:lnTo>
                  <a:lnTo>
                    <a:pt x="96" y="0"/>
                  </a:lnTo>
                  <a:lnTo>
                    <a:pt x="36" y="6"/>
                  </a:lnTo>
                  <a:lnTo>
                    <a:pt x="0" y="42"/>
                  </a:lnTo>
                  <a:lnTo>
                    <a:pt x="8" y="70"/>
                  </a:lnTo>
                  <a:lnTo>
                    <a:pt x="43" y="89"/>
                  </a:lnTo>
                  <a:lnTo>
                    <a:pt x="70" y="80"/>
                  </a:lnTo>
                  <a:lnTo>
                    <a:pt x="106" y="93"/>
                  </a:lnTo>
                  <a:lnTo>
                    <a:pt x="109" y="140"/>
                  </a:lnTo>
                  <a:lnTo>
                    <a:pt x="153" y="14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4951245" y="2021973"/>
              <a:ext cx="66931" cy="78395"/>
            </a:xfrm>
            <a:custGeom>
              <a:avLst/>
              <a:gdLst/>
              <a:ahLst/>
              <a:cxnLst/>
              <a:rect l="l" t="t" r="r" b="b"/>
              <a:pathLst>
                <a:path w="1407" h="1648" extrusionOk="0">
                  <a:moveTo>
                    <a:pt x="1406" y="1423"/>
                  </a:moveTo>
                  <a:lnTo>
                    <a:pt x="1350" y="1382"/>
                  </a:lnTo>
                  <a:lnTo>
                    <a:pt x="1320" y="1397"/>
                  </a:lnTo>
                  <a:lnTo>
                    <a:pt x="1278" y="1385"/>
                  </a:lnTo>
                  <a:lnTo>
                    <a:pt x="1241" y="1318"/>
                  </a:lnTo>
                  <a:lnTo>
                    <a:pt x="1190" y="1318"/>
                  </a:lnTo>
                  <a:lnTo>
                    <a:pt x="1103" y="1252"/>
                  </a:lnTo>
                  <a:lnTo>
                    <a:pt x="1075" y="1199"/>
                  </a:lnTo>
                  <a:lnTo>
                    <a:pt x="1019" y="1199"/>
                  </a:lnTo>
                  <a:lnTo>
                    <a:pt x="955" y="1088"/>
                  </a:lnTo>
                  <a:lnTo>
                    <a:pt x="866" y="979"/>
                  </a:lnTo>
                  <a:lnTo>
                    <a:pt x="832" y="868"/>
                  </a:lnTo>
                  <a:lnTo>
                    <a:pt x="783" y="785"/>
                  </a:lnTo>
                  <a:lnTo>
                    <a:pt x="780" y="659"/>
                  </a:lnTo>
                  <a:lnTo>
                    <a:pt x="744" y="585"/>
                  </a:lnTo>
                  <a:lnTo>
                    <a:pt x="721" y="442"/>
                  </a:lnTo>
                  <a:lnTo>
                    <a:pt x="710" y="410"/>
                  </a:lnTo>
                  <a:lnTo>
                    <a:pt x="733" y="367"/>
                  </a:lnTo>
                  <a:lnTo>
                    <a:pt x="727" y="335"/>
                  </a:lnTo>
                  <a:lnTo>
                    <a:pt x="682" y="324"/>
                  </a:lnTo>
                  <a:lnTo>
                    <a:pt x="644" y="343"/>
                  </a:lnTo>
                  <a:lnTo>
                    <a:pt x="612" y="318"/>
                  </a:lnTo>
                  <a:lnTo>
                    <a:pt x="623" y="301"/>
                  </a:lnTo>
                  <a:lnTo>
                    <a:pt x="693" y="307"/>
                  </a:lnTo>
                  <a:lnTo>
                    <a:pt x="751" y="273"/>
                  </a:lnTo>
                  <a:lnTo>
                    <a:pt x="761" y="173"/>
                  </a:lnTo>
                  <a:lnTo>
                    <a:pt x="749" y="130"/>
                  </a:lnTo>
                  <a:lnTo>
                    <a:pt x="704" y="137"/>
                  </a:lnTo>
                  <a:lnTo>
                    <a:pt x="659" y="151"/>
                  </a:lnTo>
                  <a:lnTo>
                    <a:pt x="678" y="130"/>
                  </a:lnTo>
                  <a:lnTo>
                    <a:pt x="746" y="104"/>
                  </a:lnTo>
                  <a:lnTo>
                    <a:pt x="759" y="73"/>
                  </a:lnTo>
                  <a:lnTo>
                    <a:pt x="738" y="51"/>
                  </a:lnTo>
                  <a:lnTo>
                    <a:pt x="644" y="51"/>
                  </a:lnTo>
                  <a:lnTo>
                    <a:pt x="520" y="32"/>
                  </a:lnTo>
                  <a:lnTo>
                    <a:pt x="471" y="0"/>
                  </a:lnTo>
                  <a:lnTo>
                    <a:pt x="429" y="0"/>
                  </a:lnTo>
                  <a:lnTo>
                    <a:pt x="339" y="60"/>
                  </a:lnTo>
                  <a:lnTo>
                    <a:pt x="253" y="60"/>
                  </a:lnTo>
                  <a:lnTo>
                    <a:pt x="221" y="87"/>
                  </a:lnTo>
                  <a:lnTo>
                    <a:pt x="153" y="134"/>
                  </a:lnTo>
                  <a:lnTo>
                    <a:pt x="147" y="192"/>
                  </a:lnTo>
                  <a:lnTo>
                    <a:pt x="130" y="226"/>
                  </a:lnTo>
                  <a:lnTo>
                    <a:pt x="143" y="275"/>
                  </a:lnTo>
                  <a:lnTo>
                    <a:pt x="189" y="280"/>
                  </a:lnTo>
                  <a:lnTo>
                    <a:pt x="207" y="299"/>
                  </a:lnTo>
                  <a:lnTo>
                    <a:pt x="196" y="328"/>
                  </a:lnTo>
                  <a:lnTo>
                    <a:pt x="149" y="326"/>
                  </a:lnTo>
                  <a:lnTo>
                    <a:pt x="96" y="343"/>
                  </a:lnTo>
                  <a:lnTo>
                    <a:pt x="53" y="418"/>
                  </a:lnTo>
                  <a:lnTo>
                    <a:pt x="49" y="474"/>
                  </a:lnTo>
                  <a:lnTo>
                    <a:pt x="74" y="503"/>
                  </a:lnTo>
                  <a:lnTo>
                    <a:pt x="113" y="489"/>
                  </a:lnTo>
                  <a:lnTo>
                    <a:pt x="179" y="454"/>
                  </a:lnTo>
                  <a:lnTo>
                    <a:pt x="190" y="476"/>
                  </a:lnTo>
                  <a:lnTo>
                    <a:pt x="143" y="518"/>
                  </a:lnTo>
                  <a:lnTo>
                    <a:pt x="134" y="561"/>
                  </a:lnTo>
                  <a:lnTo>
                    <a:pt x="162" y="561"/>
                  </a:lnTo>
                  <a:lnTo>
                    <a:pt x="196" y="520"/>
                  </a:lnTo>
                  <a:lnTo>
                    <a:pt x="230" y="510"/>
                  </a:lnTo>
                  <a:lnTo>
                    <a:pt x="241" y="533"/>
                  </a:lnTo>
                  <a:lnTo>
                    <a:pt x="200" y="570"/>
                  </a:lnTo>
                  <a:lnTo>
                    <a:pt x="190" y="606"/>
                  </a:lnTo>
                  <a:lnTo>
                    <a:pt x="228" y="648"/>
                  </a:lnTo>
                  <a:lnTo>
                    <a:pt x="279" y="648"/>
                  </a:lnTo>
                  <a:lnTo>
                    <a:pt x="249" y="665"/>
                  </a:lnTo>
                  <a:lnTo>
                    <a:pt x="215" y="666"/>
                  </a:lnTo>
                  <a:lnTo>
                    <a:pt x="181" y="698"/>
                  </a:lnTo>
                  <a:lnTo>
                    <a:pt x="183" y="732"/>
                  </a:lnTo>
                  <a:lnTo>
                    <a:pt x="211" y="785"/>
                  </a:lnTo>
                  <a:lnTo>
                    <a:pt x="189" y="804"/>
                  </a:lnTo>
                  <a:lnTo>
                    <a:pt x="162" y="791"/>
                  </a:lnTo>
                  <a:lnTo>
                    <a:pt x="115" y="804"/>
                  </a:lnTo>
                  <a:lnTo>
                    <a:pt x="79" y="783"/>
                  </a:lnTo>
                  <a:lnTo>
                    <a:pt x="45" y="787"/>
                  </a:lnTo>
                  <a:lnTo>
                    <a:pt x="0" y="843"/>
                  </a:lnTo>
                  <a:lnTo>
                    <a:pt x="2" y="894"/>
                  </a:lnTo>
                  <a:lnTo>
                    <a:pt x="17" y="960"/>
                  </a:lnTo>
                  <a:lnTo>
                    <a:pt x="6" y="1018"/>
                  </a:lnTo>
                  <a:lnTo>
                    <a:pt x="19" y="1064"/>
                  </a:lnTo>
                  <a:lnTo>
                    <a:pt x="89" y="1122"/>
                  </a:lnTo>
                  <a:lnTo>
                    <a:pt x="89" y="1154"/>
                  </a:lnTo>
                  <a:lnTo>
                    <a:pt x="158" y="1207"/>
                  </a:lnTo>
                  <a:lnTo>
                    <a:pt x="205" y="1225"/>
                  </a:lnTo>
                  <a:lnTo>
                    <a:pt x="232" y="1210"/>
                  </a:lnTo>
                  <a:lnTo>
                    <a:pt x="271" y="1199"/>
                  </a:lnTo>
                  <a:lnTo>
                    <a:pt x="315" y="1135"/>
                  </a:lnTo>
                  <a:lnTo>
                    <a:pt x="298" y="1065"/>
                  </a:lnTo>
                  <a:lnTo>
                    <a:pt x="309" y="1017"/>
                  </a:lnTo>
                  <a:lnTo>
                    <a:pt x="341" y="969"/>
                  </a:lnTo>
                  <a:lnTo>
                    <a:pt x="317" y="1028"/>
                  </a:lnTo>
                  <a:lnTo>
                    <a:pt x="315" y="1065"/>
                  </a:lnTo>
                  <a:lnTo>
                    <a:pt x="337" y="1101"/>
                  </a:lnTo>
                  <a:lnTo>
                    <a:pt x="356" y="1167"/>
                  </a:lnTo>
                  <a:lnTo>
                    <a:pt x="388" y="1177"/>
                  </a:lnTo>
                  <a:lnTo>
                    <a:pt x="420" y="1154"/>
                  </a:lnTo>
                  <a:lnTo>
                    <a:pt x="420" y="1118"/>
                  </a:lnTo>
                  <a:lnTo>
                    <a:pt x="448" y="1065"/>
                  </a:lnTo>
                  <a:lnTo>
                    <a:pt x="461" y="1092"/>
                  </a:lnTo>
                  <a:lnTo>
                    <a:pt x="454" y="1114"/>
                  </a:lnTo>
                  <a:lnTo>
                    <a:pt x="456" y="1160"/>
                  </a:lnTo>
                  <a:lnTo>
                    <a:pt x="507" y="1239"/>
                  </a:lnTo>
                  <a:lnTo>
                    <a:pt x="565" y="1274"/>
                  </a:lnTo>
                  <a:lnTo>
                    <a:pt x="606" y="1273"/>
                  </a:lnTo>
                  <a:lnTo>
                    <a:pt x="642" y="1248"/>
                  </a:lnTo>
                  <a:lnTo>
                    <a:pt x="667" y="1261"/>
                  </a:lnTo>
                  <a:lnTo>
                    <a:pt x="653" y="1282"/>
                  </a:lnTo>
                  <a:lnTo>
                    <a:pt x="625" y="1282"/>
                  </a:lnTo>
                  <a:lnTo>
                    <a:pt x="608" y="1314"/>
                  </a:lnTo>
                  <a:lnTo>
                    <a:pt x="573" y="1335"/>
                  </a:lnTo>
                  <a:lnTo>
                    <a:pt x="563" y="1365"/>
                  </a:lnTo>
                  <a:lnTo>
                    <a:pt x="610" y="1406"/>
                  </a:lnTo>
                  <a:lnTo>
                    <a:pt x="614" y="1444"/>
                  </a:lnTo>
                  <a:lnTo>
                    <a:pt x="584" y="1446"/>
                  </a:lnTo>
                  <a:lnTo>
                    <a:pt x="556" y="1436"/>
                  </a:lnTo>
                  <a:lnTo>
                    <a:pt x="557" y="1466"/>
                  </a:lnTo>
                  <a:lnTo>
                    <a:pt x="584" y="1495"/>
                  </a:lnTo>
                  <a:lnTo>
                    <a:pt x="661" y="1502"/>
                  </a:lnTo>
                  <a:lnTo>
                    <a:pt x="712" y="1527"/>
                  </a:lnTo>
                  <a:lnTo>
                    <a:pt x="765" y="1513"/>
                  </a:lnTo>
                  <a:lnTo>
                    <a:pt x="830" y="1540"/>
                  </a:lnTo>
                  <a:lnTo>
                    <a:pt x="827" y="1493"/>
                  </a:lnTo>
                  <a:lnTo>
                    <a:pt x="855" y="1502"/>
                  </a:lnTo>
                  <a:lnTo>
                    <a:pt x="872" y="1534"/>
                  </a:lnTo>
                  <a:lnTo>
                    <a:pt x="893" y="1606"/>
                  </a:lnTo>
                  <a:lnTo>
                    <a:pt x="932" y="1638"/>
                  </a:lnTo>
                  <a:lnTo>
                    <a:pt x="966" y="1636"/>
                  </a:lnTo>
                  <a:lnTo>
                    <a:pt x="1002" y="1593"/>
                  </a:lnTo>
                  <a:lnTo>
                    <a:pt x="990" y="1540"/>
                  </a:lnTo>
                  <a:lnTo>
                    <a:pt x="925" y="1510"/>
                  </a:lnTo>
                  <a:lnTo>
                    <a:pt x="900" y="1495"/>
                  </a:lnTo>
                  <a:lnTo>
                    <a:pt x="923" y="1481"/>
                  </a:lnTo>
                  <a:lnTo>
                    <a:pt x="960" y="1491"/>
                  </a:lnTo>
                  <a:lnTo>
                    <a:pt x="1011" y="1521"/>
                  </a:lnTo>
                  <a:lnTo>
                    <a:pt x="1034" y="1559"/>
                  </a:lnTo>
                  <a:lnTo>
                    <a:pt x="1056" y="1609"/>
                  </a:lnTo>
                  <a:lnTo>
                    <a:pt x="1075" y="1608"/>
                  </a:lnTo>
                  <a:lnTo>
                    <a:pt x="1086" y="1564"/>
                  </a:lnTo>
                  <a:lnTo>
                    <a:pt x="1107" y="1555"/>
                  </a:lnTo>
                  <a:lnTo>
                    <a:pt x="1137" y="1596"/>
                  </a:lnTo>
                  <a:lnTo>
                    <a:pt x="1194" y="1625"/>
                  </a:lnTo>
                  <a:lnTo>
                    <a:pt x="1229" y="1621"/>
                  </a:lnTo>
                  <a:lnTo>
                    <a:pt x="1229" y="1591"/>
                  </a:lnTo>
                  <a:lnTo>
                    <a:pt x="1188" y="1555"/>
                  </a:lnTo>
                  <a:lnTo>
                    <a:pt x="1188" y="1532"/>
                  </a:lnTo>
                  <a:lnTo>
                    <a:pt x="1209" y="1525"/>
                  </a:lnTo>
                  <a:lnTo>
                    <a:pt x="1262" y="1551"/>
                  </a:lnTo>
                  <a:lnTo>
                    <a:pt x="1280" y="1576"/>
                  </a:lnTo>
                  <a:lnTo>
                    <a:pt x="1295" y="1577"/>
                  </a:lnTo>
                  <a:lnTo>
                    <a:pt x="1312" y="1625"/>
                  </a:lnTo>
                  <a:lnTo>
                    <a:pt x="1342" y="1647"/>
                  </a:lnTo>
                  <a:lnTo>
                    <a:pt x="1367" y="1634"/>
                  </a:lnTo>
                  <a:lnTo>
                    <a:pt x="1376" y="1593"/>
                  </a:lnTo>
                  <a:lnTo>
                    <a:pt x="1356" y="1553"/>
                  </a:lnTo>
                  <a:lnTo>
                    <a:pt x="1324" y="1551"/>
                  </a:lnTo>
                  <a:lnTo>
                    <a:pt x="1297" y="1530"/>
                  </a:lnTo>
                  <a:lnTo>
                    <a:pt x="1307" y="1513"/>
                  </a:lnTo>
                  <a:lnTo>
                    <a:pt x="1333" y="1525"/>
                  </a:lnTo>
                  <a:lnTo>
                    <a:pt x="1361" y="1525"/>
                  </a:lnTo>
                  <a:lnTo>
                    <a:pt x="1395" y="1481"/>
                  </a:lnTo>
                  <a:lnTo>
                    <a:pt x="1406" y="144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4829896" y="2238222"/>
              <a:ext cx="3806" cy="6137"/>
            </a:xfrm>
            <a:custGeom>
              <a:avLst/>
              <a:gdLst/>
              <a:ahLst/>
              <a:cxnLst/>
              <a:rect l="l" t="t" r="r" b="b"/>
              <a:pathLst>
                <a:path w="80" h="129" extrusionOk="0">
                  <a:moveTo>
                    <a:pt x="80" y="104"/>
                  </a:moveTo>
                  <a:lnTo>
                    <a:pt x="55" y="60"/>
                  </a:lnTo>
                  <a:lnTo>
                    <a:pt x="72" y="38"/>
                  </a:lnTo>
                  <a:lnTo>
                    <a:pt x="66" y="8"/>
                  </a:lnTo>
                  <a:lnTo>
                    <a:pt x="33" y="0"/>
                  </a:lnTo>
                  <a:lnTo>
                    <a:pt x="1" y="36"/>
                  </a:lnTo>
                  <a:lnTo>
                    <a:pt x="2" y="70"/>
                  </a:lnTo>
                  <a:lnTo>
                    <a:pt x="40" y="105"/>
                  </a:lnTo>
                  <a:lnTo>
                    <a:pt x="51" y="128"/>
                  </a:lnTo>
                  <a:lnTo>
                    <a:pt x="74" y="12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4895636" y="2199691"/>
              <a:ext cx="2807" cy="3092"/>
            </a:xfrm>
            <a:custGeom>
              <a:avLst/>
              <a:gdLst/>
              <a:ahLst/>
              <a:cxnLst/>
              <a:rect l="l" t="t" r="r" b="b"/>
              <a:pathLst>
                <a:path w="59" h="65" extrusionOk="0">
                  <a:moveTo>
                    <a:pt x="34" y="65"/>
                  </a:moveTo>
                  <a:lnTo>
                    <a:pt x="59" y="61"/>
                  </a:lnTo>
                  <a:lnTo>
                    <a:pt x="55" y="35"/>
                  </a:lnTo>
                  <a:lnTo>
                    <a:pt x="27" y="1"/>
                  </a:lnTo>
                  <a:lnTo>
                    <a:pt x="0" y="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4938686" y="2130478"/>
              <a:ext cx="19409" cy="20741"/>
            </a:xfrm>
            <a:custGeom>
              <a:avLst/>
              <a:gdLst/>
              <a:ahLst/>
              <a:cxnLst/>
              <a:rect l="l" t="t" r="r" b="b"/>
              <a:pathLst>
                <a:path w="408" h="436" extrusionOk="0">
                  <a:moveTo>
                    <a:pt x="166" y="400"/>
                  </a:moveTo>
                  <a:lnTo>
                    <a:pt x="221" y="396"/>
                  </a:lnTo>
                  <a:lnTo>
                    <a:pt x="289" y="339"/>
                  </a:lnTo>
                  <a:lnTo>
                    <a:pt x="336" y="281"/>
                  </a:lnTo>
                  <a:lnTo>
                    <a:pt x="336" y="191"/>
                  </a:lnTo>
                  <a:lnTo>
                    <a:pt x="368" y="159"/>
                  </a:lnTo>
                  <a:lnTo>
                    <a:pt x="385" y="202"/>
                  </a:lnTo>
                  <a:lnTo>
                    <a:pt x="370" y="273"/>
                  </a:lnTo>
                  <a:lnTo>
                    <a:pt x="407" y="208"/>
                  </a:lnTo>
                  <a:lnTo>
                    <a:pt x="407" y="149"/>
                  </a:lnTo>
                  <a:lnTo>
                    <a:pt x="360" y="93"/>
                  </a:lnTo>
                  <a:lnTo>
                    <a:pt x="174" y="16"/>
                  </a:lnTo>
                  <a:lnTo>
                    <a:pt x="87" y="1"/>
                  </a:lnTo>
                  <a:lnTo>
                    <a:pt x="35" y="34"/>
                  </a:lnTo>
                  <a:lnTo>
                    <a:pt x="3" y="140"/>
                  </a:lnTo>
                  <a:lnTo>
                    <a:pt x="1" y="268"/>
                  </a:lnTo>
                  <a:lnTo>
                    <a:pt x="33" y="326"/>
                  </a:lnTo>
                  <a:lnTo>
                    <a:pt x="48" y="390"/>
                  </a:lnTo>
                  <a:lnTo>
                    <a:pt x="65" y="377"/>
                  </a:lnTo>
                  <a:lnTo>
                    <a:pt x="102" y="400"/>
                  </a:lnTo>
                  <a:lnTo>
                    <a:pt x="87" y="435"/>
                  </a:lnTo>
                  <a:lnTo>
                    <a:pt x="127" y="43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4968607" y="2151599"/>
              <a:ext cx="5518" cy="2474"/>
            </a:xfrm>
            <a:custGeom>
              <a:avLst/>
              <a:gdLst/>
              <a:ahLst/>
              <a:cxnLst/>
              <a:rect l="l" t="t" r="r" b="b"/>
              <a:pathLst>
                <a:path w="116" h="52" extrusionOk="0">
                  <a:moveTo>
                    <a:pt x="0" y="52"/>
                  </a:moveTo>
                  <a:lnTo>
                    <a:pt x="17" y="52"/>
                  </a:lnTo>
                  <a:lnTo>
                    <a:pt x="31" y="37"/>
                  </a:lnTo>
                  <a:lnTo>
                    <a:pt x="89" y="25"/>
                  </a:lnTo>
                  <a:lnTo>
                    <a:pt x="115" y="6"/>
                  </a:lnTo>
                  <a:lnTo>
                    <a:pt x="51" y="1"/>
                  </a:lnTo>
                  <a:lnTo>
                    <a:pt x="2" y="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003904" y="2150172"/>
              <a:ext cx="2616" cy="4186"/>
            </a:xfrm>
            <a:custGeom>
              <a:avLst/>
              <a:gdLst/>
              <a:ahLst/>
              <a:cxnLst/>
              <a:rect l="l" t="t" r="r" b="b"/>
              <a:pathLst>
                <a:path w="55" h="88" extrusionOk="0">
                  <a:moveTo>
                    <a:pt x="2" y="67"/>
                  </a:moveTo>
                  <a:lnTo>
                    <a:pt x="19" y="87"/>
                  </a:lnTo>
                  <a:lnTo>
                    <a:pt x="55" y="38"/>
                  </a:lnTo>
                  <a:lnTo>
                    <a:pt x="53" y="1"/>
                  </a:lnTo>
                  <a:lnTo>
                    <a:pt x="21" y="8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4999242" y="2151456"/>
              <a:ext cx="2902" cy="2616"/>
            </a:xfrm>
            <a:custGeom>
              <a:avLst/>
              <a:gdLst/>
              <a:ahLst/>
              <a:cxnLst/>
              <a:rect l="l" t="t" r="r" b="b"/>
              <a:pathLst>
                <a:path w="61" h="55" extrusionOk="0">
                  <a:moveTo>
                    <a:pt x="0" y="51"/>
                  </a:moveTo>
                  <a:lnTo>
                    <a:pt x="38" y="55"/>
                  </a:lnTo>
                  <a:lnTo>
                    <a:pt x="60" y="26"/>
                  </a:lnTo>
                  <a:lnTo>
                    <a:pt x="44" y="0"/>
                  </a:lnTo>
                  <a:lnTo>
                    <a:pt x="19" y="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028497" y="2137804"/>
              <a:ext cx="6707" cy="3996"/>
            </a:xfrm>
            <a:custGeom>
              <a:avLst/>
              <a:gdLst/>
              <a:ahLst/>
              <a:cxnLst/>
              <a:rect l="l" t="t" r="r" b="b"/>
              <a:pathLst>
                <a:path w="141" h="84" extrusionOk="0">
                  <a:moveTo>
                    <a:pt x="1" y="78"/>
                  </a:moveTo>
                  <a:lnTo>
                    <a:pt x="22" y="84"/>
                  </a:lnTo>
                  <a:lnTo>
                    <a:pt x="50" y="63"/>
                  </a:lnTo>
                  <a:lnTo>
                    <a:pt x="121" y="39"/>
                  </a:lnTo>
                  <a:lnTo>
                    <a:pt x="140" y="14"/>
                  </a:lnTo>
                  <a:lnTo>
                    <a:pt x="95" y="1"/>
                  </a:lnTo>
                  <a:lnTo>
                    <a:pt x="27" y="3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016700" y="2138184"/>
              <a:ext cx="2997" cy="2188"/>
            </a:xfrm>
            <a:custGeom>
              <a:avLst/>
              <a:gdLst/>
              <a:ahLst/>
              <a:cxnLst/>
              <a:rect l="l" t="t" r="r" b="b"/>
              <a:pathLst>
                <a:path w="63" h="46" extrusionOk="0">
                  <a:moveTo>
                    <a:pt x="0" y="17"/>
                  </a:moveTo>
                  <a:lnTo>
                    <a:pt x="23" y="44"/>
                  </a:lnTo>
                  <a:lnTo>
                    <a:pt x="55" y="46"/>
                  </a:lnTo>
                  <a:lnTo>
                    <a:pt x="62" y="1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009279" y="2137185"/>
              <a:ext cx="4947" cy="3377"/>
            </a:xfrm>
            <a:custGeom>
              <a:avLst/>
              <a:gdLst/>
              <a:ahLst/>
              <a:cxnLst/>
              <a:rect l="l" t="t" r="r" b="b"/>
              <a:pathLst>
                <a:path w="104" h="71" extrusionOk="0">
                  <a:moveTo>
                    <a:pt x="0" y="27"/>
                  </a:moveTo>
                  <a:lnTo>
                    <a:pt x="34" y="36"/>
                  </a:lnTo>
                  <a:lnTo>
                    <a:pt x="57" y="59"/>
                  </a:lnTo>
                  <a:lnTo>
                    <a:pt x="104" y="70"/>
                  </a:lnTo>
                  <a:lnTo>
                    <a:pt x="85" y="21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005521" y="2137661"/>
              <a:ext cx="2902" cy="1713"/>
            </a:xfrm>
            <a:custGeom>
              <a:avLst/>
              <a:gdLst/>
              <a:ahLst/>
              <a:cxnLst/>
              <a:rect l="l" t="t" r="r" b="b"/>
              <a:pathLst>
                <a:path w="61" h="36" extrusionOk="0">
                  <a:moveTo>
                    <a:pt x="0" y="21"/>
                  </a:moveTo>
                  <a:lnTo>
                    <a:pt x="8" y="34"/>
                  </a:lnTo>
                  <a:lnTo>
                    <a:pt x="40" y="36"/>
                  </a:lnTo>
                  <a:lnTo>
                    <a:pt x="60" y="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267961" y="2058744"/>
              <a:ext cx="1855" cy="4376"/>
            </a:xfrm>
            <a:custGeom>
              <a:avLst/>
              <a:gdLst/>
              <a:ahLst/>
              <a:cxnLst/>
              <a:rect l="l" t="t" r="r" b="b"/>
              <a:pathLst>
                <a:path w="39" h="92" extrusionOk="0">
                  <a:moveTo>
                    <a:pt x="0" y="1"/>
                  </a:moveTo>
                  <a:lnTo>
                    <a:pt x="0" y="59"/>
                  </a:lnTo>
                  <a:lnTo>
                    <a:pt x="27" y="91"/>
                  </a:lnTo>
                  <a:lnTo>
                    <a:pt x="38" y="42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263109" y="2051323"/>
              <a:ext cx="3092" cy="11940"/>
            </a:xfrm>
            <a:custGeom>
              <a:avLst/>
              <a:gdLst/>
              <a:ahLst/>
              <a:cxnLst/>
              <a:rect l="l" t="t" r="r" b="b"/>
              <a:pathLst>
                <a:path w="65" h="251" extrusionOk="0">
                  <a:moveTo>
                    <a:pt x="1" y="2"/>
                  </a:moveTo>
                  <a:lnTo>
                    <a:pt x="1" y="93"/>
                  </a:lnTo>
                  <a:lnTo>
                    <a:pt x="27" y="149"/>
                  </a:lnTo>
                  <a:lnTo>
                    <a:pt x="20" y="232"/>
                  </a:lnTo>
                  <a:lnTo>
                    <a:pt x="37" y="251"/>
                  </a:lnTo>
                  <a:lnTo>
                    <a:pt x="65" y="206"/>
                  </a:lnTo>
                  <a:lnTo>
                    <a:pt x="52" y="6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5259731" y="2046376"/>
              <a:ext cx="2616" cy="3663"/>
            </a:xfrm>
            <a:custGeom>
              <a:avLst/>
              <a:gdLst/>
              <a:ahLst/>
              <a:cxnLst/>
              <a:rect l="l" t="t" r="r" b="b"/>
              <a:pathLst>
                <a:path w="55" h="77" extrusionOk="0">
                  <a:moveTo>
                    <a:pt x="0" y="8"/>
                  </a:moveTo>
                  <a:lnTo>
                    <a:pt x="25" y="63"/>
                  </a:lnTo>
                  <a:lnTo>
                    <a:pt x="53" y="76"/>
                  </a:lnTo>
                  <a:lnTo>
                    <a:pt x="55" y="35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5036394" y="2117682"/>
              <a:ext cx="1380" cy="2997"/>
            </a:xfrm>
            <a:custGeom>
              <a:avLst/>
              <a:gdLst/>
              <a:ahLst/>
              <a:cxnLst/>
              <a:rect l="l" t="t" r="r" b="b"/>
              <a:pathLst>
                <a:path w="29" h="63" extrusionOk="0">
                  <a:moveTo>
                    <a:pt x="0" y="62"/>
                  </a:moveTo>
                  <a:lnTo>
                    <a:pt x="21" y="53"/>
                  </a:lnTo>
                  <a:lnTo>
                    <a:pt x="29" y="1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047858" y="2128670"/>
              <a:ext cx="1998" cy="1950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10" y="40"/>
                  </a:moveTo>
                  <a:cubicBezTo>
                    <a:pt x="8" y="39"/>
                    <a:pt x="42" y="1"/>
                    <a:pt x="42" y="1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039771" y="2120441"/>
              <a:ext cx="6517" cy="6517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137" y="136"/>
                  </a:moveTo>
                  <a:lnTo>
                    <a:pt x="127" y="80"/>
                  </a:lnTo>
                  <a:lnTo>
                    <a:pt x="44" y="36"/>
                  </a:lnTo>
                  <a:lnTo>
                    <a:pt x="10" y="1"/>
                  </a:lnTo>
                  <a:lnTo>
                    <a:pt x="1" y="27"/>
                  </a:lnTo>
                  <a:lnTo>
                    <a:pt x="52" y="7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028687" y="2094326"/>
              <a:ext cx="25117" cy="21787"/>
            </a:xfrm>
            <a:custGeom>
              <a:avLst/>
              <a:gdLst/>
              <a:ahLst/>
              <a:cxnLst/>
              <a:rect l="l" t="t" r="r" b="b"/>
              <a:pathLst>
                <a:path w="528" h="458" extrusionOk="0">
                  <a:moveTo>
                    <a:pt x="501" y="437"/>
                  </a:moveTo>
                  <a:lnTo>
                    <a:pt x="528" y="386"/>
                  </a:lnTo>
                  <a:lnTo>
                    <a:pt x="514" y="305"/>
                  </a:lnTo>
                  <a:lnTo>
                    <a:pt x="418" y="245"/>
                  </a:lnTo>
                  <a:lnTo>
                    <a:pt x="360" y="179"/>
                  </a:lnTo>
                  <a:lnTo>
                    <a:pt x="307" y="173"/>
                  </a:lnTo>
                  <a:lnTo>
                    <a:pt x="251" y="115"/>
                  </a:lnTo>
                  <a:lnTo>
                    <a:pt x="198" y="85"/>
                  </a:lnTo>
                  <a:lnTo>
                    <a:pt x="181" y="51"/>
                  </a:lnTo>
                  <a:lnTo>
                    <a:pt x="115" y="2"/>
                  </a:lnTo>
                  <a:lnTo>
                    <a:pt x="80" y="0"/>
                  </a:lnTo>
                  <a:lnTo>
                    <a:pt x="53" y="23"/>
                  </a:lnTo>
                  <a:lnTo>
                    <a:pt x="57" y="51"/>
                  </a:lnTo>
                  <a:lnTo>
                    <a:pt x="21" y="81"/>
                  </a:lnTo>
                  <a:lnTo>
                    <a:pt x="51" y="122"/>
                  </a:lnTo>
                  <a:lnTo>
                    <a:pt x="93" y="130"/>
                  </a:lnTo>
                  <a:lnTo>
                    <a:pt x="83" y="154"/>
                  </a:lnTo>
                  <a:lnTo>
                    <a:pt x="59" y="164"/>
                  </a:lnTo>
                  <a:lnTo>
                    <a:pt x="21" y="132"/>
                  </a:lnTo>
                  <a:lnTo>
                    <a:pt x="1" y="136"/>
                  </a:lnTo>
                  <a:lnTo>
                    <a:pt x="19" y="179"/>
                  </a:lnTo>
                  <a:lnTo>
                    <a:pt x="108" y="279"/>
                  </a:lnTo>
                  <a:lnTo>
                    <a:pt x="159" y="307"/>
                  </a:lnTo>
                  <a:lnTo>
                    <a:pt x="193" y="354"/>
                  </a:lnTo>
                  <a:lnTo>
                    <a:pt x="217" y="358"/>
                  </a:lnTo>
                  <a:lnTo>
                    <a:pt x="221" y="299"/>
                  </a:lnTo>
                  <a:lnTo>
                    <a:pt x="257" y="316"/>
                  </a:lnTo>
                  <a:lnTo>
                    <a:pt x="302" y="311"/>
                  </a:lnTo>
                  <a:lnTo>
                    <a:pt x="317" y="331"/>
                  </a:lnTo>
                  <a:lnTo>
                    <a:pt x="334" y="393"/>
                  </a:lnTo>
                  <a:lnTo>
                    <a:pt x="324" y="416"/>
                  </a:lnTo>
                  <a:lnTo>
                    <a:pt x="354" y="446"/>
                  </a:lnTo>
                  <a:lnTo>
                    <a:pt x="420" y="457"/>
                  </a:lnTo>
                  <a:lnTo>
                    <a:pt x="447" y="42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106939" y="1994002"/>
              <a:ext cx="16982" cy="17078"/>
            </a:xfrm>
            <a:custGeom>
              <a:avLst/>
              <a:gdLst/>
              <a:ahLst/>
              <a:cxnLst/>
              <a:rect l="l" t="t" r="r" b="b"/>
              <a:pathLst>
                <a:path w="357" h="359" extrusionOk="0">
                  <a:moveTo>
                    <a:pt x="82" y="355"/>
                  </a:moveTo>
                  <a:lnTo>
                    <a:pt x="102" y="358"/>
                  </a:lnTo>
                  <a:lnTo>
                    <a:pt x="89" y="328"/>
                  </a:lnTo>
                  <a:lnTo>
                    <a:pt x="93" y="300"/>
                  </a:lnTo>
                  <a:lnTo>
                    <a:pt x="123" y="296"/>
                  </a:lnTo>
                  <a:lnTo>
                    <a:pt x="144" y="343"/>
                  </a:lnTo>
                  <a:lnTo>
                    <a:pt x="172" y="332"/>
                  </a:lnTo>
                  <a:lnTo>
                    <a:pt x="193" y="341"/>
                  </a:lnTo>
                  <a:lnTo>
                    <a:pt x="230" y="332"/>
                  </a:lnTo>
                  <a:lnTo>
                    <a:pt x="249" y="291"/>
                  </a:lnTo>
                  <a:lnTo>
                    <a:pt x="298" y="249"/>
                  </a:lnTo>
                  <a:lnTo>
                    <a:pt x="349" y="230"/>
                  </a:lnTo>
                  <a:lnTo>
                    <a:pt x="357" y="204"/>
                  </a:lnTo>
                  <a:lnTo>
                    <a:pt x="330" y="149"/>
                  </a:lnTo>
                  <a:lnTo>
                    <a:pt x="262" y="114"/>
                  </a:lnTo>
                  <a:lnTo>
                    <a:pt x="253" y="74"/>
                  </a:lnTo>
                  <a:lnTo>
                    <a:pt x="208" y="18"/>
                  </a:lnTo>
                  <a:lnTo>
                    <a:pt x="178" y="1"/>
                  </a:lnTo>
                  <a:lnTo>
                    <a:pt x="140" y="18"/>
                  </a:lnTo>
                  <a:lnTo>
                    <a:pt x="95" y="61"/>
                  </a:lnTo>
                  <a:lnTo>
                    <a:pt x="52" y="65"/>
                  </a:lnTo>
                  <a:lnTo>
                    <a:pt x="1" y="108"/>
                  </a:lnTo>
                  <a:lnTo>
                    <a:pt x="5" y="148"/>
                  </a:lnTo>
                  <a:lnTo>
                    <a:pt x="37" y="196"/>
                  </a:lnTo>
                  <a:lnTo>
                    <a:pt x="44" y="245"/>
                  </a:lnTo>
                  <a:lnTo>
                    <a:pt x="37" y="31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118260" y="2110880"/>
              <a:ext cx="3710" cy="4852"/>
            </a:xfrm>
            <a:custGeom>
              <a:avLst/>
              <a:gdLst/>
              <a:ahLst/>
              <a:cxnLst/>
              <a:rect l="l" t="t" r="r" b="b"/>
              <a:pathLst>
                <a:path w="78" h="102" extrusionOk="0">
                  <a:moveTo>
                    <a:pt x="0" y="68"/>
                  </a:moveTo>
                  <a:cubicBezTo>
                    <a:pt x="0" y="68"/>
                    <a:pt x="11" y="91"/>
                    <a:pt x="11" y="91"/>
                  </a:cubicBezTo>
                  <a:lnTo>
                    <a:pt x="47" y="102"/>
                  </a:lnTo>
                  <a:lnTo>
                    <a:pt x="77" y="66"/>
                  </a:lnTo>
                  <a:lnTo>
                    <a:pt x="72" y="27"/>
                  </a:lnTo>
                  <a:lnTo>
                    <a:pt x="45" y="0"/>
                  </a:lnTo>
                  <a:lnTo>
                    <a:pt x="13" y="19"/>
                  </a:lnTo>
                  <a:lnTo>
                    <a:pt x="13" y="4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5164165" y="2172386"/>
              <a:ext cx="8182" cy="4995"/>
            </a:xfrm>
            <a:custGeom>
              <a:avLst/>
              <a:gdLst/>
              <a:ahLst/>
              <a:cxnLst/>
              <a:rect l="l" t="t" r="r" b="b"/>
              <a:pathLst>
                <a:path w="172" h="105" extrusionOk="0">
                  <a:moveTo>
                    <a:pt x="1" y="0"/>
                  </a:moveTo>
                  <a:lnTo>
                    <a:pt x="4" y="25"/>
                  </a:lnTo>
                  <a:lnTo>
                    <a:pt x="40" y="34"/>
                  </a:lnTo>
                  <a:lnTo>
                    <a:pt x="44" y="66"/>
                  </a:lnTo>
                  <a:lnTo>
                    <a:pt x="100" y="104"/>
                  </a:lnTo>
                  <a:lnTo>
                    <a:pt x="153" y="85"/>
                  </a:lnTo>
                  <a:lnTo>
                    <a:pt x="172" y="63"/>
                  </a:lnTo>
                  <a:lnTo>
                    <a:pt x="153" y="14"/>
                  </a:lnTo>
                  <a:lnTo>
                    <a:pt x="112" y="2"/>
                  </a:lnTo>
                  <a:lnTo>
                    <a:pt x="72" y="1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5149846" y="2000614"/>
              <a:ext cx="6041" cy="8848"/>
            </a:xfrm>
            <a:custGeom>
              <a:avLst/>
              <a:gdLst/>
              <a:ahLst/>
              <a:cxnLst/>
              <a:rect l="l" t="t" r="r" b="b"/>
              <a:pathLst>
                <a:path w="127" h="186" extrusionOk="0">
                  <a:moveTo>
                    <a:pt x="127" y="185"/>
                  </a:moveTo>
                  <a:lnTo>
                    <a:pt x="117" y="135"/>
                  </a:lnTo>
                  <a:lnTo>
                    <a:pt x="89" y="106"/>
                  </a:lnTo>
                  <a:lnTo>
                    <a:pt x="91" y="71"/>
                  </a:lnTo>
                  <a:lnTo>
                    <a:pt x="117" y="48"/>
                  </a:lnTo>
                  <a:lnTo>
                    <a:pt x="100" y="14"/>
                  </a:lnTo>
                  <a:lnTo>
                    <a:pt x="55" y="1"/>
                  </a:lnTo>
                  <a:lnTo>
                    <a:pt x="16" y="22"/>
                  </a:lnTo>
                  <a:lnTo>
                    <a:pt x="1" y="110"/>
                  </a:lnTo>
                  <a:lnTo>
                    <a:pt x="19" y="146"/>
                  </a:lnTo>
                  <a:lnTo>
                    <a:pt x="63" y="152"/>
                  </a:lnTo>
                  <a:lnTo>
                    <a:pt x="89" y="18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5151654" y="1984251"/>
              <a:ext cx="7183" cy="7373"/>
            </a:xfrm>
            <a:custGeom>
              <a:avLst/>
              <a:gdLst/>
              <a:ahLst/>
              <a:cxnLst/>
              <a:rect l="l" t="t" r="r" b="b"/>
              <a:pathLst>
                <a:path w="151" h="155" extrusionOk="0">
                  <a:moveTo>
                    <a:pt x="2" y="155"/>
                  </a:moveTo>
                  <a:lnTo>
                    <a:pt x="49" y="106"/>
                  </a:lnTo>
                  <a:lnTo>
                    <a:pt x="79" y="121"/>
                  </a:lnTo>
                  <a:lnTo>
                    <a:pt x="126" y="87"/>
                  </a:lnTo>
                  <a:lnTo>
                    <a:pt x="115" y="59"/>
                  </a:lnTo>
                  <a:lnTo>
                    <a:pt x="124" y="31"/>
                  </a:lnTo>
                  <a:lnTo>
                    <a:pt x="151" y="16"/>
                  </a:lnTo>
                  <a:lnTo>
                    <a:pt x="138" y="1"/>
                  </a:lnTo>
                  <a:lnTo>
                    <a:pt x="100" y="4"/>
                  </a:lnTo>
                  <a:lnTo>
                    <a:pt x="28" y="57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5162405" y="1993812"/>
              <a:ext cx="7373" cy="3377"/>
            </a:xfrm>
            <a:custGeom>
              <a:avLst/>
              <a:gdLst/>
              <a:ahLst/>
              <a:cxnLst/>
              <a:rect l="l" t="t" r="r" b="b"/>
              <a:pathLst>
                <a:path w="155" h="71" extrusionOk="0">
                  <a:moveTo>
                    <a:pt x="0" y="14"/>
                  </a:moveTo>
                  <a:lnTo>
                    <a:pt x="53" y="59"/>
                  </a:lnTo>
                  <a:lnTo>
                    <a:pt x="121" y="71"/>
                  </a:lnTo>
                  <a:lnTo>
                    <a:pt x="154" y="61"/>
                  </a:lnTo>
                  <a:lnTo>
                    <a:pt x="153" y="31"/>
                  </a:lnTo>
                  <a:lnTo>
                    <a:pt x="79" y="22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5182907" y="2009034"/>
              <a:ext cx="12368" cy="12416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68" y="63"/>
                  </a:moveTo>
                  <a:lnTo>
                    <a:pt x="72" y="112"/>
                  </a:lnTo>
                  <a:lnTo>
                    <a:pt x="40" y="159"/>
                  </a:lnTo>
                  <a:lnTo>
                    <a:pt x="10" y="182"/>
                  </a:lnTo>
                  <a:lnTo>
                    <a:pt x="0" y="229"/>
                  </a:lnTo>
                  <a:lnTo>
                    <a:pt x="26" y="261"/>
                  </a:lnTo>
                  <a:lnTo>
                    <a:pt x="55" y="257"/>
                  </a:lnTo>
                  <a:lnTo>
                    <a:pt x="106" y="212"/>
                  </a:lnTo>
                  <a:lnTo>
                    <a:pt x="138" y="195"/>
                  </a:lnTo>
                  <a:lnTo>
                    <a:pt x="173" y="138"/>
                  </a:lnTo>
                  <a:lnTo>
                    <a:pt x="215" y="120"/>
                  </a:lnTo>
                  <a:lnTo>
                    <a:pt x="260" y="61"/>
                  </a:lnTo>
                  <a:lnTo>
                    <a:pt x="254" y="22"/>
                  </a:lnTo>
                  <a:lnTo>
                    <a:pt x="230" y="7"/>
                  </a:lnTo>
                  <a:lnTo>
                    <a:pt x="177" y="1"/>
                  </a:lnTo>
                  <a:lnTo>
                    <a:pt x="102" y="2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5190661" y="1989626"/>
              <a:ext cx="10798" cy="14366"/>
            </a:xfrm>
            <a:custGeom>
              <a:avLst/>
              <a:gdLst/>
              <a:ahLst/>
              <a:cxnLst/>
              <a:rect l="l" t="t" r="r" b="b"/>
              <a:pathLst>
                <a:path w="227" h="302" extrusionOk="0">
                  <a:moveTo>
                    <a:pt x="89" y="0"/>
                  </a:moveTo>
                  <a:lnTo>
                    <a:pt x="44" y="61"/>
                  </a:lnTo>
                  <a:lnTo>
                    <a:pt x="33" y="142"/>
                  </a:lnTo>
                  <a:lnTo>
                    <a:pt x="1" y="206"/>
                  </a:lnTo>
                  <a:lnTo>
                    <a:pt x="8" y="241"/>
                  </a:lnTo>
                  <a:lnTo>
                    <a:pt x="67" y="251"/>
                  </a:lnTo>
                  <a:lnTo>
                    <a:pt x="87" y="277"/>
                  </a:lnTo>
                  <a:lnTo>
                    <a:pt x="140" y="283"/>
                  </a:lnTo>
                  <a:lnTo>
                    <a:pt x="183" y="302"/>
                  </a:lnTo>
                  <a:lnTo>
                    <a:pt x="225" y="287"/>
                  </a:lnTo>
                  <a:lnTo>
                    <a:pt x="227" y="253"/>
                  </a:lnTo>
                  <a:lnTo>
                    <a:pt x="187" y="179"/>
                  </a:lnTo>
                  <a:lnTo>
                    <a:pt x="176" y="108"/>
                  </a:lnTo>
                  <a:lnTo>
                    <a:pt x="116" y="5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5172775" y="1944388"/>
              <a:ext cx="5423" cy="5328"/>
            </a:xfrm>
            <a:custGeom>
              <a:avLst/>
              <a:gdLst/>
              <a:ahLst/>
              <a:cxnLst/>
              <a:rect l="l" t="t" r="r" b="b"/>
              <a:pathLst>
                <a:path w="114" h="112" extrusionOk="0">
                  <a:moveTo>
                    <a:pt x="113" y="89"/>
                  </a:moveTo>
                  <a:lnTo>
                    <a:pt x="100" y="48"/>
                  </a:lnTo>
                  <a:lnTo>
                    <a:pt x="104" y="16"/>
                  </a:lnTo>
                  <a:lnTo>
                    <a:pt x="66" y="1"/>
                  </a:lnTo>
                  <a:lnTo>
                    <a:pt x="12" y="12"/>
                  </a:lnTo>
                  <a:lnTo>
                    <a:pt x="0" y="35"/>
                  </a:lnTo>
                  <a:lnTo>
                    <a:pt x="27" y="54"/>
                  </a:lnTo>
                  <a:lnTo>
                    <a:pt x="38" y="91"/>
                  </a:lnTo>
                  <a:lnTo>
                    <a:pt x="78" y="11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5183335" y="1912088"/>
              <a:ext cx="6660" cy="13034"/>
            </a:xfrm>
            <a:custGeom>
              <a:avLst/>
              <a:gdLst/>
              <a:ahLst/>
              <a:cxnLst/>
              <a:rect l="l" t="t" r="r" b="b"/>
              <a:pathLst>
                <a:path w="140" h="274" extrusionOk="0">
                  <a:moveTo>
                    <a:pt x="46" y="123"/>
                  </a:moveTo>
                  <a:lnTo>
                    <a:pt x="21" y="113"/>
                  </a:lnTo>
                  <a:lnTo>
                    <a:pt x="1" y="89"/>
                  </a:lnTo>
                  <a:lnTo>
                    <a:pt x="4" y="185"/>
                  </a:lnTo>
                  <a:lnTo>
                    <a:pt x="38" y="198"/>
                  </a:lnTo>
                  <a:lnTo>
                    <a:pt x="65" y="175"/>
                  </a:lnTo>
                  <a:lnTo>
                    <a:pt x="85" y="190"/>
                  </a:lnTo>
                  <a:lnTo>
                    <a:pt x="91" y="243"/>
                  </a:lnTo>
                  <a:lnTo>
                    <a:pt x="117" y="273"/>
                  </a:lnTo>
                  <a:lnTo>
                    <a:pt x="121" y="221"/>
                  </a:lnTo>
                  <a:lnTo>
                    <a:pt x="104" y="164"/>
                  </a:lnTo>
                  <a:lnTo>
                    <a:pt x="140" y="140"/>
                  </a:lnTo>
                  <a:lnTo>
                    <a:pt x="140" y="111"/>
                  </a:lnTo>
                  <a:lnTo>
                    <a:pt x="104" y="77"/>
                  </a:lnTo>
                  <a:lnTo>
                    <a:pt x="104" y="44"/>
                  </a:lnTo>
                  <a:lnTo>
                    <a:pt x="91" y="0"/>
                  </a:lnTo>
                  <a:lnTo>
                    <a:pt x="55" y="23"/>
                  </a:lnTo>
                  <a:lnTo>
                    <a:pt x="31" y="23"/>
                  </a:lnTo>
                  <a:lnTo>
                    <a:pt x="14" y="45"/>
                  </a:lnTo>
                  <a:lnTo>
                    <a:pt x="53" y="8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5175106" y="1900719"/>
              <a:ext cx="6565" cy="3996"/>
            </a:xfrm>
            <a:custGeom>
              <a:avLst/>
              <a:gdLst/>
              <a:ahLst/>
              <a:cxnLst/>
              <a:rect l="l" t="t" r="r" b="b"/>
              <a:pathLst>
                <a:path w="138" h="84" extrusionOk="0">
                  <a:moveTo>
                    <a:pt x="138" y="57"/>
                  </a:moveTo>
                  <a:lnTo>
                    <a:pt x="72" y="40"/>
                  </a:lnTo>
                  <a:lnTo>
                    <a:pt x="53" y="10"/>
                  </a:lnTo>
                  <a:lnTo>
                    <a:pt x="23" y="0"/>
                  </a:lnTo>
                  <a:lnTo>
                    <a:pt x="0" y="21"/>
                  </a:lnTo>
                  <a:lnTo>
                    <a:pt x="8" y="53"/>
                  </a:lnTo>
                  <a:lnTo>
                    <a:pt x="68" y="79"/>
                  </a:lnTo>
                  <a:lnTo>
                    <a:pt x="117" y="8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5182003" y="1897770"/>
              <a:ext cx="8277" cy="3710"/>
            </a:xfrm>
            <a:custGeom>
              <a:avLst/>
              <a:gdLst/>
              <a:ahLst/>
              <a:cxnLst/>
              <a:rect l="l" t="t" r="r" b="b"/>
              <a:pathLst>
                <a:path w="174" h="78" extrusionOk="0">
                  <a:moveTo>
                    <a:pt x="0" y="66"/>
                  </a:moveTo>
                  <a:cubicBezTo>
                    <a:pt x="0" y="68"/>
                    <a:pt x="23" y="77"/>
                    <a:pt x="23" y="77"/>
                  </a:cubicBezTo>
                  <a:lnTo>
                    <a:pt x="83" y="68"/>
                  </a:lnTo>
                  <a:lnTo>
                    <a:pt x="121" y="72"/>
                  </a:lnTo>
                  <a:lnTo>
                    <a:pt x="168" y="53"/>
                  </a:lnTo>
                  <a:lnTo>
                    <a:pt x="173" y="34"/>
                  </a:lnTo>
                  <a:lnTo>
                    <a:pt x="94" y="21"/>
                  </a:lnTo>
                  <a:lnTo>
                    <a:pt x="61" y="0"/>
                  </a:lnTo>
                  <a:lnTo>
                    <a:pt x="29" y="1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5207072" y="1956042"/>
              <a:ext cx="4709" cy="3901"/>
            </a:xfrm>
            <a:custGeom>
              <a:avLst/>
              <a:gdLst/>
              <a:ahLst/>
              <a:cxnLst/>
              <a:rect l="l" t="t" r="r" b="b"/>
              <a:pathLst>
                <a:path w="99" h="82" extrusionOk="0">
                  <a:moveTo>
                    <a:pt x="57" y="81"/>
                  </a:moveTo>
                  <a:lnTo>
                    <a:pt x="98" y="25"/>
                  </a:lnTo>
                  <a:lnTo>
                    <a:pt x="78" y="1"/>
                  </a:lnTo>
                  <a:lnTo>
                    <a:pt x="32" y="4"/>
                  </a:lnTo>
                  <a:lnTo>
                    <a:pt x="0" y="34"/>
                  </a:lnTo>
                  <a:lnTo>
                    <a:pt x="19" y="7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5213589" y="1954520"/>
              <a:ext cx="5613" cy="3520"/>
            </a:xfrm>
            <a:custGeom>
              <a:avLst/>
              <a:gdLst/>
              <a:ahLst/>
              <a:cxnLst/>
              <a:rect l="l" t="t" r="r" b="b"/>
              <a:pathLst>
                <a:path w="118" h="74" extrusionOk="0">
                  <a:moveTo>
                    <a:pt x="74" y="74"/>
                  </a:moveTo>
                  <a:lnTo>
                    <a:pt x="108" y="42"/>
                  </a:lnTo>
                  <a:lnTo>
                    <a:pt x="118" y="10"/>
                  </a:lnTo>
                  <a:lnTo>
                    <a:pt x="63" y="1"/>
                  </a:lnTo>
                  <a:lnTo>
                    <a:pt x="40" y="17"/>
                  </a:lnTo>
                  <a:lnTo>
                    <a:pt x="1" y="33"/>
                  </a:lnTo>
                  <a:lnTo>
                    <a:pt x="20" y="5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5223626" y="1957564"/>
              <a:ext cx="5518" cy="2093"/>
            </a:xfrm>
            <a:custGeom>
              <a:avLst/>
              <a:gdLst/>
              <a:ahLst/>
              <a:cxnLst/>
              <a:rect l="l" t="t" r="r" b="b"/>
              <a:pathLst>
                <a:path w="116" h="44" extrusionOk="0">
                  <a:moveTo>
                    <a:pt x="93" y="44"/>
                  </a:moveTo>
                  <a:lnTo>
                    <a:pt x="115" y="27"/>
                  </a:lnTo>
                  <a:lnTo>
                    <a:pt x="65" y="1"/>
                  </a:lnTo>
                  <a:lnTo>
                    <a:pt x="1" y="25"/>
                  </a:lnTo>
                  <a:lnTo>
                    <a:pt x="19" y="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5245556" y="1953997"/>
              <a:ext cx="3473" cy="3806"/>
            </a:xfrm>
            <a:custGeom>
              <a:avLst/>
              <a:gdLst/>
              <a:ahLst/>
              <a:cxnLst/>
              <a:rect l="l" t="t" r="r" b="b"/>
              <a:pathLst>
                <a:path w="73" h="80" extrusionOk="0">
                  <a:moveTo>
                    <a:pt x="1" y="0"/>
                  </a:moveTo>
                  <a:lnTo>
                    <a:pt x="23" y="64"/>
                  </a:lnTo>
                  <a:lnTo>
                    <a:pt x="50" y="79"/>
                  </a:lnTo>
                  <a:lnTo>
                    <a:pt x="72" y="51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5235376" y="1949525"/>
              <a:ext cx="4043" cy="2807"/>
            </a:xfrm>
            <a:custGeom>
              <a:avLst/>
              <a:gdLst/>
              <a:ahLst/>
              <a:cxnLst/>
              <a:rect l="l" t="t" r="r" b="b"/>
              <a:pathLst>
                <a:path w="85" h="59" extrusionOk="0">
                  <a:moveTo>
                    <a:pt x="0" y="58"/>
                  </a:moveTo>
                  <a:lnTo>
                    <a:pt x="55" y="55"/>
                  </a:lnTo>
                  <a:lnTo>
                    <a:pt x="85" y="15"/>
                  </a:lnTo>
                  <a:lnTo>
                    <a:pt x="40" y="0"/>
                  </a:lnTo>
                  <a:lnTo>
                    <a:pt x="10" y="10"/>
                  </a:lnTo>
                  <a:lnTo>
                    <a:pt x="15" y="3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5223103" y="1940535"/>
              <a:ext cx="4329" cy="4614"/>
            </a:xfrm>
            <a:custGeom>
              <a:avLst/>
              <a:gdLst/>
              <a:ahLst/>
              <a:cxnLst/>
              <a:rect l="l" t="t" r="r" b="b"/>
              <a:pathLst>
                <a:path w="91" h="97" extrusionOk="0">
                  <a:moveTo>
                    <a:pt x="89" y="27"/>
                  </a:moveTo>
                  <a:lnTo>
                    <a:pt x="91" y="5"/>
                  </a:lnTo>
                  <a:lnTo>
                    <a:pt x="62" y="1"/>
                  </a:lnTo>
                  <a:lnTo>
                    <a:pt x="0" y="48"/>
                  </a:lnTo>
                  <a:lnTo>
                    <a:pt x="0" y="76"/>
                  </a:lnTo>
                  <a:lnTo>
                    <a:pt x="49" y="97"/>
                  </a:lnTo>
                  <a:lnTo>
                    <a:pt x="61" y="78"/>
                  </a:lnTo>
                  <a:lnTo>
                    <a:pt x="51" y="61"/>
                  </a:lnTo>
                  <a:lnTo>
                    <a:pt x="57" y="4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5230096" y="1938489"/>
              <a:ext cx="3806" cy="3282"/>
            </a:xfrm>
            <a:custGeom>
              <a:avLst/>
              <a:gdLst/>
              <a:ahLst/>
              <a:cxnLst/>
              <a:rect l="l" t="t" r="r" b="b"/>
              <a:pathLst>
                <a:path w="80" h="69" extrusionOk="0">
                  <a:moveTo>
                    <a:pt x="79" y="34"/>
                  </a:moveTo>
                  <a:lnTo>
                    <a:pt x="68" y="2"/>
                  </a:lnTo>
                  <a:lnTo>
                    <a:pt x="15" y="1"/>
                  </a:lnTo>
                  <a:lnTo>
                    <a:pt x="0" y="23"/>
                  </a:lnTo>
                  <a:lnTo>
                    <a:pt x="10" y="66"/>
                  </a:lnTo>
                  <a:lnTo>
                    <a:pt x="47" y="68"/>
                  </a:lnTo>
                  <a:lnTo>
                    <a:pt x="74" y="5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5234805" y="1936539"/>
              <a:ext cx="4091" cy="5423"/>
            </a:xfrm>
            <a:custGeom>
              <a:avLst/>
              <a:gdLst/>
              <a:ahLst/>
              <a:cxnLst/>
              <a:rect l="l" t="t" r="r" b="b"/>
              <a:pathLst>
                <a:path w="86" h="114" extrusionOk="0">
                  <a:moveTo>
                    <a:pt x="1" y="100"/>
                  </a:moveTo>
                  <a:lnTo>
                    <a:pt x="14" y="113"/>
                  </a:lnTo>
                  <a:lnTo>
                    <a:pt x="33" y="104"/>
                  </a:lnTo>
                  <a:lnTo>
                    <a:pt x="82" y="64"/>
                  </a:lnTo>
                  <a:lnTo>
                    <a:pt x="86" y="28"/>
                  </a:lnTo>
                  <a:lnTo>
                    <a:pt x="61" y="0"/>
                  </a:lnTo>
                  <a:lnTo>
                    <a:pt x="16" y="2"/>
                  </a:lnTo>
                  <a:lnTo>
                    <a:pt x="10" y="40"/>
                  </a:lnTo>
                  <a:lnTo>
                    <a:pt x="18" y="7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5223293" y="1930164"/>
              <a:ext cx="6041" cy="3806"/>
            </a:xfrm>
            <a:custGeom>
              <a:avLst/>
              <a:gdLst/>
              <a:ahLst/>
              <a:cxnLst/>
              <a:rect l="l" t="t" r="r" b="b"/>
              <a:pathLst>
                <a:path w="127" h="80" extrusionOk="0">
                  <a:moveTo>
                    <a:pt x="89" y="80"/>
                  </a:moveTo>
                  <a:lnTo>
                    <a:pt x="126" y="31"/>
                  </a:lnTo>
                  <a:lnTo>
                    <a:pt x="113" y="10"/>
                  </a:lnTo>
                  <a:lnTo>
                    <a:pt x="81" y="1"/>
                  </a:lnTo>
                  <a:lnTo>
                    <a:pt x="42" y="16"/>
                  </a:lnTo>
                  <a:lnTo>
                    <a:pt x="0" y="27"/>
                  </a:lnTo>
                  <a:lnTo>
                    <a:pt x="2" y="40"/>
                  </a:lnTo>
                  <a:lnTo>
                    <a:pt x="66" y="6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5232331" y="1921935"/>
              <a:ext cx="8705" cy="6327"/>
            </a:xfrm>
            <a:custGeom>
              <a:avLst/>
              <a:gdLst/>
              <a:ahLst/>
              <a:cxnLst/>
              <a:rect l="l" t="t" r="r" b="b"/>
              <a:pathLst>
                <a:path w="183" h="133" extrusionOk="0">
                  <a:moveTo>
                    <a:pt x="141" y="132"/>
                  </a:moveTo>
                  <a:lnTo>
                    <a:pt x="164" y="123"/>
                  </a:lnTo>
                  <a:lnTo>
                    <a:pt x="160" y="104"/>
                  </a:lnTo>
                  <a:lnTo>
                    <a:pt x="140" y="76"/>
                  </a:lnTo>
                  <a:lnTo>
                    <a:pt x="181" y="68"/>
                  </a:lnTo>
                  <a:lnTo>
                    <a:pt x="183" y="46"/>
                  </a:lnTo>
                  <a:lnTo>
                    <a:pt x="149" y="8"/>
                  </a:lnTo>
                  <a:lnTo>
                    <a:pt x="89" y="0"/>
                  </a:lnTo>
                  <a:lnTo>
                    <a:pt x="62" y="17"/>
                  </a:lnTo>
                  <a:lnTo>
                    <a:pt x="66" y="51"/>
                  </a:lnTo>
                  <a:lnTo>
                    <a:pt x="53" y="55"/>
                  </a:lnTo>
                  <a:lnTo>
                    <a:pt x="13" y="32"/>
                  </a:lnTo>
                  <a:lnTo>
                    <a:pt x="0" y="42"/>
                  </a:lnTo>
                  <a:lnTo>
                    <a:pt x="25" y="87"/>
                  </a:lnTo>
                  <a:lnTo>
                    <a:pt x="53" y="104"/>
                  </a:lnTo>
                  <a:lnTo>
                    <a:pt x="104" y="10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5228573" y="1820042"/>
              <a:ext cx="2807" cy="2616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4" y="55"/>
                  </a:moveTo>
                  <a:lnTo>
                    <a:pt x="59" y="49"/>
                  </a:lnTo>
                  <a:lnTo>
                    <a:pt x="57" y="15"/>
                  </a:lnTo>
                  <a:lnTo>
                    <a:pt x="21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5216396" y="1838308"/>
              <a:ext cx="4757" cy="7468"/>
            </a:xfrm>
            <a:custGeom>
              <a:avLst/>
              <a:gdLst/>
              <a:ahLst/>
              <a:cxnLst/>
              <a:rect l="l" t="t" r="r" b="b"/>
              <a:pathLst>
                <a:path w="100" h="157" extrusionOk="0">
                  <a:moveTo>
                    <a:pt x="2" y="123"/>
                  </a:moveTo>
                  <a:lnTo>
                    <a:pt x="11" y="153"/>
                  </a:lnTo>
                  <a:lnTo>
                    <a:pt x="38" y="156"/>
                  </a:lnTo>
                  <a:lnTo>
                    <a:pt x="83" y="136"/>
                  </a:lnTo>
                  <a:lnTo>
                    <a:pt x="100" y="104"/>
                  </a:lnTo>
                  <a:lnTo>
                    <a:pt x="96" y="34"/>
                  </a:lnTo>
                  <a:lnTo>
                    <a:pt x="59" y="4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6" y="7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5270910" y="1828509"/>
              <a:ext cx="11893" cy="11274"/>
            </a:xfrm>
            <a:custGeom>
              <a:avLst/>
              <a:gdLst/>
              <a:ahLst/>
              <a:cxnLst/>
              <a:rect l="l" t="t" r="r" b="b"/>
              <a:pathLst>
                <a:path w="250" h="237" extrusionOk="0">
                  <a:moveTo>
                    <a:pt x="1" y="234"/>
                  </a:moveTo>
                  <a:lnTo>
                    <a:pt x="27" y="236"/>
                  </a:lnTo>
                  <a:lnTo>
                    <a:pt x="72" y="219"/>
                  </a:lnTo>
                  <a:lnTo>
                    <a:pt x="108" y="180"/>
                  </a:lnTo>
                  <a:lnTo>
                    <a:pt x="130" y="176"/>
                  </a:lnTo>
                  <a:lnTo>
                    <a:pt x="134" y="201"/>
                  </a:lnTo>
                  <a:lnTo>
                    <a:pt x="119" y="227"/>
                  </a:lnTo>
                  <a:lnTo>
                    <a:pt x="172" y="191"/>
                  </a:lnTo>
                  <a:lnTo>
                    <a:pt x="217" y="140"/>
                  </a:lnTo>
                  <a:lnTo>
                    <a:pt x="221" y="95"/>
                  </a:lnTo>
                  <a:lnTo>
                    <a:pt x="249" y="76"/>
                  </a:lnTo>
                  <a:lnTo>
                    <a:pt x="247" y="16"/>
                  </a:lnTo>
                  <a:lnTo>
                    <a:pt x="230" y="1"/>
                  </a:lnTo>
                  <a:lnTo>
                    <a:pt x="202" y="12"/>
                  </a:lnTo>
                  <a:lnTo>
                    <a:pt x="185" y="35"/>
                  </a:lnTo>
                  <a:lnTo>
                    <a:pt x="138" y="76"/>
                  </a:lnTo>
                  <a:lnTo>
                    <a:pt x="74" y="108"/>
                  </a:lnTo>
                  <a:lnTo>
                    <a:pt x="25" y="17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5294457" y="1838832"/>
              <a:ext cx="4424" cy="2711"/>
            </a:xfrm>
            <a:custGeom>
              <a:avLst/>
              <a:gdLst/>
              <a:ahLst/>
              <a:cxnLst/>
              <a:rect l="l" t="t" r="r" b="b"/>
              <a:pathLst>
                <a:path w="93" h="57" extrusionOk="0">
                  <a:moveTo>
                    <a:pt x="12" y="57"/>
                  </a:moveTo>
                  <a:lnTo>
                    <a:pt x="68" y="46"/>
                  </a:lnTo>
                  <a:lnTo>
                    <a:pt x="93" y="8"/>
                  </a:lnTo>
                  <a:lnTo>
                    <a:pt x="57" y="0"/>
                  </a:lnTo>
                  <a:lnTo>
                    <a:pt x="14" y="17"/>
                  </a:lnTo>
                  <a:lnTo>
                    <a:pt x="1" y="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5297168" y="1842304"/>
              <a:ext cx="4234" cy="4709"/>
            </a:xfrm>
            <a:custGeom>
              <a:avLst/>
              <a:gdLst/>
              <a:ahLst/>
              <a:cxnLst/>
              <a:rect l="l" t="t" r="r" b="b"/>
              <a:pathLst>
                <a:path w="89" h="99" extrusionOk="0">
                  <a:moveTo>
                    <a:pt x="34" y="99"/>
                  </a:moveTo>
                  <a:lnTo>
                    <a:pt x="57" y="99"/>
                  </a:lnTo>
                  <a:lnTo>
                    <a:pt x="79" y="86"/>
                  </a:lnTo>
                  <a:lnTo>
                    <a:pt x="89" y="57"/>
                  </a:lnTo>
                  <a:lnTo>
                    <a:pt x="45" y="42"/>
                  </a:lnTo>
                  <a:lnTo>
                    <a:pt x="23" y="3"/>
                  </a:lnTo>
                  <a:lnTo>
                    <a:pt x="4" y="1"/>
                  </a:lnTo>
                  <a:lnTo>
                    <a:pt x="0" y="23"/>
                  </a:lnTo>
                  <a:lnTo>
                    <a:pt x="25" y="5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5274573" y="1849392"/>
              <a:ext cx="5613" cy="3615"/>
            </a:xfrm>
            <a:custGeom>
              <a:avLst/>
              <a:gdLst/>
              <a:ahLst/>
              <a:cxnLst/>
              <a:rect l="l" t="t" r="r" b="b"/>
              <a:pathLst>
                <a:path w="118" h="76" extrusionOk="0">
                  <a:moveTo>
                    <a:pt x="63" y="72"/>
                  </a:moveTo>
                  <a:lnTo>
                    <a:pt x="117" y="51"/>
                  </a:lnTo>
                  <a:lnTo>
                    <a:pt x="112" y="25"/>
                  </a:lnTo>
                  <a:lnTo>
                    <a:pt x="78" y="1"/>
                  </a:lnTo>
                  <a:lnTo>
                    <a:pt x="57" y="34"/>
                  </a:lnTo>
                  <a:lnTo>
                    <a:pt x="1" y="55"/>
                  </a:lnTo>
                  <a:lnTo>
                    <a:pt x="16" y="7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5284991" y="1846633"/>
              <a:ext cx="6041" cy="6565"/>
            </a:xfrm>
            <a:custGeom>
              <a:avLst/>
              <a:gdLst/>
              <a:ahLst/>
              <a:cxnLst/>
              <a:rect l="l" t="t" r="r" b="b"/>
              <a:pathLst>
                <a:path w="127" h="138" extrusionOk="0">
                  <a:moveTo>
                    <a:pt x="100" y="138"/>
                  </a:moveTo>
                  <a:lnTo>
                    <a:pt x="122" y="113"/>
                  </a:lnTo>
                  <a:lnTo>
                    <a:pt x="126" y="72"/>
                  </a:lnTo>
                  <a:lnTo>
                    <a:pt x="107" y="57"/>
                  </a:lnTo>
                  <a:lnTo>
                    <a:pt x="111" y="0"/>
                  </a:lnTo>
                  <a:lnTo>
                    <a:pt x="81" y="0"/>
                  </a:lnTo>
                  <a:lnTo>
                    <a:pt x="57" y="23"/>
                  </a:lnTo>
                  <a:lnTo>
                    <a:pt x="43" y="62"/>
                  </a:lnTo>
                  <a:lnTo>
                    <a:pt x="0" y="96"/>
                  </a:lnTo>
                  <a:lnTo>
                    <a:pt x="10" y="115"/>
                  </a:lnTo>
                  <a:lnTo>
                    <a:pt x="38" y="104"/>
                  </a:lnTo>
                  <a:lnTo>
                    <a:pt x="70" y="76"/>
                  </a:lnTo>
                  <a:lnTo>
                    <a:pt x="87" y="9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5289985" y="1859429"/>
              <a:ext cx="12939" cy="6850"/>
            </a:xfrm>
            <a:custGeom>
              <a:avLst/>
              <a:gdLst/>
              <a:ahLst/>
              <a:cxnLst/>
              <a:rect l="l" t="t" r="r" b="b"/>
              <a:pathLst>
                <a:path w="272" h="144" extrusionOk="0">
                  <a:moveTo>
                    <a:pt x="17" y="127"/>
                  </a:moveTo>
                  <a:lnTo>
                    <a:pt x="55" y="119"/>
                  </a:lnTo>
                  <a:lnTo>
                    <a:pt x="81" y="143"/>
                  </a:lnTo>
                  <a:lnTo>
                    <a:pt x="130" y="142"/>
                  </a:lnTo>
                  <a:lnTo>
                    <a:pt x="162" y="130"/>
                  </a:lnTo>
                  <a:lnTo>
                    <a:pt x="215" y="138"/>
                  </a:lnTo>
                  <a:lnTo>
                    <a:pt x="253" y="128"/>
                  </a:lnTo>
                  <a:lnTo>
                    <a:pt x="272" y="95"/>
                  </a:lnTo>
                  <a:lnTo>
                    <a:pt x="272" y="74"/>
                  </a:lnTo>
                  <a:lnTo>
                    <a:pt x="257" y="70"/>
                  </a:lnTo>
                  <a:lnTo>
                    <a:pt x="266" y="46"/>
                  </a:lnTo>
                  <a:lnTo>
                    <a:pt x="253" y="0"/>
                  </a:lnTo>
                  <a:lnTo>
                    <a:pt x="211" y="2"/>
                  </a:lnTo>
                  <a:lnTo>
                    <a:pt x="183" y="29"/>
                  </a:lnTo>
                  <a:lnTo>
                    <a:pt x="193" y="55"/>
                  </a:lnTo>
                  <a:lnTo>
                    <a:pt x="174" y="64"/>
                  </a:lnTo>
                  <a:lnTo>
                    <a:pt x="149" y="57"/>
                  </a:lnTo>
                  <a:lnTo>
                    <a:pt x="130" y="34"/>
                  </a:lnTo>
                  <a:lnTo>
                    <a:pt x="112" y="32"/>
                  </a:lnTo>
                  <a:lnTo>
                    <a:pt x="89" y="64"/>
                  </a:lnTo>
                  <a:lnTo>
                    <a:pt x="63" y="78"/>
                  </a:lnTo>
                  <a:lnTo>
                    <a:pt x="25" y="72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5069882" y="1790454"/>
              <a:ext cx="9895" cy="4472"/>
            </a:xfrm>
            <a:custGeom>
              <a:avLst/>
              <a:gdLst/>
              <a:ahLst/>
              <a:cxnLst/>
              <a:rect l="l" t="t" r="r" b="b"/>
              <a:pathLst>
                <a:path w="208" h="94" extrusionOk="0">
                  <a:moveTo>
                    <a:pt x="14" y="52"/>
                  </a:moveTo>
                  <a:lnTo>
                    <a:pt x="64" y="61"/>
                  </a:lnTo>
                  <a:lnTo>
                    <a:pt x="102" y="93"/>
                  </a:lnTo>
                  <a:lnTo>
                    <a:pt x="129" y="93"/>
                  </a:lnTo>
                  <a:lnTo>
                    <a:pt x="202" y="59"/>
                  </a:lnTo>
                  <a:lnTo>
                    <a:pt x="208" y="31"/>
                  </a:lnTo>
                  <a:lnTo>
                    <a:pt x="181" y="20"/>
                  </a:lnTo>
                  <a:lnTo>
                    <a:pt x="113" y="35"/>
                  </a:lnTo>
                  <a:lnTo>
                    <a:pt x="72" y="22"/>
                  </a:lnTo>
                  <a:lnTo>
                    <a:pt x="40" y="1"/>
                  </a:lnTo>
                  <a:lnTo>
                    <a:pt x="10" y="8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5063794" y="1734941"/>
              <a:ext cx="11797" cy="6232"/>
            </a:xfrm>
            <a:custGeom>
              <a:avLst/>
              <a:gdLst/>
              <a:ahLst/>
              <a:cxnLst/>
              <a:rect l="l" t="t" r="r" b="b"/>
              <a:pathLst>
                <a:path w="248" h="131" extrusionOk="0">
                  <a:moveTo>
                    <a:pt x="17" y="121"/>
                  </a:moveTo>
                  <a:lnTo>
                    <a:pt x="0" y="99"/>
                  </a:lnTo>
                  <a:lnTo>
                    <a:pt x="0" y="61"/>
                  </a:lnTo>
                  <a:lnTo>
                    <a:pt x="66" y="6"/>
                  </a:lnTo>
                  <a:lnTo>
                    <a:pt x="153" y="1"/>
                  </a:lnTo>
                  <a:lnTo>
                    <a:pt x="224" y="20"/>
                  </a:lnTo>
                  <a:lnTo>
                    <a:pt x="247" y="70"/>
                  </a:lnTo>
                  <a:lnTo>
                    <a:pt x="217" y="110"/>
                  </a:lnTo>
                  <a:lnTo>
                    <a:pt x="153" y="131"/>
                  </a:lnTo>
                  <a:lnTo>
                    <a:pt x="55" y="129"/>
                  </a:lnTo>
                  <a:cubicBezTo>
                    <a:pt x="57" y="129"/>
                    <a:pt x="16" y="119"/>
                    <a:pt x="17" y="12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5140998" y="1696457"/>
              <a:ext cx="10132" cy="6755"/>
            </a:xfrm>
            <a:custGeom>
              <a:avLst/>
              <a:gdLst/>
              <a:ahLst/>
              <a:cxnLst/>
              <a:rect l="l" t="t" r="r" b="b"/>
              <a:pathLst>
                <a:path w="213" h="142" extrusionOk="0">
                  <a:moveTo>
                    <a:pt x="0" y="102"/>
                  </a:moveTo>
                  <a:lnTo>
                    <a:pt x="47" y="51"/>
                  </a:lnTo>
                  <a:lnTo>
                    <a:pt x="77" y="8"/>
                  </a:lnTo>
                  <a:lnTo>
                    <a:pt x="151" y="0"/>
                  </a:lnTo>
                  <a:lnTo>
                    <a:pt x="213" y="17"/>
                  </a:lnTo>
                  <a:lnTo>
                    <a:pt x="192" y="51"/>
                  </a:lnTo>
                  <a:lnTo>
                    <a:pt x="185" y="85"/>
                  </a:lnTo>
                  <a:lnTo>
                    <a:pt x="141" y="128"/>
                  </a:lnTo>
                  <a:lnTo>
                    <a:pt x="79" y="142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5167828" y="1683281"/>
              <a:ext cx="46286" cy="53088"/>
            </a:xfrm>
            <a:custGeom>
              <a:avLst/>
              <a:gdLst/>
              <a:ahLst/>
              <a:cxnLst/>
              <a:rect l="l" t="t" r="r" b="b"/>
              <a:pathLst>
                <a:path w="973" h="1116" extrusionOk="0">
                  <a:moveTo>
                    <a:pt x="588" y="1106"/>
                  </a:moveTo>
                  <a:lnTo>
                    <a:pt x="677" y="1057"/>
                  </a:lnTo>
                  <a:lnTo>
                    <a:pt x="711" y="1004"/>
                  </a:lnTo>
                  <a:lnTo>
                    <a:pt x="716" y="955"/>
                  </a:lnTo>
                  <a:lnTo>
                    <a:pt x="780" y="893"/>
                  </a:lnTo>
                  <a:lnTo>
                    <a:pt x="880" y="820"/>
                  </a:lnTo>
                  <a:lnTo>
                    <a:pt x="950" y="782"/>
                  </a:lnTo>
                  <a:lnTo>
                    <a:pt x="972" y="737"/>
                  </a:lnTo>
                  <a:lnTo>
                    <a:pt x="967" y="682"/>
                  </a:lnTo>
                  <a:lnTo>
                    <a:pt x="880" y="635"/>
                  </a:lnTo>
                  <a:lnTo>
                    <a:pt x="803" y="560"/>
                  </a:lnTo>
                  <a:lnTo>
                    <a:pt x="756" y="477"/>
                  </a:lnTo>
                  <a:lnTo>
                    <a:pt x="760" y="420"/>
                  </a:lnTo>
                  <a:lnTo>
                    <a:pt x="788" y="368"/>
                  </a:lnTo>
                  <a:lnTo>
                    <a:pt x="790" y="324"/>
                  </a:lnTo>
                  <a:lnTo>
                    <a:pt x="765" y="309"/>
                  </a:lnTo>
                  <a:lnTo>
                    <a:pt x="637" y="311"/>
                  </a:lnTo>
                  <a:lnTo>
                    <a:pt x="539" y="281"/>
                  </a:lnTo>
                  <a:lnTo>
                    <a:pt x="473" y="234"/>
                  </a:lnTo>
                  <a:lnTo>
                    <a:pt x="370" y="106"/>
                  </a:lnTo>
                  <a:lnTo>
                    <a:pt x="293" y="48"/>
                  </a:lnTo>
                  <a:lnTo>
                    <a:pt x="208" y="4"/>
                  </a:lnTo>
                  <a:lnTo>
                    <a:pt x="170" y="1"/>
                  </a:lnTo>
                  <a:lnTo>
                    <a:pt x="155" y="25"/>
                  </a:lnTo>
                  <a:lnTo>
                    <a:pt x="144" y="67"/>
                  </a:lnTo>
                  <a:lnTo>
                    <a:pt x="155" y="106"/>
                  </a:lnTo>
                  <a:lnTo>
                    <a:pt x="153" y="176"/>
                  </a:lnTo>
                  <a:lnTo>
                    <a:pt x="110" y="238"/>
                  </a:lnTo>
                  <a:lnTo>
                    <a:pt x="63" y="315"/>
                  </a:lnTo>
                  <a:lnTo>
                    <a:pt x="10" y="381"/>
                  </a:lnTo>
                  <a:lnTo>
                    <a:pt x="1" y="434"/>
                  </a:lnTo>
                  <a:lnTo>
                    <a:pt x="10" y="639"/>
                  </a:lnTo>
                  <a:lnTo>
                    <a:pt x="46" y="690"/>
                  </a:lnTo>
                  <a:lnTo>
                    <a:pt x="91" y="718"/>
                  </a:lnTo>
                  <a:lnTo>
                    <a:pt x="99" y="769"/>
                  </a:lnTo>
                  <a:lnTo>
                    <a:pt x="80" y="910"/>
                  </a:lnTo>
                  <a:lnTo>
                    <a:pt x="55" y="964"/>
                  </a:lnTo>
                  <a:lnTo>
                    <a:pt x="39" y="1010"/>
                  </a:lnTo>
                  <a:lnTo>
                    <a:pt x="54" y="1045"/>
                  </a:lnTo>
                  <a:lnTo>
                    <a:pt x="80" y="1038"/>
                  </a:lnTo>
                  <a:lnTo>
                    <a:pt x="110" y="985"/>
                  </a:lnTo>
                  <a:lnTo>
                    <a:pt x="178" y="959"/>
                  </a:lnTo>
                  <a:lnTo>
                    <a:pt x="200" y="978"/>
                  </a:lnTo>
                  <a:lnTo>
                    <a:pt x="215" y="1028"/>
                  </a:lnTo>
                  <a:lnTo>
                    <a:pt x="291" y="1081"/>
                  </a:lnTo>
                  <a:lnTo>
                    <a:pt x="330" y="1081"/>
                  </a:lnTo>
                  <a:lnTo>
                    <a:pt x="355" y="1057"/>
                  </a:lnTo>
                  <a:lnTo>
                    <a:pt x="398" y="1064"/>
                  </a:lnTo>
                  <a:lnTo>
                    <a:pt x="466" y="1106"/>
                  </a:lnTo>
                  <a:lnTo>
                    <a:pt x="530" y="111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5173203" y="1738175"/>
              <a:ext cx="25688" cy="17411"/>
            </a:xfrm>
            <a:custGeom>
              <a:avLst/>
              <a:gdLst/>
              <a:ahLst/>
              <a:cxnLst/>
              <a:rect l="l" t="t" r="r" b="b"/>
              <a:pathLst>
                <a:path w="540" h="366" extrusionOk="0">
                  <a:moveTo>
                    <a:pt x="236" y="311"/>
                  </a:moveTo>
                  <a:lnTo>
                    <a:pt x="240" y="334"/>
                  </a:lnTo>
                  <a:lnTo>
                    <a:pt x="287" y="362"/>
                  </a:lnTo>
                  <a:lnTo>
                    <a:pt x="342" y="366"/>
                  </a:lnTo>
                  <a:lnTo>
                    <a:pt x="392" y="328"/>
                  </a:lnTo>
                  <a:lnTo>
                    <a:pt x="453" y="277"/>
                  </a:lnTo>
                  <a:lnTo>
                    <a:pt x="486" y="257"/>
                  </a:lnTo>
                  <a:lnTo>
                    <a:pt x="509" y="187"/>
                  </a:lnTo>
                  <a:lnTo>
                    <a:pt x="539" y="110"/>
                  </a:lnTo>
                  <a:lnTo>
                    <a:pt x="528" y="74"/>
                  </a:lnTo>
                  <a:lnTo>
                    <a:pt x="419" y="16"/>
                  </a:lnTo>
                  <a:lnTo>
                    <a:pt x="328" y="1"/>
                  </a:lnTo>
                  <a:lnTo>
                    <a:pt x="249" y="18"/>
                  </a:lnTo>
                  <a:lnTo>
                    <a:pt x="204" y="40"/>
                  </a:lnTo>
                  <a:lnTo>
                    <a:pt x="157" y="19"/>
                  </a:lnTo>
                  <a:lnTo>
                    <a:pt x="125" y="21"/>
                  </a:lnTo>
                  <a:lnTo>
                    <a:pt x="80" y="59"/>
                  </a:lnTo>
                  <a:lnTo>
                    <a:pt x="16" y="59"/>
                  </a:lnTo>
                  <a:lnTo>
                    <a:pt x="1" y="72"/>
                  </a:lnTo>
                  <a:lnTo>
                    <a:pt x="22" y="108"/>
                  </a:lnTo>
                  <a:lnTo>
                    <a:pt x="86" y="121"/>
                  </a:lnTo>
                  <a:lnTo>
                    <a:pt x="112" y="164"/>
                  </a:lnTo>
                  <a:lnTo>
                    <a:pt x="165" y="191"/>
                  </a:lnTo>
                  <a:lnTo>
                    <a:pt x="197" y="242"/>
                  </a:lnTo>
                  <a:lnTo>
                    <a:pt x="262" y="264"/>
                  </a:lnTo>
                  <a:lnTo>
                    <a:pt x="358" y="262"/>
                  </a:lnTo>
                  <a:lnTo>
                    <a:pt x="392" y="274"/>
                  </a:lnTo>
                  <a:lnTo>
                    <a:pt x="372" y="290"/>
                  </a:lnTo>
                  <a:lnTo>
                    <a:pt x="298" y="31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5200603" y="1719909"/>
              <a:ext cx="67026" cy="52279"/>
            </a:xfrm>
            <a:custGeom>
              <a:avLst/>
              <a:gdLst/>
              <a:ahLst/>
              <a:cxnLst/>
              <a:rect l="l" t="t" r="r" b="b"/>
              <a:pathLst>
                <a:path w="1409" h="1099" extrusionOk="0">
                  <a:moveTo>
                    <a:pt x="1409" y="853"/>
                  </a:moveTo>
                  <a:lnTo>
                    <a:pt x="1409" y="895"/>
                  </a:lnTo>
                  <a:lnTo>
                    <a:pt x="1347" y="976"/>
                  </a:lnTo>
                  <a:lnTo>
                    <a:pt x="1273" y="996"/>
                  </a:lnTo>
                  <a:lnTo>
                    <a:pt x="1211" y="1057"/>
                  </a:lnTo>
                  <a:lnTo>
                    <a:pt x="1164" y="1092"/>
                  </a:lnTo>
                  <a:lnTo>
                    <a:pt x="1117" y="1098"/>
                  </a:lnTo>
                  <a:lnTo>
                    <a:pt x="1064" y="1057"/>
                  </a:lnTo>
                  <a:lnTo>
                    <a:pt x="1032" y="1027"/>
                  </a:lnTo>
                  <a:lnTo>
                    <a:pt x="985" y="1032"/>
                  </a:lnTo>
                  <a:lnTo>
                    <a:pt x="944" y="1017"/>
                  </a:lnTo>
                  <a:lnTo>
                    <a:pt x="891" y="1032"/>
                  </a:lnTo>
                  <a:lnTo>
                    <a:pt x="767" y="1023"/>
                  </a:lnTo>
                  <a:lnTo>
                    <a:pt x="703" y="985"/>
                  </a:lnTo>
                  <a:lnTo>
                    <a:pt x="671" y="961"/>
                  </a:lnTo>
                  <a:lnTo>
                    <a:pt x="599" y="985"/>
                  </a:lnTo>
                  <a:lnTo>
                    <a:pt x="539" y="1017"/>
                  </a:lnTo>
                  <a:lnTo>
                    <a:pt x="492" y="1004"/>
                  </a:lnTo>
                  <a:lnTo>
                    <a:pt x="438" y="968"/>
                  </a:lnTo>
                  <a:lnTo>
                    <a:pt x="374" y="961"/>
                  </a:lnTo>
                  <a:lnTo>
                    <a:pt x="338" y="925"/>
                  </a:lnTo>
                  <a:lnTo>
                    <a:pt x="304" y="825"/>
                  </a:lnTo>
                  <a:lnTo>
                    <a:pt x="268" y="776"/>
                  </a:lnTo>
                  <a:lnTo>
                    <a:pt x="234" y="771"/>
                  </a:lnTo>
                  <a:lnTo>
                    <a:pt x="189" y="793"/>
                  </a:lnTo>
                  <a:lnTo>
                    <a:pt x="144" y="759"/>
                  </a:lnTo>
                  <a:lnTo>
                    <a:pt x="103" y="738"/>
                  </a:lnTo>
                  <a:lnTo>
                    <a:pt x="89" y="765"/>
                  </a:lnTo>
                  <a:lnTo>
                    <a:pt x="103" y="801"/>
                  </a:lnTo>
                  <a:lnTo>
                    <a:pt x="74" y="812"/>
                  </a:lnTo>
                  <a:lnTo>
                    <a:pt x="55" y="791"/>
                  </a:lnTo>
                  <a:lnTo>
                    <a:pt x="1" y="759"/>
                  </a:lnTo>
                  <a:lnTo>
                    <a:pt x="10" y="733"/>
                  </a:lnTo>
                  <a:lnTo>
                    <a:pt x="69" y="695"/>
                  </a:lnTo>
                  <a:lnTo>
                    <a:pt x="78" y="661"/>
                  </a:lnTo>
                  <a:lnTo>
                    <a:pt x="57" y="582"/>
                  </a:lnTo>
                  <a:lnTo>
                    <a:pt x="71" y="533"/>
                  </a:lnTo>
                  <a:lnTo>
                    <a:pt x="133" y="481"/>
                  </a:lnTo>
                  <a:lnTo>
                    <a:pt x="112" y="447"/>
                  </a:lnTo>
                  <a:lnTo>
                    <a:pt x="78" y="447"/>
                  </a:lnTo>
                  <a:lnTo>
                    <a:pt x="27" y="417"/>
                  </a:lnTo>
                  <a:lnTo>
                    <a:pt x="22" y="373"/>
                  </a:lnTo>
                  <a:lnTo>
                    <a:pt x="48" y="294"/>
                  </a:lnTo>
                  <a:lnTo>
                    <a:pt x="93" y="253"/>
                  </a:lnTo>
                  <a:lnTo>
                    <a:pt x="161" y="236"/>
                  </a:lnTo>
                  <a:lnTo>
                    <a:pt x="167" y="194"/>
                  </a:lnTo>
                  <a:lnTo>
                    <a:pt x="189" y="159"/>
                  </a:lnTo>
                  <a:lnTo>
                    <a:pt x="255" y="132"/>
                  </a:lnTo>
                  <a:lnTo>
                    <a:pt x="338" y="76"/>
                  </a:lnTo>
                  <a:lnTo>
                    <a:pt x="359" y="16"/>
                  </a:lnTo>
                  <a:lnTo>
                    <a:pt x="379" y="1"/>
                  </a:lnTo>
                  <a:lnTo>
                    <a:pt x="477" y="10"/>
                  </a:lnTo>
                  <a:lnTo>
                    <a:pt x="547" y="59"/>
                  </a:lnTo>
                  <a:lnTo>
                    <a:pt x="633" y="178"/>
                  </a:lnTo>
                  <a:lnTo>
                    <a:pt x="656" y="226"/>
                  </a:lnTo>
                  <a:lnTo>
                    <a:pt x="628" y="309"/>
                  </a:lnTo>
                  <a:lnTo>
                    <a:pt x="654" y="332"/>
                  </a:lnTo>
                  <a:lnTo>
                    <a:pt x="639" y="377"/>
                  </a:lnTo>
                  <a:lnTo>
                    <a:pt x="613" y="420"/>
                  </a:lnTo>
                  <a:lnTo>
                    <a:pt x="620" y="460"/>
                  </a:lnTo>
                  <a:lnTo>
                    <a:pt x="647" y="439"/>
                  </a:lnTo>
                  <a:lnTo>
                    <a:pt x="679" y="370"/>
                  </a:lnTo>
                  <a:lnTo>
                    <a:pt x="690" y="307"/>
                  </a:lnTo>
                  <a:lnTo>
                    <a:pt x="692" y="262"/>
                  </a:lnTo>
                  <a:lnTo>
                    <a:pt x="712" y="221"/>
                  </a:lnTo>
                  <a:lnTo>
                    <a:pt x="707" y="187"/>
                  </a:lnTo>
                  <a:lnTo>
                    <a:pt x="639" y="110"/>
                  </a:lnTo>
                  <a:lnTo>
                    <a:pt x="630" y="74"/>
                  </a:lnTo>
                  <a:lnTo>
                    <a:pt x="639" y="42"/>
                  </a:lnTo>
                  <a:lnTo>
                    <a:pt x="726" y="29"/>
                  </a:lnTo>
                  <a:lnTo>
                    <a:pt x="825" y="40"/>
                  </a:lnTo>
                  <a:lnTo>
                    <a:pt x="983" y="174"/>
                  </a:lnTo>
                  <a:lnTo>
                    <a:pt x="1010" y="179"/>
                  </a:lnTo>
                  <a:lnTo>
                    <a:pt x="1036" y="200"/>
                  </a:lnTo>
                  <a:lnTo>
                    <a:pt x="1040" y="258"/>
                  </a:lnTo>
                  <a:lnTo>
                    <a:pt x="1083" y="287"/>
                  </a:lnTo>
                  <a:lnTo>
                    <a:pt x="1096" y="356"/>
                  </a:lnTo>
                  <a:lnTo>
                    <a:pt x="1096" y="426"/>
                  </a:lnTo>
                  <a:lnTo>
                    <a:pt x="1174" y="503"/>
                  </a:lnTo>
                  <a:lnTo>
                    <a:pt x="1228" y="580"/>
                  </a:lnTo>
                  <a:lnTo>
                    <a:pt x="1224" y="610"/>
                  </a:lnTo>
                  <a:lnTo>
                    <a:pt x="1175" y="612"/>
                  </a:lnTo>
                  <a:lnTo>
                    <a:pt x="1143" y="590"/>
                  </a:lnTo>
                  <a:lnTo>
                    <a:pt x="1113" y="592"/>
                  </a:lnTo>
                  <a:lnTo>
                    <a:pt x="1121" y="652"/>
                  </a:lnTo>
                  <a:lnTo>
                    <a:pt x="1177" y="691"/>
                  </a:lnTo>
                  <a:lnTo>
                    <a:pt x="1247" y="703"/>
                  </a:lnTo>
                  <a:lnTo>
                    <a:pt x="1307" y="771"/>
                  </a:lnTo>
                  <a:lnTo>
                    <a:pt x="1345" y="78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5716301" y="1683804"/>
              <a:ext cx="6422" cy="8134"/>
            </a:xfrm>
            <a:custGeom>
              <a:avLst/>
              <a:gdLst/>
              <a:ahLst/>
              <a:cxnLst/>
              <a:rect l="l" t="t" r="r" b="b"/>
              <a:pathLst>
                <a:path w="135" h="171" extrusionOk="0">
                  <a:moveTo>
                    <a:pt x="1" y="170"/>
                  </a:moveTo>
                  <a:lnTo>
                    <a:pt x="25" y="71"/>
                  </a:lnTo>
                  <a:lnTo>
                    <a:pt x="97" y="1"/>
                  </a:lnTo>
                  <a:lnTo>
                    <a:pt x="114" y="16"/>
                  </a:lnTo>
                  <a:lnTo>
                    <a:pt x="118" y="61"/>
                  </a:lnTo>
                  <a:lnTo>
                    <a:pt x="134" y="82"/>
                  </a:lnTo>
                  <a:lnTo>
                    <a:pt x="93" y="108"/>
                  </a:lnTo>
                  <a:lnTo>
                    <a:pt x="61" y="14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5742750" y="1733609"/>
              <a:ext cx="46428" cy="18505"/>
            </a:xfrm>
            <a:custGeom>
              <a:avLst/>
              <a:gdLst/>
              <a:ahLst/>
              <a:cxnLst/>
              <a:rect l="l" t="t" r="r" b="b"/>
              <a:pathLst>
                <a:path w="976" h="389" extrusionOk="0">
                  <a:moveTo>
                    <a:pt x="0" y="6"/>
                  </a:moveTo>
                  <a:lnTo>
                    <a:pt x="23" y="100"/>
                  </a:lnTo>
                  <a:lnTo>
                    <a:pt x="113" y="215"/>
                  </a:lnTo>
                  <a:lnTo>
                    <a:pt x="139" y="266"/>
                  </a:lnTo>
                  <a:lnTo>
                    <a:pt x="314" y="328"/>
                  </a:lnTo>
                  <a:lnTo>
                    <a:pt x="446" y="341"/>
                  </a:lnTo>
                  <a:lnTo>
                    <a:pt x="538" y="383"/>
                  </a:lnTo>
                  <a:lnTo>
                    <a:pt x="625" y="386"/>
                  </a:lnTo>
                  <a:lnTo>
                    <a:pt x="693" y="364"/>
                  </a:lnTo>
                  <a:lnTo>
                    <a:pt x="768" y="388"/>
                  </a:lnTo>
                  <a:lnTo>
                    <a:pt x="815" y="370"/>
                  </a:lnTo>
                  <a:lnTo>
                    <a:pt x="915" y="307"/>
                  </a:lnTo>
                  <a:lnTo>
                    <a:pt x="936" y="240"/>
                  </a:lnTo>
                  <a:lnTo>
                    <a:pt x="975" y="185"/>
                  </a:lnTo>
                  <a:lnTo>
                    <a:pt x="955" y="112"/>
                  </a:lnTo>
                  <a:lnTo>
                    <a:pt x="909" y="93"/>
                  </a:lnTo>
                  <a:lnTo>
                    <a:pt x="875" y="98"/>
                  </a:lnTo>
                  <a:lnTo>
                    <a:pt x="860" y="61"/>
                  </a:lnTo>
                  <a:lnTo>
                    <a:pt x="864" y="31"/>
                  </a:lnTo>
                  <a:lnTo>
                    <a:pt x="838" y="1"/>
                  </a:lnTo>
                  <a:lnTo>
                    <a:pt x="795" y="27"/>
                  </a:lnTo>
                  <a:lnTo>
                    <a:pt x="717" y="6"/>
                  </a:lnTo>
                  <a:lnTo>
                    <a:pt x="593" y="31"/>
                  </a:lnTo>
                  <a:lnTo>
                    <a:pt x="514" y="85"/>
                  </a:lnTo>
                  <a:lnTo>
                    <a:pt x="461" y="98"/>
                  </a:lnTo>
                  <a:lnTo>
                    <a:pt x="442" y="68"/>
                  </a:lnTo>
                  <a:lnTo>
                    <a:pt x="431" y="27"/>
                  </a:lnTo>
                  <a:lnTo>
                    <a:pt x="395" y="29"/>
                  </a:lnTo>
                  <a:lnTo>
                    <a:pt x="337" y="42"/>
                  </a:lnTo>
                  <a:lnTo>
                    <a:pt x="254" y="42"/>
                  </a:lnTo>
                  <a:lnTo>
                    <a:pt x="215" y="27"/>
                  </a:lnTo>
                  <a:lnTo>
                    <a:pt x="215" y="68"/>
                  </a:lnTo>
                  <a:lnTo>
                    <a:pt x="179" y="106"/>
                  </a:lnTo>
                  <a:lnTo>
                    <a:pt x="85" y="83"/>
                  </a:lnTo>
                  <a:lnTo>
                    <a:pt x="49" y="48"/>
                  </a:lnTo>
                  <a:lnTo>
                    <a:pt x="43" y="1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5632865" y="1759772"/>
              <a:ext cx="15460" cy="20075"/>
            </a:xfrm>
            <a:custGeom>
              <a:avLst/>
              <a:gdLst/>
              <a:ahLst/>
              <a:cxnLst/>
              <a:rect l="l" t="t" r="r" b="b"/>
              <a:pathLst>
                <a:path w="325" h="422" extrusionOk="0">
                  <a:moveTo>
                    <a:pt x="320" y="343"/>
                  </a:moveTo>
                  <a:lnTo>
                    <a:pt x="268" y="219"/>
                  </a:lnTo>
                  <a:lnTo>
                    <a:pt x="254" y="155"/>
                  </a:lnTo>
                  <a:lnTo>
                    <a:pt x="209" y="121"/>
                  </a:lnTo>
                  <a:lnTo>
                    <a:pt x="119" y="113"/>
                  </a:lnTo>
                  <a:lnTo>
                    <a:pt x="76" y="47"/>
                  </a:lnTo>
                  <a:lnTo>
                    <a:pt x="30" y="12"/>
                  </a:lnTo>
                  <a:lnTo>
                    <a:pt x="0" y="0"/>
                  </a:lnTo>
                  <a:lnTo>
                    <a:pt x="12" y="42"/>
                  </a:lnTo>
                  <a:lnTo>
                    <a:pt x="61" y="117"/>
                  </a:lnTo>
                  <a:lnTo>
                    <a:pt x="132" y="187"/>
                  </a:lnTo>
                  <a:lnTo>
                    <a:pt x="206" y="292"/>
                  </a:lnTo>
                  <a:lnTo>
                    <a:pt x="247" y="397"/>
                  </a:lnTo>
                  <a:lnTo>
                    <a:pt x="294" y="422"/>
                  </a:lnTo>
                  <a:lnTo>
                    <a:pt x="324" y="40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5646660" y="1730564"/>
              <a:ext cx="80013" cy="60652"/>
            </a:xfrm>
            <a:custGeom>
              <a:avLst/>
              <a:gdLst/>
              <a:ahLst/>
              <a:cxnLst/>
              <a:rect l="l" t="t" r="r" b="b"/>
              <a:pathLst>
                <a:path w="1682" h="1275" extrusionOk="0">
                  <a:moveTo>
                    <a:pt x="1039" y="1070"/>
                  </a:moveTo>
                  <a:lnTo>
                    <a:pt x="1005" y="1074"/>
                  </a:lnTo>
                  <a:lnTo>
                    <a:pt x="975" y="1051"/>
                  </a:lnTo>
                  <a:lnTo>
                    <a:pt x="972" y="1013"/>
                  </a:lnTo>
                  <a:lnTo>
                    <a:pt x="983" y="985"/>
                  </a:lnTo>
                  <a:lnTo>
                    <a:pt x="1011" y="1004"/>
                  </a:lnTo>
                  <a:lnTo>
                    <a:pt x="1032" y="1036"/>
                  </a:lnTo>
                  <a:lnTo>
                    <a:pt x="1081" y="1053"/>
                  </a:lnTo>
                  <a:lnTo>
                    <a:pt x="1101" y="1091"/>
                  </a:lnTo>
                  <a:lnTo>
                    <a:pt x="1100" y="1113"/>
                  </a:lnTo>
                  <a:lnTo>
                    <a:pt x="1141" y="1107"/>
                  </a:lnTo>
                  <a:lnTo>
                    <a:pt x="1184" y="1038"/>
                  </a:lnTo>
                  <a:lnTo>
                    <a:pt x="1233" y="942"/>
                  </a:lnTo>
                  <a:lnTo>
                    <a:pt x="1318" y="853"/>
                  </a:lnTo>
                  <a:lnTo>
                    <a:pt x="1380" y="842"/>
                  </a:lnTo>
                  <a:lnTo>
                    <a:pt x="1427" y="808"/>
                  </a:lnTo>
                  <a:lnTo>
                    <a:pt x="1448" y="821"/>
                  </a:lnTo>
                  <a:lnTo>
                    <a:pt x="1429" y="857"/>
                  </a:lnTo>
                  <a:lnTo>
                    <a:pt x="1480" y="865"/>
                  </a:lnTo>
                  <a:lnTo>
                    <a:pt x="1519" y="887"/>
                  </a:lnTo>
                  <a:lnTo>
                    <a:pt x="1561" y="865"/>
                  </a:lnTo>
                  <a:lnTo>
                    <a:pt x="1563" y="821"/>
                  </a:lnTo>
                  <a:lnTo>
                    <a:pt x="1640" y="780"/>
                  </a:lnTo>
                  <a:lnTo>
                    <a:pt x="1681" y="735"/>
                  </a:lnTo>
                  <a:lnTo>
                    <a:pt x="1657" y="714"/>
                  </a:lnTo>
                  <a:lnTo>
                    <a:pt x="1591" y="720"/>
                  </a:lnTo>
                  <a:lnTo>
                    <a:pt x="1510" y="755"/>
                  </a:lnTo>
                  <a:lnTo>
                    <a:pt x="1440" y="712"/>
                  </a:lnTo>
                  <a:lnTo>
                    <a:pt x="1354" y="690"/>
                  </a:lnTo>
                  <a:lnTo>
                    <a:pt x="1325" y="654"/>
                  </a:lnTo>
                  <a:lnTo>
                    <a:pt x="1263" y="648"/>
                  </a:lnTo>
                  <a:lnTo>
                    <a:pt x="1254" y="622"/>
                  </a:lnTo>
                  <a:lnTo>
                    <a:pt x="1173" y="545"/>
                  </a:lnTo>
                  <a:lnTo>
                    <a:pt x="1133" y="520"/>
                  </a:lnTo>
                  <a:lnTo>
                    <a:pt x="1111" y="434"/>
                  </a:lnTo>
                  <a:lnTo>
                    <a:pt x="1101" y="394"/>
                  </a:lnTo>
                  <a:lnTo>
                    <a:pt x="1064" y="349"/>
                  </a:lnTo>
                  <a:lnTo>
                    <a:pt x="1053" y="296"/>
                  </a:lnTo>
                  <a:lnTo>
                    <a:pt x="996" y="268"/>
                  </a:lnTo>
                  <a:lnTo>
                    <a:pt x="996" y="243"/>
                  </a:lnTo>
                  <a:lnTo>
                    <a:pt x="1026" y="230"/>
                  </a:lnTo>
                  <a:lnTo>
                    <a:pt x="1000" y="194"/>
                  </a:lnTo>
                  <a:lnTo>
                    <a:pt x="1028" y="172"/>
                  </a:lnTo>
                  <a:lnTo>
                    <a:pt x="1045" y="161"/>
                  </a:lnTo>
                  <a:lnTo>
                    <a:pt x="1041" y="123"/>
                  </a:lnTo>
                  <a:lnTo>
                    <a:pt x="1017" y="108"/>
                  </a:lnTo>
                  <a:lnTo>
                    <a:pt x="975" y="78"/>
                  </a:lnTo>
                  <a:lnTo>
                    <a:pt x="879" y="80"/>
                  </a:lnTo>
                  <a:lnTo>
                    <a:pt x="819" y="65"/>
                  </a:lnTo>
                  <a:lnTo>
                    <a:pt x="772" y="21"/>
                  </a:lnTo>
                  <a:lnTo>
                    <a:pt x="717" y="21"/>
                  </a:lnTo>
                  <a:lnTo>
                    <a:pt x="663" y="1"/>
                  </a:lnTo>
                  <a:lnTo>
                    <a:pt x="646" y="16"/>
                  </a:lnTo>
                  <a:lnTo>
                    <a:pt x="723" y="85"/>
                  </a:lnTo>
                  <a:lnTo>
                    <a:pt x="765" y="97"/>
                  </a:lnTo>
                  <a:lnTo>
                    <a:pt x="787" y="125"/>
                  </a:lnTo>
                  <a:lnTo>
                    <a:pt x="723" y="125"/>
                  </a:lnTo>
                  <a:lnTo>
                    <a:pt x="706" y="112"/>
                  </a:lnTo>
                  <a:lnTo>
                    <a:pt x="665" y="112"/>
                  </a:lnTo>
                  <a:lnTo>
                    <a:pt x="637" y="151"/>
                  </a:lnTo>
                  <a:lnTo>
                    <a:pt x="650" y="210"/>
                  </a:lnTo>
                  <a:lnTo>
                    <a:pt x="680" y="264"/>
                  </a:lnTo>
                  <a:lnTo>
                    <a:pt x="697" y="336"/>
                  </a:lnTo>
                  <a:lnTo>
                    <a:pt x="778" y="417"/>
                  </a:lnTo>
                  <a:lnTo>
                    <a:pt x="795" y="450"/>
                  </a:lnTo>
                  <a:lnTo>
                    <a:pt x="770" y="469"/>
                  </a:lnTo>
                  <a:lnTo>
                    <a:pt x="710" y="479"/>
                  </a:lnTo>
                  <a:lnTo>
                    <a:pt x="653" y="417"/>
                  </a:lnTo>
                  <a:lnTo>
                    <a:pt x="627" y="343"/>
                  </a:lnTo>
                  <a:lnTo>
                    <a:pt x="588" y="321"/>
                  </a:lnTo>
                  <a:lnTo>
                    <a:pt x="537" y="334"/>
                  </a:lnTo>
                  <a:lnTo>
                    <a:pt x="510" y="351"/>
                  </a:lnTo>
                  <a:lnTo>
                    <a:pt x="490" y="334"/>
                  </a:lnTo>
                  <a:lnTo>
                    <a:pt x="441" y="322"/>
                  </a:lnTo>
                  <a:lnTo>
                    <a:pt x="437" y="270"/>
                  </a:lnTo>
                  <a:lnTo>
                    <a:pt x="420" y="228"/>
                  </a:lnTo>
                  <a:lnTo>
                    <a:pt x="369" y="221"/>
                  </a:lnTo>
                  <a:lnTo>
                    <a:pt x="315" y="172"/>
                  </a:lnTo>
                  <a:lnTo>
                    <a:pt x="241" y="164"/>
                  </a:lnTo>
                  <a:lnTo>
                    <a:pt x="211" y="146"/>
                  </a:lnTo>
                  <a:lnTo>
                    <a:pt x="189" y="100"/>
                  </a:lnTo>
                  <a:lnTo>
                    <a:pt x="130" y="121"/>
                  </a:lnTo>
                  <a:lnTo>
                    <a:pt x="91" y="155"/>
                  </a:lnTo>
                  <a:lnTo>
                    <a:pt x="94" y="232"/>
                  </a:lnTo>
                  <a:lnTo>
                    <a:pt x="77" y="247"/>
                  </a:lnTo>
                  <a:lnTo>
                    <a:pt x="83" y="317"/>
                  </a:lnTo>
                  <a:lnTo>
                    <a:pt x="64" y="379"/>
                  </a:lnTo>
                  <a:lnTo>
                    <a:pt x="6" y="424"/>
                  </a:lnTo>
                  <a:lnTo>
                    <a:pt x="0" y="456"/>
                  </a:lnTo>
                  <a:lnTo>
                    <a:pt x="64" y="547"/>
                  </a:lnTo>
                  <a:lnTo>
                    <a:pt x="98" y="548"/>
                  </a:lnTo>
                  <a:lnTo>
                    <a:pt x="132" y="577"/>
                  </a:lnTo>
                  <a:lnTo>
                    <a:pt x="113" y="595"/>
                  </a:lnTo>
                  <a:lnTo>
                    <a:pt x="79" y="601"/>
                  </a:lnTo>
                  <a:lnTo>
                    <a:pt x="89" y="654"/>
                  </a:lnTo>
                  <a:lnTo>
                    <a:pt x="126" y="665"/>
                  </a:lnTo>
                  <a:lnTo>
                    <a:pt x="149" y="712"/>
                  </a:lnTo>
                  <a:lnTo>
                    <a:pt x="147" y="744"/>
                  </a:lnTo>
                  <a:lnTo>
                    <a:pt x="177" y="772"/>
                  </a:lnTo>
                  <a:lnTo>
                    <a:pt x="237" y="791"/>
                  </a:lnTo>
                  <a:lnTo>
                    <a:pt x="256" y="821"/>
                  </a:lnTo>
                  <a:lnTo>
                    <a:pt x="245" y="842"/>
                  </a:lnTo>
                  <a:lnTo>
                    <a:pt x="269" y="865"/>
                  </a:lnTo>
                  <a:lnTo>
                    <a:pt x="292" y="851"/>
                  </a:lnTo>
                  <a:lnTo>
                    <a:pt x="328" y="857"/>
                  </a:lnTo>
                  <a:lnTo>
                    <a:pt x="349" y="885"/>
                  </a:lnTo>
                  <a:lnTo>
                    <a:pt x="313" y="912"/>
                  </a:lnTo>
                  <a:lnTo>
                    <a:pt x="296" y="900"/>
                  </a:lnTo>
                  <a:lnTo>
                    <a:pt x="260" y="900"/>
                  </a:lnTo>
                  <a:lnTo>
                    <a:pt x="245" y="929"/>
                  </a:lnTo>
                  <a:lnTo>
                    <a:pt x="264" y="976"/>
                  </a:lnTo>
                  <a:lnTo>
                    <a:pt x="416" y="1079"/>
                  </a:lnTo>
                  <a:lnTo>
                    <a:pt x="501" y="1113"/>
                  </a:lnTo>
                  <a:lnTo>
                    <a:pt x="574" y="1106"/>
                  </a:lnTo>
                  <a:lnTo>
                    <a:pt x="620" y="1139"/>
                  </a:lnTo>
                  <a:lnTo>
                    <a:pt x="667" y="1171"/>
                  </a:lnTo>
                  <a:lnTo>
                    <a:pt x="684" y="1222"/>
                  </a:lnTo>
                  <a:lnTo>
                    <a:pt x="731" y="1267"/>
                  </a:lnTo>
                  <a:lnTo>
                    <a:pt x="802" y="1266"/>
                  </a:lnTo>
                  <a:lnTo>
                    <a:pt x="879" y="1237"/>
                  </a:lnTo>
                  <a:lnTo>
                    <a:pt x="947" y="1243"/>
                  </a:lnTo>
                  <a:lnTo>
                    <a:pt x="998" y="1275"/>
                  </a:lnTo>
                  <a:lnTo>
                    <a:pt x="1043" y="1266"/>
                  </a:lnTo>
                  <a:lnTo>
                    <a:pt x="1066" y="1219"/>
                  </a:lnTo>
                  <a:lnTo>
                    <a:pt x="1066" y="1171"/>
                  </a:lnTo>
                  <a:lnTo>
                    <a:pt x="1036" y="111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5697321" y="1733514"/>
              <a:ext cx="34726" cy="29874"/>
            </a:xfrm>
            <a:custGeom>
              <a:avLst/>
              <a:gdLst/>
              <a:ahLst/>
              <a:cxnLst/>
              <a:rect l="l" t="t" r="r" b="b"/>
              <a:pathLst>
                <a:path w="730" h="628" extrusionOk="0">
                  <a:moveTo>
                    <a:pt x="1" y="4"/>
                  </a:moveTo>
                  <a:lnTo>
                    <a:pt x="76" y="4"/>
                  </a:lnTo>
                  <a:lnTo>
                    <a:pt x="157" y="1"/>
                  </a:lnTo>
                  <a:lnTo>
                    <a:pt x="212" y="8"/>
                  </a:lnTo>
                  <a:lnTo>
                    <a:pt x="336" y="70"/>
                  </a:lnTo>
                  <a:lnTo>
                    <a:pt x="394" y="76"/>
                  </a:lnTo>
                  <a:lnTo>
                    <a:pt x="439" y="65"/>
                  </a:lnTo>
                  <a:lnTo>
                    <a:pt x="562" y="80"/>
                  </a:lnTo>
                  <a:lnTo>
                    <a:pt x="692" y="119"/>
                  </a:lnTo>
                  <a:lnTo>
                    <a:pt x="693" y="146"/>
                  </a:lnTo>
                  <a:lnTo>
                    <a:pt x="637" y="161"/>
                  </a:lnTo>
                  <a:lnTo>
                    <a:pt x="603" y="198"/>
                  </a:lnTo>
                  <a:lnTo>
                    <a:pt x="603" y="249"/>
                  </a:lnTo>
                  <a:lnTo>
                    <a:pt x="656" y="309"/>
                  </a:lnTo>
                  <a:lnTo>
                    <a:pt x="716" y="326"/>
                  </a:lnTo>
                  <a:lnTo>
                    <a:pt x="718" y="390"/>
                  </a:lnTo>
                  <a:lnTo>
                    <a:pt x="729" y="430"/>
                  </a:lnTo>
                  <a:lnTo>
                    <a:pt x="703" y="473"/>
                  </a:lnTo>
                  <a:lnTo>
                    <a:pt x="692" y="543"/>
                  </a:lnTo>
                  <a:lnTo>
                    <a:pt x="646" y="586"/>
                  </a:lnTo>
                  <a:lnTo>
                    <a:pt x="629" y="620"/>
                  </a:lnTo>
                  <a:lnTo>
                    <a:pt x="581" y="582"/>
                  </a:lnTo>
                  <a:lnTo>
                    <a:pt x="552" y="586"/>
                  </a:lnTo>
                  <a:lnTo>
                    <a:pt x="496" y="626"/>
                  </a:lnTo>
                  <a:lnTo>
                    <a:pt x="443" y="628"/>
                  </a:lnTo>
                  <a:lnTo>
                    <a:pt x="326" y="573"/>
                  </a:lnTo>
                  <a:lnTo>
                    <a:pt x="264" y="517"/>
                  </a:lnTo>
                  <a:lnTo>
                    <a:pt x="149" y="420"/>
                  </a:lnTo>
                  <a:lnTo>
                    <a:pt x="132" y="351"/>
                  </a:lnTo>
                  <a:lnTo>
                    <a:pt x="148" y="304"/>
                  </a:lnTo>
                  <a:lnTo>
                    <a:pt x="153" y="257"/>
                  </a:lnTo>
                  <a:lnTo>
                    <a:pt x="166" y="230"/>
                  </a:lnTo>
                  <a:lnTo>
                    <a:pt x="138" y="183"/>
                  </a:lnTo>
                  <a:lnTo>
                    <a:pt x="110" y="166"/>
                  </a:lnTo>
                  <a:lnTo>
                    <a:pt x="100" y="116"/>
                  </a:lnTo>
                  <a:lnTo>
                    <a:pt x="68" y="99"/>
                  </a:lnTo>
                  <a:lnTo>
                    <a:pt x="35" y="5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5273241" y="1736225"/>
              <a:ext cx="49140" cy="61127"/>
            </a:xfrm>
            <a:custGeom>
              <a:avLst/>
              <a:gdLst/>
              <a:ahLst/>
              <a:cxnLst/>
              <a:rect l="l" t="t" r="r" b="b"/>
              <a:pathLst>
                <a:path w="1033" h="1285" extrusionOk="0">
                  <a:moveTo>
                    <a:pt x="336" y="1284"/>
                  </a:moveTo>
                  <a:cubicBezTo>
                    <a:pt x="330" y="1284"/>
                    <a:pt x="401" y="1261"/>
                    <a:pt x="401" y="1261"/>
                  </a:cubicBezTo>
                  <a:lnTo>
                    <a:pt x="435" y="1192"/>
                  </a:lnTo>
                  <a:lnTo>
                    <a:pt x="492" y="1115"/>
                  </a:lnTo>
                  <a:lnTo>
                    <a:pt x="529" y="1092"/>
                  </a:lnTo>
                  <a:lnTo>
                    <a:pt x="520" y="1060"/>
                  </a:lnTo>
                  <a:lnTo>
                    <a:pt x="528" y="1017"/>
                  </a:lnTo>
                  <a:lnTo>
                    <a:pt x="642" y="941"/>
                  </a:lnTo>
                  <a:lnTo>
                    <a:pt x="684" y="934"/>
                  </a:lnTo>
                  <a:lnTo>
                    <a:pt x="714" y="960"/>
                  </a:lnTo>
                  <a:lnTo>
                    <a:pt x="752" y="955"/>
                  </a:lnTo>
                  <a:lnTo>
                    <a:pt x="776" y="906"/>
                  </a:lnTo>
                  <a:lnTo>
                    <a:pt x="797" y="866"/>
                  </a:lnTo>
                  <a:lnTo>
                    <a:pt x="855" y="845"/>
                  </a:lnTo>
                  <a:lnTo>
                    <a:pt x="938" y="780"/>
                  </a:lnTo>
                  <a:lnTo>
                    <a:pt x="951" y="736"/>
                  </a:lnTo>
                  <a:lnTo>
                    <a:pt x="987" y="712"/>
                  </a:lnTo>
                  <a:lnTo>
                    <a:pt x="1032" y="612"/>
                  </a:lnTo>
                  <a:lnTo>
                    <a:pt x="1017" y="556"/>
                  </a:lnTo>
                  <a:lnTo>
                    <a:pt x="949" y="476"/>
                  </a:lnTo>
                  <a:lnTo>
                    <a:pt x="921" y="414"/>
                  </a:lnTo>
                  <a:lnTo>
                    <a:pt x="917" y="369"/>
                  </a:lnTo>
                  <a:lnTo>
                    <a:pt x="834" y="315"/>
                  </a:lnTo>
                  <a:lnTo>
                    <a:pt x="785" y="309"/>
                  </a:lnTo>
                  <a:lnTo>
                    <a:pt x="763" y="324"/>
                  </a:lnTo>
                  <a:lnTo>
                    <a:pt x="723" y="299"/>
                  </a:lnTo>
                  <a:lnTo>
                    <a:pt x="663" y="275"/>
                  </a:lnTo>
                  <a:lnTo>
                    <a:pt x="599" y="215"/>
                  </a:lnTo>
                  <a:lnTo>
                    <a:pt x="571" y="207"/>
                  </a:lnTo>
                  <a:lnTo>
                    <a:pt x="558" y="230"/>
                  </a:lnTo>
                  <a:lnTo>
                    <a:pt x="522" y="217"/>
                  </a:lnTo>
                  <a:lnTo>
                    <a:pt x="509" y="179"/>
                  </a:lnTo>
                  <a:lnTo>
                    <a:pt x="469" y="134"/>
                  </a:lnTo>
                  <a:lnTo>
                    <a:pt x="435" y="136"/>
                  </a:lnTo>
                  <a:lnTo>
                    <a:pt x="426" y="183"/>
                  </a:lnTo>
                  <a:lnTo>
                    <a:pt x="401" y="179"/>
                  </a:lnTo>
                  <a:lnTo>
                    <a:pt x="351" y="113"/>
                  </a:lnTo>
                  <a:lnTo>
                    <a:pt x="321" y="92"/>
                  </a:lnTo>
                  <a:lnTo>
                    <a:pt x="319" y="119"/>
                  </a:lnTo>
                  <a:lnTo>
                    <a:pt x="356" y="164"/>
                  </a:lnTo>
                  <a:lnTo>
                    <a:pt x="362" y="198"/>
                  </a:lnTo>
                  <a:lnTo>
                    <a:pt x="326" y="226"/>
                  </a:lnTo>
                  <a:lnTo>
                    <a:pt x="330" y="273"/>
                  </a:lnTo>
                  <a:lnTo>
                    <a:pt x="302" y="269"/>
                  </a:lnTo>
                  <a:lnTo>
                    <a:pt x="281" y="235"/>
                  </a:lnTo>
                  <a:lnTo>
                    <a:pt x="272" y="66"/>
                  </a:lnTo>
                  <a:lnTo>
                    <a:pt x="221" y="43"/>
                  </a:lnTo>
                  <a:lnTo>
                    <a:pt x="170" y="32"/>
                  </a:lnTo>
                  <a:lnTo>
                    <a:pt x="102" y="0"/>
                  </a:lnTo>
                  <a:lnTo>
                    <a:pt x="68" y="0"/>
                  </a:lnTo>
                  <a:lnTo>
                    <a:pt x="38" y="42"/>
                  </a:lnTo>
                  <a:lnTo>
                    <a:pt x="49" y="89"/>
                  </a:lnTo>
                  <a:lnTo>
                    <a:pt x="102" y="123"/>
                  </a:lnTo>
                  <a:lnTo>
                    <a:pt x="138" y="170"/>
                  </a:lnTo>
                  <a:lnTo>
                    <a:pt x="117" y="192"/>
                  </a:lnTo>
                  <a:lnTo>
                    <a:pt x="76" y="188"/>
                  </a:lnTo>
                  <a:lnTo>
                    <a:pt x="57" y="156"/>
                  </a:lnTo>
                  <a:lnTo>
                    <a:pt x="21" y="128"/>
                  </a:lnTo>
                  <a:lnTo>
                    <a:pt x="1" y="130"/>
                  </a:lnTo>
                  <a:lnTo>
                    <a:pt x="10" y="166"/>
                  </a:lnTo>
                  <a:lnTo>
                    <a:pt x="27" y="209"/>
                  </a:lnTo>
                  <a:lnTo>
                    <a:pt x="12" y="222"/>
                  </a:lnTo>
                  <a:lnTo>
                    <a:pt x="12" y="281"/>
                  </a:lnTo>
                  <a:lnTo>
                    <a:pt x="38" y="309"/>
                  </a:lnTo>
                  <a:lnTo>
                    <a:pt x="78" y="318"/>
                  </a:lnTo>
                  <a:lnTo>
                    <a:pt x="98" y="348"/>
                  </a:lnTo>
                  <a:lnTo>
                    <a:pt x="89" y="390"/>
                  </a:lnTo>
                  <a:lnTo>
                    <a:pt x="144" y="520"/>
                  </a:lnTo>
                  <a:lnTo>
                    <a:pt x="183" y="559"/>
                  </a:lnTo>
                  <a:lnTo>
                    <a:pt x="230" y="559"/>
                  </a:lnTo>
                  <a:lnTo>
                    <a:pt x="198" y="589"/>
                  </a:lnTo>
                  <a:lnTo>
                    <a:pt x="149" y="599"/>
                  </a:lnTo>
                  <a:lnTo>
                    <a:pt x="125" y="685"/>
                  </a:lnTo>
                  <a:lnTo>
                    <a:pt x="168" y="778"/>
                  </a:lnTo>
                  <a:lnTo>
                    <a:pt x="187" y="844"/>
                  </a:lnTo>
                  <a:lnTo>
                    <a:pt x="183" y="908"/>
                  </a:lnTo>
                  <a:lnTo>
                    <a:pt x="211" y="930"/>
                  </a:lnTo>
                  <a:lnTo>
                    <a:pt x="219" y="977"/>
                  </a:lnTo>
                  <a:lnTo>
                    <a:pt x="200" y="1005"/>
                  </a:lnTo>
                  <a:lnTo>
                    <a:pt x="234" y="1083"/>
                  </a:lnTo>
                  <a:lnTo>
                    <a:pt x="262" y="1162"/>
                  </a:lnTo>
                  <a:lnTo>
                    <a:pt x="305" y="1203"/>
                  </a:lnTo>
                  <a:lnTo>
                    <a:pt x="304" y="125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5333939" y="1763339"/>
              <a:ext cx="5899" cy="7326"/>
            </a:xfrm>
            <a:custGeom>
              <a:avLst/>
              <a:gdLst/>
              <a:ahLst/>
              <a:cxnLst/>
              <a:rect l="l" t="t" r="r" b="b"/>
              <a:pathLst>
                <a:path w="124" h="154" extrusionOk="0">
                  <a:moveTo>
                    <a:pt x="55" y="144"/>
                  </a:moveTo>
                  <a:lnTo>
                    <a:pt x="99" y="104"/>
                  </a:lnTo>
                  <a:lnTo>
                    <a:pt x="101" y="80"/>
                  </a:lnTo>
                  <a:lnTo>
                    <a:pt x="80" y="65"/>
                  </a:lnTo>
                  <a:lnTo>
                    <a:pt x="99" y="38"/>
                  </a:lnTo>
                  <a:lnTo>
                    <a:pt x="123" y="29"/>
                  </a:lnTo>
                  <a:lnTo>
                    <a:pt x="112" y="1"/>
                  </a:lnTo>
                  <a:lnTo>
                    <a:pt x="72" y="6"/>
                  </a:lnTo>
                  <a:lnTo>
                    <a:pt x="35" y="53"/>
                  </a:lnTo>
                  <a:lnTo>
                    <a:pt x="40" y="82"/>
                  </a:lnTo>
                  <a:lnTo>
                    <a:pt x="10" y="91"/>
                  </a:lnTo>
                  <a:lnTo>
                    <a:pt x="1" y="132"/>
                  </a:lnTo>
                  <a:lnTo>
                    <a:pt x="27" y="15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5339600" y="1765861"/>
              <a:ext cx="11417" cy="6137"/>
            </a:xfrm>
            <a:custGeom>
              <a:avLst/>
              <a:gdLst/>
              <a:ahLst/>
              <a:cxnLst/>
              <a:rect l="l" t="t" r="r" b="b"/>
              <a:pathLst>
                <a:path w="240" h="129" extrusionOk="0">
                  <a:moveTo>
                    <a:pt x="0" y="94"/>
                  </a:moveTo>
                  <a:lnTo>
                    <a:pt x="25" y="57"/>
                  </a:lnTo>
                  <a:lnTo>
                    <a:pt x="93" y="64"/>
                  </a:lnTo>
                  <a:lnTo>
                    <a:pt x="123" y="13"/>
                  </a:lnTo>
                  <a:lnTo>
                    <a:pt x="166" y="15"/>
                  </a:lnTo>
                  <a:lnTo>
                    <a:pt x="183" y="0"/>
                  </a:lnTo>
                  <a:lnTo>
                    <a:pt x="219" y="10"/>
                  </a:lnTo>
                  <a:lnTo>
                    <a:pt x="239" y="70"/>
                  </a:lnTo>
                  <a:lnTo>
                    <a:pt x="211" y="119"/>
                  </a:lnTo>
                  <a:lnTo>
                    <a:pt x="175" y="89"/>
                  </a:lnTo>
                  <a:lnTo>
                    <a:pt x="147" y="119"/>
                  </a:lnTo>
                  <a:lnTo>
                    <a:pt x="79" y="128"/>
                  </a:lnTo>
                  <a:lnTo>
                    <a:pt x="2" y="1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5364479" y="1792975"/>
              <a:ext cx="5185" cy="7468"/>
            </a:xfrm>
            <a:custGeom>
              <a:avLst/>
              <a:gdLst/>
              <a:ahLst/>
              <a:cxnLst/>
              <a:rect l="l" t="t" r="r" b="b"/>
              <a:pathLst>
                <a:path w="109" h="157" extrusionOk="0">
                  <a:moveTo>
                    <a:pt x="1" y="12"/>
                  </a:moveTo>
                  <a:lnTo>
                    <a:pt x="1" y="53"/>
                  </a:lnTo>
                  <a:lnTo>
                    <a:pt x="50" y="115"/>
                  </a:lnTo>
                  <a:lnTo>
                    <a:pt x="38" y="134"/>
                  </a:lnTo>
                  <a:lnTo>
                    <a:pt x="44" y="157"/>
                  </a:lnTo>
                  <a:lnTo>
                    <a:pt x="91" y="136"/>
                  </a:lnTo>
                  <a:lnTo>
                    <a:pt x="108" y="83"/>
                  </a:lnTo>
                  <a:lnTo>
                    <a:pt x="74" y="8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5590433" y="1862283"/>
              <a:ext cx="4329" cy="5518"/>
            </a:xfrm>
            <a:custGeom>
              <a:avLst/>
              <a:gdLst/>
              <a:ahLst/>
              <a:cxnLst/>
              <a:rect l="l" t="t" r="r" b="b"/>
              <a:pathLst>
                <a:path w="91" h="116" extrusionOk="0">
                  <a:moveTo>
                    <a:pt x="57" y="115"/>
                  </a:moveTo>
                  <a:lnTo>
                    <a:pt x="81" y="100"/>
                  </a:lnTo>
                  <a:lnTo>
                    <a:pt x="90" y="42"/>
                  </a:lnTo>
                  <a:lnTo>
                    <a:pt x="85" y="1"/>
                  </a:lnTo>
                  <a:lnTo>
                    <a:pt x="17" y="33"/>
                  </a:lnTo>
                  <a:lnTo>
                    <a:pt x="0" y="48"/>
                  </a:lnTo>
                  <a:lnTo>
                    <a:pt x="11" y="93"/>
                  </a:lnTo>
                  <a:lnTo>
                    <a:pt x="36" y="9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5560702" y="1896676"/>
              <a:ext cx="7088" cy="5138"/>
            </a:xfrm>
            <a:custGeom>
              <a:avLst/>
              <a:gdLst/>
              <a:ahLst/>
              <a:cxnLst/>
              <a:rect l="l" t="t" r="r" b="b"/>
              <a:pathLst>
                <a:path w="149" h="108" extrusionOk="0">
                  <a:moveTo>
                    <a:pt x="38" y="108"/>
                  </a:moveTo>
                  <a:lnTo>
                    <a:pt x="106" y="108"/>
                  </a:lnTo>
                  <a:lnTo>
                    <a:pt x="124" y="91"/>
                  </a:lnTo>
                  <a:lnTo>
                    <a:pt x="147" y="97"/>
                  </a:lnTo>
                  <a:lnTo>
                    <a:pt x="149" y="74"/>
                  </a:lnTo>
                  <a:lnTo>
                    <a:pt x="117" y="42"/>
                  </a:lnTo>
                  <a:lnTo>
                    <a:pt x="64" y="4"/>
                  </a:lnTo>
                  <a:lnTo>
                    <a:pt x="25" y="1"/>
                  </a:lnTo>
                  <a:lnTo>
                    <a:pt x="0" y="23"/>
                  </a:lnTo>
                  <a:lnTo>
                    <a:pt x="4" y="46"/>
                  </a:lnTo>
                  <a:lnTo>
                    <a:pt x="38" y="7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5466467" y="1870798"/>
              <a:ext cx="18410" cy="17315"/>
            </a:xfrm>
            <a:custGeom>
              <a:avLst/>
              <a:gdLst/>
              <a:ahLst/>
              <a:cxnLst/>
              <a:rect l="l" t="t" r="r" b="b"/>
              <a:pathLst>
                <a:path w="387" h="364" extrusionOk="0">
                  <a:moveTo>
                    <a:pt x="227" y="334"/>
                  </a:moveTo>
                  <a:lnTo>
                    <a:pt x="283" y="347"/>
                  </a:lnTo>
                  <a:lnTo>
                    <a:pt x="313" y="364"/>
                  </a:lnTo>
                  <a:lnTo>
                    <a:pt x="351" y="343"/>
                  </a:lnTo>
                  <a:lnTo>
                    <a:pt x="360" y="302"/>
                  </a:lnTo>
                  <a:lnTo>
                    <a:pt x="387" y="279"/>
                  </a:lnTo>
                  <a:lnTo>
                    <a:pt x="387" y="247"/>
                  </a:lnTo>
                  <a:lnTo>
                    <a:pt x="358" y="219"/>
                  </a:lnTo>
                  <a:lnTo>
                    <a:pt x="357" y="130"/>
                  </a:lnTo>
                  <a:lnTo>
                    <a:pt x="325" y="98"/>
                  </a:lnTo>
                  <a:lnTo>
                    <a:pt x="300" y="44"/>
                  </a:lnTo>
                  <a:lnTo>
                    <a:pt x="298" y="10"/>
                  </a:lnTo>
                  <a:lnTo>
                    <a:pt x="261" y="0"/>
                  </a:lnTo>
                  <a:lnTo>
                    <a:pt x="165" y="29"/>
                  </a:lnTo>
                  <a:lnTo>
                    <a:pt x="74" y="85"/>
                  </a:lnTo>
                  <a:lnTo>
                    <a:pt x="25" y="87"/>
                  </a:lnTo>
                  <a:lnTo>
                    <a:pt x="12" y="110"/>
                  </a:lnTo>
                  <a:lnTo>
                    <a:pt x="27" y="164"/>
                  </a:lnTo>
                  <a:lnTo>
                    <a:pt x="70" y="191"/>
                  </a:lnTo>
                  <a:lnTo>
                    <a:pt x="82" y="234"/>
                  </a:lnTo>
                  <a:lnTo>
                    <a:pt x="59" y="258"/>
                  </a:lnTo>
                  <a:lnTo>
                    <a:pt x="10" y="255"/>
                  </a:lnTo>
                  <a:lnTo>
                    <a:pt x="1" y="270"/>
                  </a:lnTo>
                  <a:lnTo>
                    <a:pt x="25" y="300"/>
                  </a:lnTo>
                  <a:lnTo>
                    <a:pt x="99" y="30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5718109" y="1796923"/>
              <a:ext cx="11845" cy="15365"/>
            </a:xfrm>
            <a:custGeom>
              <a:avLst/>
              <a:gdLst/>
              <a:ahLst/>
              <a:cxnLst/>
              <a:rect l="l" t="t" r="r" b="b"/>
              <a:pathLst>
                <a:path w="249" h="323" extrusionOk="0">
                  <a:moveTo>
                    <a:pt x="191" y="322"/>
                  </a:moveTo>
                  <a:lnTo>
                    <a:pt x="215" y="302"/>
                  </a:lnTo>
                  <a:lnTo>
                    <a:pt x="204" y="283"/>
                  </a:lnTo>
                  <a:lnTo>
                    <a:pt x="223" y="232"/>
                  </a:lnTo>
                  <a:lnTo>
                    <a:pt x="249" y="189"/>
                  </a:lnTo>
                  <a:lnTo>
                    <a:pt x="238" y="140"/>
                  </a:lnTo>
                  <a:lnTo>
                    <a:pt x="170" y="68"/>
                  </a:lnTo>
                  <a:lnTo>
                    <a:pt x="145" y="8"/>
                  </a:lnTo>
                  <a:lnTo>
                    <a:pt x="108" y="0"/>
                  </a:lnTo>
                  <a:lnTo>
                    <a:pt x="49" y="16"/>
                  </a:lnTo>
                  <a:lnTo>
                    <a:pt x="0" y="63"/>
                  </a:lnTo>
                  <a:lnTo>
                    <a:pt x="6" y="108"/>
                  </a:lnTo>
                  <a:lnTo>
                    <a:pt x="42" y="164"/>
                  </a:lnTo>
                  <a:lnTo>
                    <a:pt x="34" y="191"/>
                  </a:lnTo>
                  <a:lnTo>
                    <a:pt x="53" y="223"/>
                  </a:lnTo>
                  <a:lnTo>
                    <a:pt x="96" y="236"/>
                  </a:lnTo>
                  <a:lnTo>
                    <a:pt x="142" y="30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5732522" y="1805771"/>
              <a:ext cx="37580" cy="24784"/>
            </a:xfrm>
            <a:custGeom>
              <a:avLst/>
              <a:gdLst/>
              <a:ahLst/>
              <a:cxnLst/>
              <a:rect l="l" t="t" r="r" b="b"/>
              <a:pathLst>
                <a:path w="790" h="521" extrusionOk="0">
                  <a:moveTo>
                    <a:pt x="38" y="520"/>
                  </a:moveTo>
                  <a:lnTo>
                    <a:pt x="72" y="502"/>
                  </a:lnTo>
                  <a:lnTo>
                    <a:pt x="110" y="443"/>
                  </a:lnTo>
                  <a:lnTo>
                    <a:pt x="189" y="396"/>
                  </a:lnTo>
                  <a:lnTo>
                    <a:pt x="266" y="413"/>
                  </a:lnTo>
                  <a:lnTo>
                    <a:pt x="369" y="415"/>
                  </a:lnTo>
                  <a:lnTo>
                    <a:pt x="441" y="400"/>
                  </a:lnTo>
                  <a:lnTo>
                    <a:pt x="560" y="402"/>
                  </a:lnTo>
                  <a:lnTo>
                    <a:pt x="609" y="370"/>
                  </a:lnTo>
                  <a:lnTo>
                    <a:pt x="689" y="362"/>
                  </a:lnTo>
                  <a:lnTo>
                    <a:pt x="742" y="375"/>
                  </a:lnTo>
                  <a:lnTo>
                    <a:pt x="789" y="334"/>
                  </a:lnTo>
                  <a:lnTo>
                    <a:pt x="742" y="294"/>
                  </a:lnTo>
                  <a:lnTo>
                    <a:pt x="720" y="247"/>
                  </a:lnTo>
                  <a:lnTo>
                    <a:pt x="657" y="166"/>
                  </a:lnTo>
                  <a:lnTo>
                    <a:pt x="554" y="84"/>
                  </a:lnTo>
                  <a:lnTo>
                    <a:pt x="486" y="78"/>
                  </a:lnTo>
                  <a:lnTo>
                    <a:pt x="415" y="59"/>
                  </a:lnTo>
                  <a:lnTo>
                    <a:pt x="366" y="8"/>
                  </a:lnTo>
                  <a:lnTo>
                    <a:pt x="319" y="8"/>
                  </a:lnTo>
                  <a:lnTo>
                    <a:pt x="285" y="31"/>
                  </a:lnTo>
                  <a:lnTo>
                    <a:pt x="213" y="1"/>
                  </a:lnTo>
                  <a:lnTo>
                    <a:pt x="174" y="1"/>
                  </a:lnTo>
                  <a:lnTo>
                    <a:pt x="132" y="57"/>
                  </a:lnTo>
                  <a:lnTo>
                    <a:pt x="76" y="140"/>
                  </a:lnTo>
                  <a:lnTo>
                    <a:pt x="91" y="195"/>
                  </a:lnTo>
                  <a:lnTo>
                    <a:pt x="89" y="302"/>
                  </a:lnTo>
                  <a:lnTo>
                    <a:pt x="57" y="426"/>
                  </a:lnTo>
                  <a:lnTo>
                    <a:pt x="4" y="470"/>
                  </a:lnTo>
                  <a:lnTo>
                    <a:pt x="1" y="51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5675772" y="1817711"/>
              <a:ext cx="14176" cy="9181"/>
            </a:xfrm>
            <a:custGeom>
              <a:avLst/>
              <a:gdLst/>
              <a:ahLst/>
              <a:cxnLst/>
              <a:rect l="l" t="t" r="r" b="b"/>
              <a:pathLst>
                <a:path w="298" h="193" extrusionOk="0">
                  <a:moveTo>
                    <a:pt x="0" y="15"/>
                  </a:moveTo>
                  <a:lnTo>
                    <a:pt x="19" y="60"/>
                  </a:lnTo>
                  <a:lnTo>
                    <a:pt x="49" y="100"/>
                  </a:lnTo>
                  <a:lnTo>
                    <a:pt x="102" y="98"/>
                  </a:lnTo>
                  <a:lnTo>
                    <a:pt x="151" y="136"/>
                  </a:lnTo>
                  <a:lnTo>
                    <a:pt x="211" y="141"/>
                  </a:lnTo>
                  <a:lnTo>
                    <a:pt x="262" y="190"/>
                  </a:lnTo>
                  <a:lnTo>
                    <a:pt x="294" y="192"/>
                  </a:lnTo>
                  <a:lnTo>
                    <a:pt x="297" y="156"/>
                  </a:lnTo>
                  <a:lnTo>
                    <a:pt x="226" y="85"/>
                  </a:lnTo>
                  <a:lnTo>
                    <a:pt x="171" y="66"/>
                  </a:lnTo>
                  <a:lnTo>
                    <a:pt x="111" y="64"/>
                  </a:lnTo>
                  <a:lnTo>
                    <a:pt x="49" y="1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5753833" y="1891824"/>
              <a:ext cx="8467" cy="7849"/>
            </a:xfrm>
            <a:custGeom>
              <a:avLst/>
              <a:gdLst/>
              <a:ahLst/>
              <a:cxnLst/>
              <a:rect l="l" t="t" r="r" b="b"/>
              <a:pathLst>
                <a:path w="178" h="165" extrusionOk="0">
                  <a:moveTo>
                    <a:pt x="1" y="89"/>
                  </a:moveTo>
                  <a:lnTo>
                    <a:pt x="48" y="150"/>
                  </a:lnTo>
                  <a:lnTo>
                    <a:pt x="87" y="165"/>
                  </a:lnTo>
                  <a:lnTo>
                    <a:pt x="93" y="136"/>
                  </a:lnTo>
                  <a:lnTo>
                    <a:pt x="162" y="116"/>
                  </a:lnTo>
                  <a:lnTo>
                    <a:pt x="177" y="93"/>
                  </a:lnTo>
                  <a:lnTo>
                    <a:pt x="159" y="59"/>
                  </a:lnTo>
                  <a:lnTo>
                    <a:pt x="138" y="1"/>
                  </a:lnTo>
                  <a:lnTo>
                    <a:pt x="117" y="10"/>
                  </a:lnTo>
                  <a:lnTo>
                    <a:pt x="108" y="54"/>
                  </a:lnTo>
                  <a:lnTo>
                    <a:pt x="61" y="87"/>
                  </a:lnTo>
                  <a:cubicBezTo>
                    <a:pt x="61" y="87"/>
                    <a:pt x="4" y="93"/>
                    <a:pt x="1" y="89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6026881" y="1870608"/>
              <a:ext cx="2426" cy="4186"/>
            </a:xfrm>
            <a:custGeom>
              <a:avLst/>
              <a:gdLst/>
              <a:ahLst/>
              <a:cxnLst/>
              <a:rect l="l" t="t" r="r" b="b"/>
              <a:pathLst>
                <a:path w="51" h="88" extrusionOk="0">
                  <a:moveTo>
                    <a:pt x="23" y="87"/>
                  </a:moveTo>
                  <a:lnTo>
                    <a:pt x="42" y="85"/>
                  </a:lnTo>
                  <a:lnTo>
                    <a:pt x="51" y="46"/>
                  </a:lnTo>
                  <a:lnTo>
                    <a:pt x="34" y="3"/>
                  </a:lnTo>
                  <a:lnTo>
                    <a:pt x="8" y="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6024360" y="1873414"/>
              <a:ext cx="2997" cy="3948"/>
            </a:xfrm>
            <a:custGeom>
              <a:avLst/>
              <a:gdLst/>
              <a:ahLst/>
              <a:cxnLst/>
              <a:rect l="l" t="t" r="r" b="b"/>
              <a:pathLst>
                <a:path w="63" h="83" extrusionOk="0">
                  <a:moveTo>
                    <a:pt x="38" y="70"/>
                  </a:moveTo>
                  <a:lnTo>
                    <a:pt x="62" y="83"/>
                  </a:lnTo>
                  <a:lnTo>
                    <a:pt x="59" y="43"/>
                  </a:lnTo>
                  <a:lnTo>
                    <a:pt x="36" y="2"/>
                  </a:lnTo>
                  <a:lnTo>
                    <a:pt x="4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6023836" y="1876982"/>
              <a:ext cx="4139" cy="6041"/>
            </a:xfrm>
            <a:custGeom>
              <a:avLst/>
              <a:gdLst/>
              <a:ahLst/>
              <a:cxnLst/>
              <a:rect l="l" t="t" r="r" b="b"/>
              <a:pathLst>
                <a:path w="87" h="127" extrusionOk="0">
                  <a:moveTo>
                    <a:pt x="4" y="21"/>
                  </a:moveTo>
                  <a:lnTo>
                    <a:pt x="47" y="78"/>
                  </a:lnTo>
                  <a:lnTo>
                    <a:pt x="72" y="126"/>
                  </a:lnTo>
                  <a:lnTo>
                    <a:pt x="87" y="104"/>
                  </a:lnTo>
                  <a:lnTo>
                    <a:pt x="68" y="36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6017795" y="1875079"/>
              <a:ext cx="4376" cy="5090"/>
            </a:xfrm>
            <a:custGeom>
              <a:avLst/>
              <a:gdLst/>
              <a:ahLst/>
              <a:cxnLst/>
              <a:rect l="l" t="t" r="r" b="b"/>
              <a:pathLst>
                <a:path w="92" h="107" extrusionOk="0">
                  <a:moveTo>
                    <a:pt x="1" y="29"/>
                  </a:moveTo>
                  <a:lnTo>
                    <a:pt x="29" y="84"/>
                  </a:lnTo>
                  <a:lnTo>
                    <a:pt x="61" y="106"/>
                  </a:lnTo>
                  <a:lnTo>
                    <a:pt x="76" y="78"/>
                  </a:lnTo>
                  <a:lnTo>
                    <a:pt x="91" y="70"/>
                  </a:lnTo>
                  <a:lnTo>
                    <a:pt x="76" y="16"/>
                  </a:lnTo>
                  <a:lnTo>
                    <a:pt x="46" y="1"/>
                  </a:lnTo>
                  <a:lnTo>
                    <a:pt x="39" y="1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6076448" y="1836406"/>
              <a:ext cx="16554" cy="13320"/>
            </a:xfrm>
            <a:custGeom>
              <a:avLst/>
              <a:gdLst/>
              <a:ahLst/>
              <a:cxnLst/>
              <a:rect l="l" t="t" r="r" b="b"/>
              <a:pathLst>
                <a:path w="348" h="280" extrusionOk="0">
                  <a:moveTo>
                    <a:pt x="204" y="251"/>
                  </a:moveTo>
                  <a:lnTo>
                    <a:pt x="259" y="279"/>
                  </a:lnTo>
                  <a:lnTo>
                    <a:pt x="317" y="264"/>
                  </a:lnTo>
                  <a:lnTo>
                    <a:pt x="347" y="215"/>
                  </a:lnTo>
                  <a:lnTo>
                    <a:pt x="338" y="159"/>
                  </a:lnTo>
                  <a:lnTo>
                    <a:pt x="298" y="110"/>
                  </a:lnTo>
                  <a:lnTo>
                    <a:pt x="313" y="93"/>
                  </a:lnTo>
                  <a:lnTo>
                    <a:pt x="295" y="46"/>
                  </a:lnTo>
                  <a:lnTo>
                    <a:pt x="240" y="8"/>
                  </a:lnTo>
                  <a:lnTo>
                    <a:pt x="229" y="31"/>
                  </a:lnTo>
                  <a:lnTo>
                    <a:pt x="185" y="27"/>
                  </a:lnTo>
                  <a:lnTo>
                    <a:pt x="140" y="3"/>
                  </a:lnTo>
                  <a:lnTo>
                    <a:pt x="88" y="1"/>
                  </a:lnTo>
                  <a:lnTo>
                    <a:pt x="80" y="23"/>
                  </a:lnTo>
                  <a:lnTo>
                    <a:pt x="48" y="29"/>
                  </a:lnTo>
                  <a:lnTo>
                    <a:pt x="56" y="48"/>
                  </a:lnTo>
                  <a:lnTo>
                    <a:pt x="18" y="51"/>
                  </a:lnTo>
                  <a:lnTo>
                    <a:pt x="1" y="95"/>
                  </a:lnTo>
                  <a:lnTo>
                    <a:pt x="5" y="183"/>
                  </a:lnTo>
                  <a:lnTo>
                    <a:pt x="27" y="198"/>
                  </a:lnTo>
                  <a:lnTo>
                    <a:pt x="76" y="191"/>
                  </a:lnTo>
                  <a:lnTo>
                    <a:pt x="140" y="20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6100280" y="1839450"/>
              <a:ext cx="2997" cy="3282"/>
            </a:xfrm>
            <a:custGeom>
              <a:avLst/>
              <a:gdLst/>
              <a:ahLst/>
              <a:cxnLst/>
              <a:rect l="l" t="t" r="r" b="b"/>
              <a:pathLst>
                <a:path w="63" h="69" extrusionOk="0">
                  <a:moveTo>
                    <a:pt x="21" y="68"/>
                  </a:moveTo>
                  <a:lnTo>
                    <a:pt x="53" y="38"/>
                  </a:lnTo>
                  <a:lnTo>
                    <a:pt x="63" y="1"/>
                  </a:lnTo>
                  <a:lnTo>
                    <a:pt x="18" y="14"/>
                  </a:lnTo>
                  <a:lnTo>
                    <a:pt x="1" y="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6052473" y="2323276"/>
              <a:ext cx="80441" cy="177626"/>
            </a:xfrm>
            <a:custGeom>
              <a:avLst/>
              <a:gdLst/>
              <a:ahLst/>
              <a:cxnLst/>
              <a:rect l="l" t="t" r="r" b="b"/>
              <a:pathLst>
                <a:path w="1691" h="3734" extrusionOk="0">
                  <a:moveTo>
                    <a:pt x="1382" y="3733"/>
                  </a:moveTo>
                  <a:lnTo>
                    <a:pt x="1375" y="3675"/>
                  </a:lnTo>
                  <a:lnTo>
                    <a:pt x="1384" y="3618"/>
                  </a:lnTo>
                  <a:lnTo>
                    <a:pt x="1361" y="3571"/>
                  </a:lnTo>
                  <a:lnTo>
                    <a:pt x="1345" y="3511"/>
                  </a:lnTo>
                  <a:lnTo>
                    <a:pt x="1356" y="3428"/>
                  </a:lnTo>
                  <a:lnTo>
                    <a:pt x="1401" y="3387"/>
                  </a:lnTo>
                  <a:lnTo>
                    <a:pt x="1425" y="3398"/>
                  </a:lnTo>
                  <a:lnTo>
                    <a:pt x="1425" y="3436"/>
                  </a:lnTo>
                  <a:lnTo>
                    <a:pt x="1456" y="3457"/>
                  </a:lnTo>
                  <a:lnTo>
                    <a:pt x="1557" y="3447"/>
                  </a:lnTo>
                  <a:lnTo>
                    <a:pt x="1567" y="3423"/>
                  </a:lnTo>
                  <a:lnTo>
                    <a:pt x="1591" y="3417"/>
                  </a:lnTo>
                  <a:lnTo>
                    <a:pt x="1608" y="3443"/>
                  </a:lnTo>
                  <a:lnTo>
                    <a:pt x="1595" y="3462"/>
                  </a:lnTo>
                  <a:lnTo>
                    <a:pt x="1599" y="3500"/>
                  </a:lnTo>
                  <a:lnTo>
                    <a:pt x="1653" y="3558"/>
                  </a:lnTo>
                  <a:lnTo>
                    <a:pt x="1661" y="3605"/>
                  </a:lnTo>
                  <a:lnTo>
                    <a:pt x="1691" y="3635"/>
                  </a:lnTo>
                  <a:lnTo>
                    <a:pt x="1691" y="3601"/>
                  </a:lnTo>
                  <a:lnTo>
                    <a:pt x="1680" y="3573"/>
                  </a:lnTo>
                  <a:lnTo>
                    <a:pt x="1685" y="3519"/>
                  </a:lnTo>
                  <a:lnTo>
                    <a:pt x="1685" y="3460"/>
                  </a:lnTo>
                  <a:lnTo>
                    <a:pt x="1636" y="3419"/>
                  </a:lnTo>
                  <a:lnTo>
                    <a:pt x="1623" y="3349"/>
                  </a:lnTo>
                  <a:lnTo>
                    <a:pt x="1604" y="3308"/>
                  </a:lnTo>
                  <a:lnTo>
                    <a:pt x="1567" y="3325"/>
                  </a:lnTo>
                  <a:lnTo>
                    <a:pt x="1535" y="3325"/>
                  </a:lnTo>
                  <a:lnTo>
                    <a:pt x="1463" y="3281"/>
                  </a:lnTo>
                  <a:lnTo>
                    <a:pt x="1452" y="3204"/>
                  </a:lnTo>
                  <a:lnTo>
                    <a:pt x="1418" y="3146"/>
                  </a:lnTo>
                  <a:lnTo>
                    <a:pt x="1356" y="3089"/>
                  </a:lnTo>
                  <a:lnTo>
                    <a:pt x="1316" y="3080"/>
                  </a:lnTo>
                  <a:lnTo>
                    <a:pt x="1275" y="3029"/>
                  </a:lnTo>
                  <a:lnTo>
                    <a:pt x="1254" y="2941"/>
                  </a:lnTo>
                  <a:lnTo>
                    <a:pt x="1215" y="2875"/>
                  </a:lnTo>
                  <a:lnTo>
                    <a:pt x="1196" y="2811"/>
                  </a:lnTo>
                  <a:lnTo>
                    <a:pt x="1198" y="2728"/>
                  </a:lnTo>
                  <a:lnTo>
                    <a:pt x="1188" y="2626"/>
                  </a:lnTo>
                  <a:lnTo>
                    <a:pt x="1156" y="2576"/>
                  </a:lnTo>
                  <a:lnTo>
                    <a:pt x="1169" y="2489"/>
                  </a:lnTo>
                  <a:lnTo>
                    <a:pt x="1164" y="2436"/>
                  </a:lnTo>
                  <a:lnTo>
                    <a:pt x="1128" y="2372"/>
                  </a:lnTo>
                  <a:lnTo>
                    <a:pt x="1153" y="2338"/>
                  </a:lnTo>
                  <a:lnTo>
                    <a:pt x="1162" y="2301"/>
                  </a:lnTo>
                  <a:lnTo>
                    <a:pt x="1160" y="2271"/>
                  </a:lnTo>
                  <a:lnTo>
                    <a:pt x="1185" y="2267"/>
                  </a:lnTo>
                  <a:lnTo>
                    <a:pt x="1213" y="2272"/>
                  </a:lnTo>
                  <a:lnTo>
                    <a:pt x="1273" y="2259"/>
                  </a:lnTo>
                  <a:lnTo>
                    <a:pt x="1335" y="2267"/>
                  </a:lnTo>
                  <a:lnTo>
                    <a:pt x="1390" y="2303"/>
                  </a:lnTo>
                  <a:lnTo>
                    <a:pt x="1425" y="2376"/>
                  </a:lnTo>
                  <a:lnTo>
                    <a:pt x="1478" y="2397"/>
                  </a:lnTo>
                  <a:lnTo>
                    <a:pt x="1527" y="2427"/>
                  </a:lnTo>
                  <a:lnTo>
                    <a:pt x="1572" y="2500"/>
                  </a:lnTo>
                  <a:lnTo>
                    <a:pt x="1602" y="2513"/>
                  </a:lnTo>
                  <a:lnTo>
                    <a:pt x="1576" y="2448"/>
                  </a:lnTo>
                  <a:lnTo>
                    <a:pt x="1525" y="2382"/>
                  </a:lnTo>
                  <a:lnTo>
                    <a:pt x="1450" y="2327"/>
                  </a:lnTo>
                  <a:lnTo>
                    <a:pt x="1409" y="2257"/>
                  </a:lnTo>
                  <a:lnTo>
                    <a:pt x="1365" y="2193"/>
                  </a:lnTo>
                  <a:lnTo>
                    <a:pt x="1365" y="2160"/>
                  </a:lnTo>
                  <a:lnTo>
                    <a:pt x="1335" y="2135"/>
                  </a:lnTo>
                  <a:lnTo>
                    <a:pt x="1286" y="2043"/>
                  </a:lnTo>
                  <a:lnTo>
                    <a:pt x="1265" y="1984"/>
                  </a:lnTo>
                  <a:lnTo>
                    <a:pt x="1230" y="1966"/>
                  </a:lnTo>
                  <a:lnTo>
                    <a:pt x="1222" y="1915"/>
                  </a:lnTo>
                  <a:lnTo>
                    <a:pt x="1145" y="1824"/>
                  </a:lnTo>
                  <a:lnTo>
                    <a:pt x="1075" y="1698"/>
                  </a:lnTo>
                  <a:lnTo>
                    <a:pt x="1058" y="1634"/>
                  </a:lnTo>
                  <a:lnTo>
                    <a:pt x="968" y="1514"/>
                  </a:lnTo>
                  <a:lnTo>
                    <a:pt x="921" y="1424"/>
                  </a:lnTo>
                  <a:lnTo>
                    <a:pt x="883" y="1399"/>
                  </a:lnTo>
                  <a:lnTo>
                    <a:pt x="883" y="1344"/>
                  </a:lnTo>
                  <a:lnTo>
                    <a:pt x="853" y="1295"/>
                  </a:lnTo>
                  <a:lnTo>
                    <a:pt x="819" y="1282"/>
                  </a:lnTo>
                  <a:lnTo>
                    <a:pt x="817" y="1305"/>
                  </a:lnTo>
                  <a:lnTo>
                    <a:pt x="787" y="1301"/>
                  </a:lnTo>
                  <a:lnTo>
                    <a:pt x="776" y="1280"/>
                  </a:lnTo>
                  <a:lnTo>
                    <a:pt x="787" y="1239"/>
                  </a:lnTo>
                  <a:lnTo>
                    <a:pt x="772" y="1201"/>
                  </a:lnTo>
                  <a:lnTo>
                    <a:pt x="723" y="1171"/>
                  </a:lnTo>
                  <a:lnTo>
                    <a:pt x="676" y="1117"/>
                  </a:lnTo>
                  <a:lnTo>
                    <a:pt x="652" y="1045"/>
                  </a:lnTo>
                  <a:lnTo>
                    <a:pt x="625" y="1006"/>
                  </a:lnTo>
                  <a:lnTo>
                    <a:pt x="618" y="951"/>
                  </a:lnTo>
                  <a:lnTo>
                    <a:pt x="631" y="910"/>
                  </a:lnTo>
                  <a:lnTo>
                    <a:pt x="642" y="919"/>
                  </a:lnTo>
                  <a:lnTo>
                    <a:pt x="629" y="844"/>
                  </a:lnTo>
                  <a:lnTo>
                    <a:pt x="618" y="761"/>
                  </a:lnTo>
                  <a:lnTo>
                    <a:pt x="605" y="703"/>
                  </a:lnTo>
                  <a:lnTo>
                    <a:pt x="552" y="682"/>
                  </a:lnTo>
                  <a:lnTo>
                    <a:pt x="499" y="622"/>
                  </a:lnTo>
                  <a:lnTo>
                    <a:pt x="494" y="588"/>
                  </a:lnTo>
                  <a:lnTo>
                    <a:pt x="465" y="559"/>
                  </a:lnTo>
                  <a:lnTo>
                    <a:pt x="465" y="535"/>
                  </a:lnTo>
                  <a:lnTo>
                    <a:pt x="488" y="529"/>
                  </a:lnTo>
                  <a:lnTo>
                    <a:pt x="535" y="576"/>
                  </a:lnTo>
                  <a:lnTo>
                    <a:pt x="584" y="648"/>
                  </a:lnTo>
                  <a:lnTo>
                    <a:pt x="561" y="582"/>
                  </a:lnTo>
                  <a:lnTo>
                    <a:pt x="503" y="494"/>
                  </a:lnTo>
                  <a:lnTo>
                    <a:pt x="443" y="430"/>
                  </a:lnTo>
                  <a:lnTo>
                    <a:pt x="420" y="430"/>
                  </a:lnTo>
                  <a:lnTo>
                    <a:pt x="405" y="386"/>
                  </a:lnTo>
                  <a:lnTo>
                    <a:pt x="302" y="302"/>
                  </a:lnTo>
                  <a:lnTo>
                    <a:pt x="266" y="243"/>
                  </a:lnTo>
                  <a:lnTo>
                    <a:pt x="270" y="159"/>
                  </a:lnTo>
                  <a:lnTo>
                    <a:pt x="240" y="125"/>
                  </a:lnTo>
                  <a:lnTo>
                    <a:pt x="162" y="96"/>
                  </a:lnTo>
                  <a:lnTo>
                    <a:pt x="127" y="23"/>
                  </a:lnTo>
                  <a:lnTo>
                    <a:pt x="108" y="0"/>
                  </a:lnTo>
                  <a:lnTo>
                    <a:pt x="89" y="27"/>
                  </a:lnTo>
                  <a:lnTo>
                    <a:pt x="108" y="49"/>
                  </a:lnTo>
                  <a:lnTo>
                    <a:pt x="110" y="87"/>
                  </a:lnTo>
                  <a:lnTo>
                    <a:pt x="81" y="98"/>
                  </a:lnTo>
                  <a:lnTo>
                    <a:pt x="44" y="72"/>
                  </a:lnTo>
                  <a:lnTo>
                    <a:pt x="0" y="76"/>
                  </a:lnTo>
                  <a:lnTo>
                    <a:pt x="68" y="145"/>
                  </a:lnTo>
                  <a:lnTo>
                    <a:pt x="157" y="198"/>
                  </a:lnTo>
                  <a:lnTo>
                    <a:pt x="183" y="239"/>
                  </a:lnTo>
                  <a:lnTo>
                    <a:pt x="176" y="296"/>
                  </a:lnTo>
                  <a:lnTo>
                    <a:pt x="200" y="273"/>
                  </a:lnTo>
                  <a:lnTo>
                    <a:pt x="230" y="270"/>
                  </a:lnTo>
                  <a:lnTo>
                    <a:pt x="241" y="305"/>
                  </a:lnTo>
                  <a:lnTo>
                    <a:pt x="223" y="330"/>
                  </a:lnTo>
                  <a:lnTo>
                    <a:pt x="187" y="345"/>
                  </a:lnTo>
                  <a:lnTo>
                    <a:pt x="196" y="379"/>
                  </a:lnTo>
                  <a:lnTo>
                    <a:pt x="236" y="381"/>
                  </a:lnTo>
                  <a:lnTo>
                    <a:pt x="247" y="431"/>
                  </a:lnTo>
                  <a:lnTo>
                    <a:pt x="208" y="456"/>
                  </a:lnTo>
                  <a:lnTo>
                    <a:pt x="168" y="448"/>
                  </a:lnTo>
                  <a:lnTo>
                    <a:pt x="136" y="405"/>
                  </a:lnTo>
                  <a:lnTo>
                    <a:pt x="102" y="437"/>
                  </a:lnTo>
                  <a:lnTo>
                    <a:pt x="76" y="507"/>
                  </a:lnTo>
                  <a:lnTo>
                    <a:pt x="121" y="559"/>
                  </a:lnTo>
                  <a:lnTo>
                    <a:pt x="136" y="620"/>
                  </a:lnTo>
                  <a:lnTo>
                    <a:pt x="189" y="682"/>
                  </a:lnTo>
                  <a:lnTo>
                    <a:pt x="234" y="765"/>
                  </a:lnTo>
                  <a:lnTo>
                    <a:pt x="240" y="874"/>
                  </a:lnTo>
                  <a:lnTo>
                    <a:pt x="256" y="898"/>
                  </a:lnTo>
                  <a:lnTo>
                    <a:pt x="268" y="979"/>
                  </a:lnTo>
                  <a:lnTo>
                    <a:pt x="302" y="1103"/>
                  </a:lnTo>
                  <a:lnTo>
                    <a:pt x="343" y="1184"/>
                  </a:lnTo>
                  <a:lnTo>
                    <a:pt x="398" y="1215"/>
                  </a:lnTo>
                  <a:lnTo>
                    <a:pt x="403" y="1239"/>
                  </a:lnTo>
                  <a:lnTo>
                    <a:pt x="381" y="1256"/>
                  </a:lnTo>
                  <a:lnTo>
                    <a:pt x="507" y="1380"/>
                  </a:lnTo>
                  <a:lnTo>
                    <a:pt x="548" y="1395"/>
                  </a:lnTo>
                  <a:lnTo>
                    <a:pt x="608" y="1482"/>
                  </a:lnTo>
                  <a:lnTo>
                    <a:pt x="625" y="1568"/>
                  </a:lnTo>
                  <a:lnTo>
                    <a:pt x="620" y="1634"/>
                  </a:lnTo>
                  <a:lnTo>
                    <a:pt x="661" y="1704"/>
                  </a:lnTo>
                  <a:lnTo>
                    <a:pt x="661" y="1755"/>
                  </a:lnTo>
                  <a:lnTo>
                    <a:pt x="703" y="1785"/>
                  </a:lnTo>
                  <a:lnTo>
                    <a:pt x="752" y="1840"/>
                  </a:lnTo>
                  <a:lnTo>
                    <a:pt x="736" y="1855"/>
                  </a:lnTo>
                  <a:lnTo>
                    <a:pt x="742" y="1892"/>
                  </a:lnTo>
                  <a:lnTo>
                    <a:pt x="800" y="1984"/>
                  </a:lnTo>
                  <a:lnTo>
                    <a:pt x="814" y="2041"/>
                  </a:lnTo>
                  <a:lnTo>
                    <a:pt x="838" y="2112"/>
                  </a:lnTo>
                  <a:lnTo>
                    <a:pt x="846" y="2207"/>
                  </a:lnTo>
                  <a:lnTo>
                    <a:pt x="865" y="2240"/>
                  </a:lnTo>
                  <a:lnTo>
                    <a:pt x="857" y="2291"/>
                  </a:lnTo>
                  <a:lnTo>
                    <a:pt x="868" y="2376"/>
                  </a:lnTo>
                  <a:lnTo>
                    <a:pt x="910" y="2476"/>
                  </a:lnTo>
                  <a:lnTo>
                    <a:pt x="898" y="2513"/>
                  </a:lnTo>
                  <a:lnTo>
                    <a:pt x="906" y="2583"/>
                  </a:lnTo>
                  <a:lnTo>
                    <a:pt x="957" y="2626"/>
                  </a:lnTo>
                  <a:lnTo>
                    <a:pt x="1051" y="2745"/>
                  </a:lnTo>
                  <a:lnTo>
                    <a:pt x="1051" y="2796"/>
                  </a:lnTo>
                  <a:lnTo>
                    <a:pt x="1090" y="2867"/>
                  </a:lnTo>
                  <a:lnTo>
                    <a:pt x="1081" y="2975"/>
                  </a:lnTo>
                  <a:lnTo>
                    <a:pt x="1094" y="3059"/>
                  </a:lnTo>
                  <a:lnTo>
                    <a:pt x="1136" y="3140"/>
                  </a:lnTo>
                  <a:lnTo>
                    <a:pt x="1149" y="3193"/>
                  </a:lnTo>
                  <a:lnTo>
                    <a:pt x="1218" y="3283"/>
                  </a:lnTo>
                  <a:lnTo>
                    <a:pt x="1226" y="3323"/>
                  </a:lnTo>
                  <a:lnTo>
                    <a:pt x="1211" y="3404"/>
                  </a:lnTo>
                  <a:lnTo>
                    <a:pt x="1203" y="3511"/>
                  </a:lnTo>
                  <a:lnTo>
                    <a:pt x="1226" y="3577"/>
                  </a:lnTo>
                  <a:lnTo>
                    <a:pt x="1279" y="3617"/>
                  </a:lnTo>
                  <a:lnTo>
                    <a:pt x="1316" y="369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5991061" y="2317187"/>
              <a:ext cx="11560" cy="10228"/>
            </a:xfrm>
            <a:custGeom>
              <a:avLst/>
              <a:gdLst/>
              <a:ahLst/>
              <a:cxnLst/>
              <a:rect l="l" t="t" r="r" b="b"/>
              <a:pathLst>
                <a:path w="243" h="215" extrusionOk="0">
                  <a:moveTo>
                    <a:pt x="42" y="209"/>
                  </a:moveTo>
                  <a:lnTo>
                    <a:pt x="58" y="202"/>
                  </a:lnTo>
                  <a:lnTo>
                    <a:pt x="64" y="177"/>
                  </a:lnTo>
                  <a:lnTo>
                    <a:pt x="79" y="160"/>
                  </a:lnTo>
                  <a:lnTo>
                    <a:pt x="104" y="168"/>
                  </a:lnTo>
                  <a:lnTo>
                    <a:pt x="136" y="204"/>
                  </a:lnTo>
                  <a:lnTo>
                    <a:pt x="177" y="215"/>
                  </a:lnTo>
                  <a:lnTo>
                    <a:pt x="207" y="187"/>
                  </a:lnTo>
                  <a:lnTo>
                    <a:pt x="222" y="157"/>
                  </a:lnTo>
                  <a:lnTo>
                    <a:pt x="203" y="128"/>
                  </a:lnTo>
                  <a:lnTo>
                    <a:pt x="205" y="98"/>
                  </a:lnTo>
                  <a:lnTo>
                    <a:pt x="234" y="70"/>
                  </a:lnTo>
                  <a:lnTo>
                    <a:pt x="243" y="46"/>
                  </a:lnTo>
                  <a:lnTo>
                    <a:pt x="202" y="46"/>
                  </a:lnTo>
                  <a:lnTo>
                    <a:pt x="192" y="68"/>
                  </a:lnTo>
                  <a:lnTo>
                    <a:pt x="164" y="87"/>
                  </a:lnTo>
                  <a:lnTo>
                    <a:pt x="154" y="72"/>
                  </a:lnTo>
                  <a:lnTo>
                    <a:pt x="175" y="40"/>
                  </a:lnTo>
                  <a:lnTo>
                    <a:pt x="179" y="19"/>
                  </a:lnTo>
                  <a:lnTo>
                    <a:pt x="164" y="8"/>
                  </a:lnTo>
                  <a:lnTo>
                    <a:pt x="109" y="19"/>
                  </a:lnTo>
                  <a:lnTo>
                    <a:pt x="74" y="0"/>
                  </a:lnTo>
                  <a:lnTo>
                    <a:pt x="47" y="27"/>
                  </a:lnTo>
                  <a:lnTo>
                    <a:pt x="32" y="74"/>
                  </a:lnTo>
                  <a:lnTo>
                    <a:pt x="0" y="102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983878" y="2318995"/>
              <a:ext cx="5233" cy="6279"/>
            </a:xfrm>
            <a:custGeom>
              <a:avLst/>
              <a:gdLst/>
              <a:ahLst/>
              <a:cxnLst/>
              <a:rect l="l" t="t" r="r" b="b"/>
              <a:pathLst>
                <a:path w="110" h="132" extrusionOk="0">
                  <a:moveTo>
                    <a:pt x="23" y="132"/>
                  </a:moveTo>
                  <a:lnTo>
                    <a:pt x="40" y="124"/>
                  </a:lnTo>
                  <a:lnTo>
                    <a:pt x="40" y="111"/>
                  </a:lnTo>
                  <a:lnTo>
                    <a:pt x="57" y="92"/>
                  </a:lnTo>
                  <a:lnTo>
                    <a:pt x="87" y="111"/>
                  </a:lnTo>
                  <a:lnTo>
                    <a:pt x="104" y="98"/>
                  </a:lnTo>
                  <a:lnTo>
                    <a:pt x="89" y="62"/>
                  </a:lnTo>
                  <a:lnTo>
                    <a:pt x="110" y="32"/>
                  </a:lnTo>
                  <a:lnTo>
                    <a:pt x="98" y="0"/>
                  </a:lnTo>
                  <a:lnTo>
                    <a:pt x="81" y="2"/>
                  </a:lnTo>
                  <a:lnTo>
                    <a:pt x="53" y="36"/>
                  </a:lnTo>
                  <a:lnTo>
                    <a:pt x="2" y="55"/>
                  </a:lnTo>
                  <a:lnTo>
                    <a:pt x="1" y="9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6001717" y="2330364"/>
              <a:ext cx="2426" cy="3710"/>
            </a:xfrm>
            <a:custGeom>
              <a:avLst/>
              <a:gdLst/>
              <a:ahLst/>
              <a:cxnLst/>
              <a:rect l="l" t="t" r="r" b="b"/>
              <a:pathLst>
                <a:path w="51" h="78" extrusionOk="0">
                  <a:moveTo>
                    <a:pt x="0" y="64"/>
                  </a:moveTo>
                  <a:lnTo>
                    <a:pt x="10" y="77"/>
                  </a:lnTo>
                  <a:lnTo>
                    <a:pt x="40" y="55"/>
                  </a:lnTo>
                  <a:lnTo>
                    <a:pt x="51" y="23"/>
                  </a:lnTo>
                  <a:lnTo>
                    <a:pt x="23" y="0"/>
                  </a:lnTo>
                  <a:lnTo>
                    <a:pt x="15" y="11"/>
                  </a:lnTo>
                  <a:lnTo>
                    <a:pt x="19" y="3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5999005" y="2329888"/>
              <a:ext cx="1570" cy="3615"/>
            </a:xfrm>
            <a:custGeom>
              <a:avLst/>
              <a:gdLst/>
              <a:ahLst/>
              <a:cxnLst/>
              <a:rect l="l" t="t" r="r" b="b"/>
              <a:pathLst>
                <a:path w="33" h="76" extrusionOk="0">
                  <a:moveTo>
                    <a:pt x="3" y="14"/>
                  </a:moveTo>
                  <a:lnTo>
                    <a:pt x="1" y="44"/>
                  </a:lnTo>
                  <a:lnTo>
                    <a:pt x="21" y="76"/>
                  </a:lnTo>
                  <a:lnTo>
                    <a:pt x="33" y="52"/>
                  </a:lnTo>
                  <a:lnTo>
                    <a:pt x="31" y="14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5997673" y="2334978"/>
              <a:ext cx="5661" cy="6898"/>
            </a:xfrm>
            <a:custGeom>
              <a:avLst/>
              <a:gdLst/>
              <a:ahLst/>
              <a:cxnLst/>
              <a:rect l="l" t="t" r="r" b="b"/>
              <a:pathLst>
                <a:path w="119" h="145" extrusionOk="0">
                  <a:moveTo>
                    <a:pt x="44" y="144"/>
                  </a:moveTo>
                  <a:lnTo>
                    <a:pt x="74" y="95"/>
                  </a:lnTo>
                  <a:lnTo>
                    <a:pt x="100" y="88"/>
                  </a:lnTo>
                  <a:lnTo>
                    <a:pt x="117" y="46"/>
                  </a:lnTo>
                  <a:lnTo>
                    <a:pt x="106" y="31"/>
                  </a:lnTo>
                  <a:lnTo>
                    <a:pt x="119" y="1"/>
                  </a:lnTo>
                  <a:lnTo>
                    <a:pt x="44" y="18"/>
                  </a:lnTo>
                  <a:lnTo>
                    <a:pt x="0" y="78"/>
                  </a:lnTo>
                  <a:lnTo>
                    <a:pt x="6" y="11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6093668" y="2194221"/>
              <a:ext cx="2997" cy="4281"/>
            </a:xfrm>
            <a:custGeom>
              <a:avLst/>
              <a:gdLst/>
              <a:ahLst/>
              <a:cxnLst/>
              <a:rect l="l" t="t" r="r" b="b"/>
              <a:pathLst>
                <a:path w="63" h="90" extrusionOk="0">
                  <a:moveTo>
                    <a:pt x="0" y="86"/>
                  </a:moveTo>
                  <a:lnTo>
                    <a:pt x="25" y="89"/>
                  </a:lnTo>
                  <a:lnTo>
                    <a:pt x="61" y="37"/>
                  </a:lnTo>
                  <a:lnTo>
                    <a:pt x="63" y="1"/>
                  </a:lnTo>
                  <a:lnTo>
                    <a:pt x="31" y="6"/>
                  </a:lnTo>
                  <a:lnTo>
                    <a:pt x="4" y="4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6236661" y="2157783"/>
              <a:ext cx="14556" cy="25212"/>
            </a:xfrm>
            <a:custGeom>
              <a:avLst/>
              <a:gdLst/>
              <a:ahLst/>
              <a:cxnLst/>
              <a:rect l="l" t="t" r="r" b="b"/>
              <a:pathLst>
                <a:path w="306" h="530" extrusionOk="0">
                  <a:moveTo>
                    <a:pt x="149" y="522"/>
                  </a:moveTo>
                  <a:lnTo>
                    <a:pt x="166" y="530"/>
                  </a:lnTo>
                  <a:lnTo>
                    <a:pt x="161" y="473"/>
                  </a:lnTo>
                  <a:lnTo>
                    <a:pt x="136" y="424"/>
                  </a:lnTo>
                  <a:lnTo>
                    <a:pt x="151" y="400"/>
                  </a:lnTo>
                  <a:lnTo>
                    <a:pt x="151" y="364"/>
                  </a:lnTo>
                  <a:lnTo>
                    <a:pt x="178" y="304"/>
                  </a:lnTo>
                  <a:lnTo>
                    <a:pt x="217" y="257"/>
                  </a:lnTo>
                  <a:lnTo>
                    <a:pt x="281" y="210"/>
                  </a:lnTo>
                  <a:lnTo>
                    <a:pt x="306" y="196"/>
                  </a:lnTo>
                  <a:lnTo>
                    <a:pt x="292" y="142"/>
                  </a:lnTo>
                  <a:lnTo>
                    <a:pt x="266" y="78"/>
                  </a:lnTo>
                  <a:lnTo>
                    <a:pt x="206" y="8"/>
                  </a:lnTo>
                  <a:lnTo>
                    <a:pt x="178" y="1"/>
                  </a:lnTo>
                  <a:lnTo>
                    <a:pt x="149" y="27"/>
                  </a:lnTo>
                  <a:lnTo>
                    <a:pt x="142" y="53"/>
                  </a:lnTo>
                  <a:lnTo>
                    <a:pt x="121" y="68"/>
                  </a:lnTo>
                  <a:lnTo>
                    <a:pt x="57" y="142"/>
                  </a:lnTo>
                  <a:lnTo>
                    <a:pt x="33" y="153"/>
                  </a:lnTo>
                  <a:lnTo>
                    <a:pt x="1" y="202"/>
                  </a:lnTo>
                  <a:lnTo>
                    <a:pt x="31" y="200"/>
                  </a:lnTo>
                  <a:lnTo>
                    <a:pt x="78" y="183"/>
                  </a:lnTo>
                  <a:lnTo>
                    <a:pt x="83" y="191"/>
                  </a:lnTo>
                  <a:lnTo>
                    <a:pt x="70" y="236"/>
                  </a:lnTo>
                  <a:lnTo>
                    <a:pt x="87" y="317"/>
                  </a:lnTo>
                  <a:lnTo>
                    <a:pt x="114" y="356"/>
                  </a:lnTo>
                  <a:lnTo>
                    <a:pt x="117" y="413"/>
                  </a:lnTo>
                  <a:lnTo>
                    <a:pt x="95" y="447"/>
                  </a:lnTo>
                  <a:lnTo>
                    <a:pt x="104" y="47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6332133" y="2259343"/>
              <a:ext cx="14556" cy="7564"/>
            </a:xfrm>
            <a:custGeom>
              <a:avLst/>
              <a:gdLst/>
              <a:ahLst/>
              <a:cxnLst/>
              <a:rect l="l" t="t" r="r" b="b"/>
              <a:pathLst>
                <a:path w="306" h="159" extrusionOk="0">
                  <a:moveTo>
                    <a:pt x="0" y="17"/>
                  </a:moveTo>
                  <a:lnTo>
                    <a:pt x="27" y="59"/>
                  </a:lnTo>
                  <a:lnTo>
                    <a:pt x="74" y="61"/>
                  </a:lnTo>
                  <a:lnTo>
                    <a:pt x="130" y="111"/>
                  </a:lnTo>
                  <a:lnTo>
                    <a:pt x="207" y="134"/>
                  </a:lnTo>
                  <a:lnTo>
                    <a:pt x="236" y="158"/>
                  </a:lnTo>
                  <a:lnTo>
                    <a:pt x="305" y="143"/>
                  </a:lnTo>
                  <a:lnTo>
                    <a:pt x="285" y="126"/>
                  </a:lnTo>
                  <a:lnTo>
                    <a:pt x="205" y="94"/>
                  </a:lnTo>
                  <a:lnTo>
                    <a:pt x="173" y="66"/>
                  </a:lnTo>
                  <a:lnTo>
                    <a:pt x="121" y="61"/>
                  </a:lnTo>
                  <a:lnTo>
                    <a:pt x="85" y="17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6306588" y="2250114"/>
              <a:ext cx="19123" cy="15175"/>
            </a:xfrm>
            <a:custGeom>
              <a:avLst/>
              <a:gdLst/>
              <a:ahLst/>
              <a:cxnLst/>
              <a:rect l="l" t="t" r="r" b="b"/>
              <a:pathLst>
                <a:path w="402" h="319" extrusionOk="0">
                  <a:moveTo>
                    <a:pt x="3" y="85"/>
                  </a:moveTo>
                  <a:lnTo>
                    <a:pt x="42" y="104"/>
                  </a:lnTo>
                  <a:lnTo>
                    <a:pt x="86" y="102"/>
                  </a:lnTo>
                  <a:lnTo>
                    <a:pt x="114" y="132"/>
                  </a:lnTo>
                  <a:lnTo>
                    <a:pt x="110" y="151"/>
                  </a:lnTo>
                  <a:lnTo>
                    <a:pt x="159" y="213"/>
                  </a:lnTo>
                  <a:lnTo>
                    <a:pt x="197" y="221"/>
                  </a:lnTo>
                  <a:lnTo>
                    <a:pt x="240" y="270"/>
                  </a:lnTo>
                  <a:lnTo>
                    <a:pt x="264" y="273"/>
                  </a:lnTo>
                  <a:lnTo>
                    <a:pt x="287" y="262"/>
                  </a:lnTo>
                  <a:lnTo>
                    <a:pt x="334" y="311"/>
                  </a:lnTo>
                  <a:lnTo>
                    <a:pt x="390" y="319"/>
                  </a:lnTo>
                  <a:lnTo>
                    <a:pt x="402" y="298"/>
                  </a:lnTo>
                  <a:lnTo>
                    <a:pt x="372" y="240"/>
                  </a:lnTo>
                  <a:lnTo>
                    <a:pt x="317" y="221"/>
                  </a:lnTo>
                  <a:lnTo>
                    <a:pt x="247" y="170"/>
                  </a:lnTo>
                  <a:lnTo>
                    <a:pt x="229" y="121"/>
                  </a:lnTo>
                  <a:lnTo>
                    <a:pt x="180" y="117"/>
                  </a:lnTo>
                  <a:lnTo>
                    <a:pt x="134" y="46"/>
                  </a:lnTo>
                  <a:lnTo>
                    <a:pt x="134" y="29"/>
                  </a:lnTo>
                  <a:lnTo>
                    <a:pt x="157" y="6"/>
                  </a:lnTo>
                  <a:lnTo>
                    <a:pt x="104" y="0"/>
                  </a:lnTo>
                  <a:lnTo>
                    <a:pt x="72" y="12"/>
                  </a:lnTo>
                  <a:lnTo>
                    <a:pt x="37" y="12"/>
                  </a:lnTo>
                  <a:lnTo>
                    <a:pt x="1" y="5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6244653" y="2376125"/>
              <a:ext cx="3615" cy="4757"/>
            </a:xfrm>
            <a:custGeom>
              <a:avLst/>
              <a:gdLst/>
              <a:ahLst/>
              <a:cxnLst/>
              <a:rect l="l" t="t" r="r" b="b"/>
              <a:pathLst>
                <a:path w="76" h="100" extrusionOk="0">
                  <a:moveTo>
                    <a:pt x="34" y="100"/>
                  </a:moveTo>
                  <a:lnTo>
                    <a:pt x="55" y="100"/>
                  </a:lnTo>
                  <a:lnTo>
                    <a:pt x="75" y="77"/>
                  </a:lnTo>
                  <a:lnTo>
                    <a:pt x="66" y="32"/>
                  </a:lnTo>
                  <a:lnTo>
                    <a:pt x="38" y="0"/>
                  </a:lnTo>
                  <a:lnTo>
                    <a:pt x="0" y="28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6233189" y="2376839"/>
              <a:ext cx="4043" cy="3806"/>
            </a:xfrm>
            <a:custGeom>
              <a:avLst/>
              <a:gdLst/>
              <a:ahLst/>
              <a:cxnLst/>
              <a:rect l="l" t="t" r="r" b="b"/>
              <a:pathLst>
                <a:path w="85" h="80" extrusionOk="0">
                  <a:moveTo>
                    <a:pt x="4" y="17"/>
                  </a:moveTo>
                  <a:lnTo>
                    <a:pt x="0" y="58"/>
                  </a:lnTo>
                  <a:lnTo>
                    <a:pt x="23" y="79"/>
                  </a:lnTo>
                  <a:lnTo>
                    <a:pt x="76" y="75"/>
                  </a:lnTo>
                  <a:lnTo>
                    <a:pt x="85" y="4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6236138" y="2378789"/>
              <a:ext cx="10323" cy="19551"/>
            </a:xfrm>
            <a:custGeom>
              <a:avLst/>
              <a:gdLst/>
              <a:ahLst/>
              <a:cxnLst/>
              <a:rect l="l" t="t" r="r" b="b"/>
              <a:pathLst>
                <a:path w="217" h="411" extrusionOk="0">
                  <a:moveTo>
                    <a:pt x="85" y="407"/>
                  </a:moveTo>
                  <a:lnTo>
                    <a:pt x="104" y="411"/>
                  </a:lnTo>
                  <a:lnTo>
                    <a:pt x="104" y="351"/>
                  </a:lnTo>
                  <a:lnTo>
                    <a:pt x="111" y="311"/>
                  </a:lnTo>
                  <a:lnTo>
                    <a:pt x="155" y="290"/>
                  </a:lnTo>
                  <a:lnTo>
                    <a:pt x="183" y="243"/>
                  </a:lnTo>
                  <a:lnTo>
                    <a:pt x="181" y="189"/>
                  </a:lnTo>
                  <a:lnTo>
                    <a:pt x="189" y="147"/>
                  </a:lnTo>
                  <a:lnTo>
                    <a:pt x="217" y="123"/>
                  </a:lnTo>
                  <a:lnTo>
                    <a:pt x="202" y="72"/>
                  </a:lnTo>
                  <a:lnTo>
                    <a:pt x="119" y="0"/>
                  </a:lnTo>
                  <a:lnTo>
                    <a:pt x="110" y="42"/>
                  </a:lnTo>
                  <a:lnTo>
                    <a:pt x="115" y="132"/>
                  </a:lnTo>
                  <a:lnTo>
                    <a:pt x="110" y="183"/>
                  </a:lnTo>
                  <a:lnTo>
                    <a:pt x="66" y="200"/>
                  </a:lnTo>
                  <a:lnTo>
                    <a:pt x="36" y="247"/>
                  </a:lnTo>
                  <a:lnTo>
                    <a:pt x="4" y="251"/>
                  </a:lnTo>
                  <a:lnTo>
                    <a:pt x="0" y="266"/>
                  </a:lnTo>
                  <a:lnTo>
                    <a:pt x="40" y="311"/>
                  </a:lnTo>
                  <a:lnTo>
                    <a:pt x="40" y="351"/>
                  </a:lnTo>
                  <a:lnTo>
                    <a:pt x="10" y="368"/>
                  </a:lnTo>
                  <a:lnTo>
                    <a:pt x="21" y="383"/>
                  </a:lnTo>
                  <a:lnTo>
                    <a:pt x="68" y="38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6236328" y="2406807"/>
              <a:ext cx="2711" cy="6422"/>
            </a:xfrm>
            <a:custGeom>
              <a:avLst/>
              <a:gdLst/>
              <a:ahLst/>
              <a:cxnLst/>
              <a:rect l="l" t="t" r="r" b="b"/>
              <a:pathLst>
                <a:path w="57" h="135" extrusionOk="0">
                  <a:moveTo>
                    <a:pt x="32" y="134"/>
                  </a:moveTo>
                  <a:cubicBezTo>
                    <a:pt x="30" y="131"/>
                    <a:pt x="57" y="104"/>
                    <a:pt x="57" y="104"/>
                  </a:cubicBezTo>
                  <a:lnTo>
                    <a:pt x="32" y="53"/>
                  </a:lnTo>
                  <a:lnTo>
                    <a:pt x="30" y="8"/>
                  </a:lnTo>
                  <a:lnTo>
                    <a:pt x="15" y="1"/>
                  </a:lnTo>
                  <a:lnTo>
                    <a:pt x="15" y="48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6236661" y="2415227"/>
              <a:ext cx="2997" cy="2807"/>
            </a:xfrm>
            <a:custGeom>
              <a:avLst/>
              <a:gdLst/>
              <a:ahLst/>
              <a:cxnLst/>
              <a:rect l="l" t="t" r="r" b="b"/>
              <a:pathLst>
                <a:path w="63" h="59" extrusionOk="0">
                  <a:moveTo>
                    <a:pt x="38" y="59"/>
                  </a:moveTo>
                  <a:lnTo>
                    <a:pt x="63" y="48"/>
                  </a:lnTo>
                  <a:lnTo>
                    <a:pt x="53" y="16"/>
                  </a:lnTo>
                  <a:lnTo>
                    <a:pt x="16" y="1"/>
                  </a:lnTo>
                  <a:lnTo>
                    <a:pt x="1" y="12"/>
                  </a:lnTo>
                  <a:lnTo>
                    <a:pt x="10" y="3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6232808" y="2420079"/>
              <a:ext cx="1950" cy="1475"/>
            </a:xfrm>
            <a:custGeom>
              <a:avLst/>
              <a:gdLst/>
              <a:ahLst/>
              <a:cxnLst/>
              <a:rect l="l" t="t" r="r" b="b"/>
              <a:pathLst>
                <a:path w="41" h="31" extrusionOk="0">
                  <a:moveTo>
                    <a:pt x="27" y="30"/>
                  </a:moveTo>
                  <a:lnTo>
                    <a:pt x="40" y="23"/>
                  </a:lnTo>
                  <a:lnTo>
                    <a:pt x="31" y="6"/>
                  </a:lnTo>
                  <a:lnTo>
                    <a:pt x="12" y="0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6235757" y="2422315"/>
              <a:ext cx="1950" cy="4947"/>
            </a:xfrm>
            <a:custGeom>
              <a:avLst/>
              <a:gdLst/>
              <a:ahLst/>
              <a:cxnLst/>
              <a:rect l="l" t="t" r="r" b="b"/>
              <a:pathLst>
                <a:path w="41" h="104" extrusionOk="0">
                  <a:moveTo>
                    <a:pt x="1" y="104"/>
                  </a:moveTo>
                  <a:lnTo>
                    <a:pt x="20" y="91"/>
                  </a:lnTo>
                  <a:lnTo>
                    <a:pt x="38" y="66"/>
                  </a:lnTo>
                  <a:lnTo>
                    <a:pt x="40" y="19"/>
                  </a:lnTo>
                  <a:lnTo>
                    <a:pt x="25" y="0"/>
                  </a:lnTo>
                  <a:lnTo>
                    <a:pt x="10" y="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6231476" y="2440676"/>
              <a:ext cx="1998" cy="1570"/>
            </a:xfrm>
            <a:custGeom>
              <a:avLst/>
              <a:gdLst/>
              <a:ahLst/>
              <a:cxnLst/>
              <a:rect l="l" t="t" r="r" b="b"/>
              <a:pathLst>
                <a:path w="42" h="33" extrusionOk="0">
                  <a:moveTo>
                    <a:pt x="21" y="32"/>
                  </a:moveTo>
                  <a:lnTo>
                    <a:pt x="42" y="17"/>
                  </a:lnTo>
                  <a:lnTo>
                    <a:pt x="17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6231096" y="2447669"/>
              <a:ext cx="1427" cy="3235"/>
            </a:xfrm>
            <a:custGeom>
              <a:avLst/>
              <a:gdLst/>
              <a:ahLst/>
              <a:cxnLst/>
              <a:rect l="l" t="t" r="r" b="b"/>
              <a:pathLst>
                <a:path w="30" h="68" extrusionOk="0">
                  <a:moveTo>
                    <a:pt x="14" y="68"/>
                  </a:moveTo>
                  <a:lnTo>
                    <a:pt x="29" y="28"/>
                  </a:lnTo>
                  <a:lnTo>
                    <a:pt x="18" y="0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6231096" y="2452759"/>
              <a:ext cx="1332" cy="1475"/>
            </a:xfrm>
            <a:custGeom>
              <a:avLst/>
              <a:gdLst/>
              <a:ahLst/>
              <a:cxnLst/>
              <a:rect l="l" t="t" r="r" b="b"/>
              <a:pathLst>
                <a:path w="28" h="31" extrusionOk="0">
                  <a:moveTo>
                    <a:pt x="1" y="0"/>
                  </a:moveTo>
                  <a:lnTo>
                    <a:pt x="10" y="3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6228860" y="2456422"/>
              <a:ext cx="1760" cy="1855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1" y="12"/>
                  </a:moveTo>
                  <a:lnTo>
                    <a:pt x="7" y="31"/>
                  </a:lnTo>
                  <a:lnTo>
                    <a:pt x="31" y="38"/>
                  </a:lnTo>
                  <a:lnTo>
                    <a:pt x="37" y="1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6226101" y="2461797"/>
              <a:ext cx="2093" cy="5613"/>
            </a:xfrm>
            <a:custGeom>
              <a:avLst/>
              <a:gdLst/>
              <a:ahLst/>
              <a:cxnLst/>
              <a:rect l="l" t="t" r="r" b="b"/>
              <a:pathLst>
                <a:path w="44" h="118" extrusionOk="0">
                  <a:moveTo>
                    <a:pt x="17" y="117"/>
                  </a:moveTo>
                  <a:lnTo>
                    <a:pt x="38" y="89"/>
                  </a:lnTo>
                  <a:lnTo>
                    <a:pt x="44" y="4"/>
                  </a:lnTo>
                  <a:lnTo>
                    <a:pt x="27" y="1"/>
                  </a:lnTo>
                  <a:lnTo>
                    <a:pt x="21" y="44"/>
                  </a:lnTo>
                  <a:lnTo>
                    <a:pt x="1" y="11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6205694" y="2480492"/>
              <a:ext cx="10608" cy="15222"/>
            </a:xfrm>
            <a:custGeom>
              <a:avLst/>
              <a:gdLst/>
              <a:ahLst/>
              <a:cxnLst/>
              <a:rect l="l" t="t" r="r" b="b"/>
              <a:pathLst>
                <a:path w="223" h="320" extrusionOk="0">
                  <a:moveTo>
                    <a:pt x="0" y="310"/>
                  </a:moveTo>
                  <a:lnTo>
                    <a:pt x="27" y="319"/>
                  </a:lnTo>
                  <a:lnTo>
                    <a:pt x="83" y="264"/>
                  </a:lnTo>
                  <a:lnTo>
                    <a:pt x="121" y="204"/>
                  </a:lnTo>
                  <a:lnTo>
                    <a:pt x="153" y="180"/>
                  </a:lnTo>
                  <a:lnTo>
                    <a:pt x="155" y="127"/>
                  </a:lnTo>
                  <a:lnTo>
                    <a:pt x="170" y="72"/>
                  </a:lnTo>
                  <a:lnTo>
                    <a:pt x="222" y="1"/>
                  </a:lnTo>
                  <a:lnTo>
                    <a:pt x="198" y="14"/>
                  </a:lnTo>
                  <a:lnTo>
                    <a:pt x="145" y="24"/>
                  </a:lnTo>
                  <a:lnTo>
                    <a:pt x="121" y="76"/>
                  </a:lnTo>
                  <a:lnTo>
                    <a:pt x="100" y="95"/>
                  </a:lnTo>
                  <a:lnTo>
                    <a:pt x="85" y="140"/>
                  </a:lnTo>
                  <a:lnTo>
                    <a:pt x="64" y="163"/>
                  </a:lnTo>
                  <a:lnTo>
                    <a:pt x="55" y="193"/>
                  </a:lnTo>
                  <a:lnTo>
                    <a:pt x="17" y="23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6182147" y="2497189"/>
              <a:ext cx="18124" cy="25117"/>
            </a:xfrm>
            <a:custGeom>
              <a:avLst/>
              <a:gdLst/>
              <a:ahLst/>
              <a:cxnLst/>
              <a:rect l="l" t="t" r="r" b="b"/>
              <a:pathLst>
                <a:path w="381" h="528" extrusionOk="0">
                  <a:moveTo>
                    <a:pt x="13" y="527"/>
                  </a:moveTo>
                  <a:lnTo>
                    <a:pt x="38" y="516"/>
                  </a:lnTo>
                  <a:lnTo>
                    <a:pt x="53" y="461"/>
                  </a:lnTo>
                  <a:lnTo>
                    <a:pt x="89" y="429"/>
                  </a:lnTo>
                  <a:lnTo>
                    <a:pt x="81" y="363"/>
                  </a:lnTo>
                  <a:lnTo>
                    <a:pt x="106" y="341"/>
                  </a:lnTo>
                  <a:lnTo>
                    <a:pt x="108" y="313"/>
                  </a:lnTo>
                  <a:lnTo>
                    <a:pt x="132" y="294"/>
                  </a:lnTo>
                  <a:lnTo>
                    <a:pt x="160" y="305"/>
                  </a:lnTo>
                  <a:lnTo>
                    <a:pt x="194" y="271"/>
                  </a:lnTo>
                  <a:lnTo>
                    <a:pt x="234" y="196"/>
                  </a:lnTo>
                  <a:lnTo>
                    <a:pt x="283" y="134"/>
                  </a:lnTo>
                  <a:lnTo>
                    <a:pt x="341" y="128"/>
                  </a:lnTo>
                  <a:lnTo>
                    <a:pt x="380" y="104"/>
                  </a:lnTo>
                  <a:lnTo>
                    <a:pt x="377" y="51"/>
                  </a:lnTo>
                  <a:lnTo>
                    <a:pt x="360" y="0"/>
                  </a:lnTo>
                  <a:lnTo>
                    <a:pt x="328" y="9"/>
                  </a:lnTo>
                  <a:lnTo>
                    <a:pt x="273" y="72"/>
                  </a:lnTo>
                  <a:lnTo>
                    <a:pt x="262" y="113"/>
                  </a:lnTo>
                  <a:lnTo>
                    <a:pt x="230" y="115"/>
                  </a:lnTo>
                  <a:lnTo>
                    <a:pt x="194" y="141"/>
                  </a:lnTo>
                  <a:lnTo>
                    <a:pt x="168" y="130"/>
                  </a:lnTo>
                  <a:lnTo>
                    <a:pt x="149" y="90"/>
                  </a:lnTo>
                  <a:lnTo>
                    <a:pt x="138" y="96"/>
                  </a:lnTo>
                  <a:lnTo>
                    <a:pt x="119" y="141"/>
                  </a:lnTo>
                  <a:lnTo>
                    <a:pt x="136" y="169"/>
                  </a:lnTo>
                  <a:lnTo>
                    <a:pt x="115" y="203"/>
                  </a:lnTo>
                  <a:lnTo>
                    <a:pt x="85" y="256"/>
                  </a:lnTo>
                  <a:lnTo>
                    <a:pt x="62" y="254"/>
                  </a:lnTo>
                  <a:lnTo>
                    <a:pt x="66" y="282"/>
                  </a:lnTo>
                  <a:lnTo>
                    <a:pt x="53" y="333"/>
                  </a:lnTo>
                  <a:lnTo>
                    <a:pt x="12" y="356"/>
                  </a:lnTo>
                  <a:lnTo>
                    <a:pt x="6" y="386"/>
                  </a:lnTo>
                  <a:lnTo>
                    <a:pt x="30" y="412"/>
                  </a:lnTo>
                  <a:lnTo>
                    <a:pt x="10" y="429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6169874" y="2522067"/>
              <a:ext cx="8563" cy="16412"/>
            </a:xfrm>
            <a:custGeom>
              <a:avLst/>
              <a:gdLst/>
              <a:ahLst/>
              <a:cxnLst/>
              <a:rect l="l" t="t" r="r" b="b"/>
              <a:pathLst>
                <a:path w="180" h="345" extrusionOk="0">
                  <a:moveTo>
                    <a:pt x="59" y="345"/>
                  </a:moveTo>
                  <a:cubicBezTo>
                    <a:pt x="57" y="339"/>
                    <a:pt x="61" y="273"/>
                    <a:pt x="61" y="273"/>
                  </a:cubicBezTo>
                  <a:lnTo>
                    <a:pt x="83" y="151"/>
                  </a:lnTo>
                  <a:lnTo>
                    <a:pt x="104" y="140"/>
                  </a:lnTo>
                  <a:lnTo>
                    <a:pt x="168" y="79"/>
                  </a:lnTo>
                  <a:lnTo>
                    <a:pt x="179" y="23"/>
                  </a:lnTo>
                  <a:lnTo>
                    <a:pt x="164" y="23"/>
                  </a:lnTo>
                  <a:lnTo>
                    <a:pt x="126" y="32"/>
                  </a:lnTo>
                  <a:lnTo>
                    <a:pt x="98" y="23"/>
                  </a:lnTo>
                  <a:lnTo>
                    <a:pt x="74" y="0"/>
                  </a:lnTo>
                  <a:lnTo>
                    <a:pt x="59" y="17"/>
                  </a:lnTo>
                  <a:lnTo>
                    <a:pt x="49" y="79"/>
                  </a:lnTo>
                  <a:lnTo>
                    <a:pt x="36" y="134"/>
                  </a:lnTo>
                  <a:lnTo>
                    <a:pt x="27" y="209"/>
                  </a:lnTo>
                  <a:lnTo>
                    <a:pt x="0" y="260"/>
                  </a:lnTo>
                  <a:lnTo>
                    <a:pt x="12" y="29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4772146" y="2341637"/>
              <a:ext cx="3282" cy="3520"/>
            </a:xfrm>
            <a:custGeom>
              <a:avLst/>
              <a:gdLst/>
              <a:ahLst/>
              <a:cxnLst/>
              <a:rect l="l" t="t" r="r" b="b"/>
              <a:pathLst>
                <a:path w="69" h="74" extrusionOk="0">
                  <a:moveTo>
                    <a:pt x="19" y="0"/>
                  </a:moveTo>
                  <a:cubicBezTo>
                    <a:pt x="17" y="0"/>
                    <a:pt x="0" y="47"/>
                    <a:pt x="0" y="47"/>
                  </a:cubicBezTo>
                  <a:lnTo>
                    <a:pt x="51" y="74"/>
                  </a:lnTo>
                  <a:lnTo>
                    <a:pt x="68" y="4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4716966" y="1824228"/>
              <a:ext cx="13034" cy="8896"/>
            </a:xfrm>
            <a:custGeom>
              <a:avLst/>
              <a:gdLst/>
              <a:ahLst/>
              <a:cxnLst/>
              <a:rect l="l" t="t" r="r" b="b"/>
              <a:pathLst>
                <a:path w="274" h="187" extrusionOk="0">
                  <a:moveTo>
                    <a:pt x="1" y="157"/>
                  </a:moveTo>
                  <a:cubicBezTo>
                    <a:pt x="6" y="153"/>
                    <a:pt x="31" y="127"/>
                    <a:pt x="31" y="127"/>
                  </a:cubicBezTo>
                  <a:lnTo>
                    <a:pt x="80" y="112"/>
                  </a:lnTo>
                  <a:lnTo>
                    <a:pt x="119" y="83"/>
                  </a:lnTo>
                  <a:lnTo>
                    <a:pt x="163" y="29"/>
                  </a:lnTo>
                  <a:lnTo>
                    <a:pt x="214" y="1"/>
                  </a:lnTo>
                  <a:lnTo>
                    <a:pt x="261" y="2"/>
                  </a:lnTo>
                  <a:lnTo>
                    <a:pt x="274" y="21"/>
                  </a:lnTo>
                  <a:lnTo>
                    <a:pt x="270" y="44"/>
                  </a:lnTo>
                  <a:lnTo>
                    <a:pt x="197" y="95"/>
                  </a:lnTo>
                  <a:lnTo>
                    <a:pt x="159" y="114"/>
                  </a:lnTo>
                  <a:lnTo>
                    <a:pt x="93" y="172"/>
                  </a:lnTo>
                  <a:lnTo>
                    <a:pt x="37" y="187"/>
                  </a:lnTo>
                  <a:lnTo>
                    <a:pt x="14" y="17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4686094" y="1832029"/>
              <a:ext cx="3710" cy="4139"/>
            </a:xfrm>
            <a:custGeom>
              <a:avLst/>
              <a:gdLst/>
              <a:ahLst/>
              <a:cxnLst/>
              <a:rect l="l" t="t" r="r" b="b"/>
              <a:pathLst>
                <a:path w="78" h="87" extrusionOk="0">
                  <a:moveTo>
                    <a:pt x="0" y="40"/>
                  </a:moveTo>
                  <a:lnTo>
                    <a:pt x="25" y="85"/>
                  </a:lnTo>
                  <a:lnTo>
                    <a:pt x="55" y="87"/>
                  </a:lnTo>
                  <a:lnTo>
                    <a:pt x="78" y="63"/>
                  </a:lnTo>
                  <a:lnTo>
                    <a:pt x="61" y="21"/>
                  </a:lnTo>
                  <a:lnTo>
                    <a:pt x="27" y="0"/>
                  </a:lnTo>
                  <a:lnTo>
                    <a:pt x="6" y="1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4626347" y="1813477"/>
              <a:ext cx="8753" cy="5233"/>
            </a:xfrm>
            <a:custGeom>
              <a:avLst/>
              <a:gdLst/>
              <a:ahLst/>
              <a:cxnLst/>
              <a:rect l="l" t="t" r="r" b="b"/>
              <a:pathLst>
                <a:path w="184" h="110" extrusionOk="0">
                  <a:moveTo>
                    <a:pt x="21" y="38"/>
                  </a:moveTo>
                  <a:lnTo>
                    <a:pt x="102" y="100"/>
                  </a:lnTo>
                  <a:lnTo>
                    <a:pt x="140" y="110"/>
                  </a:lnTo>
                  <a:lnTo>
                    <a:pt x="163" y="93"/>
                  </a:lnTo>
                  <a:lnTo>
                    <a:pt x="183" y="59"/>
                  </a:lnTo>
                  <a:lnTo>
                    <a:pt x="161" y="38"/>
                  </a:lnTo>
                  <a:lnTo>
                    <a:pt x="108" y="46"/>
                  </a:lnTo>
                  <a:lnTo>
                    <a:pt x="53" y="14"/>
                  </a:lnTo>
                  <a:lnTo>
                    <a:pt x="14" y="1"/>
                  </a:lnTo>
                  <a:lnTo>
                    <a:pt x="1" y="2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4613265" y="1831030"/>
              <a:ext cx="4376" cy="5138"/>
            </a:xfrm>
            <a:custGeom>
              <a:avLst/>
              <a:gdLst/>
              <a:ahLst/>
              <a:cxnLst/>
              <a:rect l="l" t="t" r="r" b="b"/>
              <a:pathLst>
                <a:path w="92" h="108" extrusionOk="0">
                  <a:moveTo>
                    <a:pt x="52" y="108"/>
                  </a:moveTo>
                  <a:lnTo>
                    <a:pt x="10" y="82"/>
                  </a:lnTo>
                  <a:lnTo>
                    <a:pt x="1" y="55"/>
                  </a:lnTo>
                  <a:lnTo>
                    <a:pt x="10" y="25"/>
                  </a:lnTo>
                  <a:lnTo>
                    <a:pt x="40" y="1"/>
                  </a:lnTo>
                  <a:lnTo>
                    <a:pt x="67" y="12"/>
                  </a:lnTo>
                  <a:lnTo>
                    <a:pt x="91" y="53"/>
                  </a:lnTo>
                  <a:lnTo>
                    <a:pt x="88" y="82"/>
                  </a:lnTo>
                  <a:lnTo>
                    <a:pt x="69" y="10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4611029" y="1822611"/>
              <a:ext cx="74209" cy="50472"/>
            </a:xfrm>
            <a:custGeom>
              <a:avLst/>
              <a:gdLst/>
              <a:ahLst/>
              <a:cxnLst/>
              <a:rect l="l" t="t" r="r" b="b"/>
              <a:pathLst>
                <a:path w="1560" h="1061" extrusionOk="0">
                  <a:moveTo>
                    <a:pt x="334" y="682"/>
                  </a:moveTo>
                  <a:cubicBezTo>
                    <a:pt x="336" y="680"/>
                    <a:pt x="355" y="677"/>
                    <a:pt x="355" y="677"/>
                  </a:cubicBezTo>
                  <a:lnTo>
                    <a:pt x="413" y="637"/>
                  </a:lnTo>
                  <a:lnTo>
                    <a:pt x="441" y="626"/>
                  </a:lnTo>
                  <a:lnTo>
                    <a:pt x="534" y="616"/>
                  </a:lnTo>
                  <a:lnTo>
                    <a:pt x="605" y="620"/>
                  </a:lnTo>
                  <a:lnTo>
                    <a:pt x="645" y="592"/>
                  </a:lnTo>
                  <a:lnTo>
                    <a:pt x="671" y="588"/>
                  </a:lnTo>
                  <a:lnTo>
                    <a:pt x="694" y="603"/>
                  </a:lnTo>
                  <a:lnTo>
                    <a:pt x="694" y="624"/>
                  </a:lnTo>
                  <a:lnTo>
                    <a:pt x="677" y="643"/>
                  </a:lnTo>
                  <a:lnTo>
                    <a:pt x="660" y="673"/>
                  </a:lnTo>
                  <a:lnTo>
                    <a:pt x="633" y="688"/>
                  </a:lnTo>
                  <a:lnTo>
                    <a:pt x="579" y="677"/>
                  </a:lnTo>
                  <a:lnTo>
                    <a:pt x="519" y="678"/>
                  </a:lnTo>
                  <a:lnTo>
                    <a:pt x="472" y="667"/>
                  </a:lnTo>
                  <a:lnTo>
                    <a:pt x="460" y="686"/>
                  </a:lnTo>
                  <a:lnTo>
                    <a:pt x="481" y="703"/>
                  </a:lnTo>
                  <a:lnTo>
                    <a:pt x="558" y="722"/>
                  </a:lnTo>
                  <a:lnTo>
                    <a:pt x="584" y="741"/>
                  </a:lnTo>
                  <a:lnTo>
                    <a:pt x="584" y="765"/>
                  </a:lnTo>
                  <a:lnTo>
                    <a:pt x="558" y="767"/>
                  </a:lnTo>
                  <a:lnTo>
                    <a:pt x="505" y="748"/>
                  </a:lnTo>
                  <a:lnTo>
                    <a:pt x="492" y="765"/>
                  </a:lnTo>
                  <a:lnTo>
                    <a:pt x="464" y="767"/>
                  </a:lnTo>
                  <a:lnTo>
                    <a:pt x="415" y="729"/>
                  </a:lnTo>
                  <a:lnTo>
                    <a:pt x="366" y="720"/>
                  </a:lnTo>
                  <a:lnTo>
                    <a:pt x="302" y="739"/>
                  </a:lnTo>
                  <a:lnTo>
                    <a:pt x="308" y="765"/>
                  </a:lnTo>
                  <a:lnTo>
                    <a:pt x="338" y="782"/>
                  </a:lnTo>
                  <a:lnTo>
                    <a:pt x="430" y="865"/>
                  </a:lnTo>
                  <a:lnTo>
                    <a:pt x="460" y="872"/>
                  </a:lnTo>
                  <a:lnTo>
                    <a:pt x="502" y="850"/>
                  </a:lnTo>
                  <a:lnTo>
                    <a:pt x="528" y="857"/>
                  </a:lnTo>
                  <a:lnTo>
                    <a:pt x="549" y="908"/>
                  </a:lnTo>
                  <a:lnTo>
                    <a:pt x="549" y="948"/>
                  </a:lnTo>
                  <a:lnTo>
                    <a:pt x="584" y="959"/>
                  </a:lnTo>
                  <a:lnTo>
                    <a:pt x="633" y="944"/>
                  </a:lnTo>
                  <a:lnTo>
                    <a:pt x="703" y="938"/>
                  </a:lnTo>
                  <a:lnTo>
                    <a:pt x="773" y="910"/>
                  </a:lnTo>
                  <a:lnTo>
                    <a:pt x="824" y="910"/>
                  </a:lnTo>
                  <a:lnTo>
                    <a:pt x="891" y="897"/>
                  </a:lnTo>
                  <a:lnTo>
                    <a:pt x="895" y="923"/>
                  </a:lnTo>
                  <a:lnTo>
                    <a:pt x="888" y="966"/>
                  </a:lnTo>
                  <a:lnTo>
                    <a:pt x="899" y="1015"/>
                  </a:lnTo>
                  <a:lnTo>
                    <a:pt x="952" y="1055"/>
                  </a:lnTo>
                  <a:lnTo>
                    <a:pt x="1010" y="1061"/>
                  </a:lnTo>
                  <a:lnTo>
                    <a:pt x="1087" y="1038"/>
                  </a:lnTo>
                  <a:lnTo>
                    <a:pt x="1102" y="1013"/>
                  </a:lnTo>
                  <a:lnTo>
                    <a:pt x="1096" y="993"/>
                  </a:lnTo>
                  <a:lnTo>
                    <a:pt x="1093" y="965"/>
                  </a:lnTo>
                  <a:lnTo>
                    <a:pt x="1112" y="931"/>
                  </a:lnTo>
                  <a:lnTo>
                    <a:pt x="1159" y="885"/>
                  </a:lnTo>
                  <a:lnTo>
                    <a:pt x="1191" y="878"/>
                  </a:lnTo>
                  <a:lnTo>
                    <a:pt x="1223" y="906"/>
                  </a:lnTo>
                  <a:lnTo>
                    <a:pt x="1264" y="933"/>
                  </a:lnTo>
                  <a:lnTo>
                    <a:pt x="1311" y="931"/>
                  </a:lnTo>
                  <a:lnTo>
                    <a:pt x="1364" y="891"/>
                  </a:lnTo>
                  <a:lnTo>
                    <a:pt x="1381" y="869"/>
                  </a:lnTo>
                  <a:lnTo>
                    <a:pt x="1369" y="799"/>
                  </a:lnTo>
                  <a:lnTo>
                    <a:pt x="1356" y="759"/>
                  </a:lnTo>
                  <a:lnTo>
                    <a:pt x="1384" y="727"/>
                  </a:lnTo>
                  <a:lnTo>
                    <a:pt x="1420" y="695"/>
                  </a:lnTo>
                  <a:lnTo>
                    <a:pt x="1460" y="614"/>
                  </a:lnTo>
                  <a:lnTo>
                    <a:pt x="1492" y="571"/>
                  </a:lnTo>
                  <a:lnTo>
                    <a:pt x="1546" y="507"/>
                  </a:lnTo>
                  <a:lnTo>
                    <a:pt x="1560" y="468"/>
                  </a:lnTo>
                  <a:lnTo>
                    <a:pt x="1558" y="430"/>
                  </a:lnTo>
                  <a:lnTo>
                    <a:pt x="1541" y="389"/>
                  </a:lnTo>
                  <a:lnTo>
                    <a:pt x="1535" y="351"/>
                  </a:lnTo>
                  <a:lnTo>
                    <a:pt x="1550" y="323"/>
                  </a:lnTo>
                  <a:lnTo>
                    <a:pt x="1552" y="293"/>
                  </a:lnTo>
                  <a:lnTo>
                    <a:pt x="1535" y="281"/>
                  </a:lnTo>
                  <a:lnTo>
                    <a:pt x="1465" y="277"/>
                  </a:lnTo>
                  <a:lnTo>
                    <a:pt x="1424" y="244"/>
                  </a:lnTo>
                  <a:lnTo>
                    <a:pt x="1398" y="238"/>
                  </a:lnTo>
                  <a:lnTo>
                    <a:pt x="1309" y="244"/>
                  </a:lnTo>
                  <a:lnTo>
                    <a:pt x="1262" y="236"/>
                  </a:lnTo>
                  <a:lnTo>
                    <a:pt x="1226" y="213"/>
                  </a:lnTo>
                  <a:lnTo>
                    <a:pt x="1179" y="215"/>
                  </a:lnTo>
                  <a:lnTo>
                    <a:pt x="1144" y="193"/>
                  </a:lnTo>
                  <a:lnTo>
                    <a:pt x="1138" y="170"/>
                  </a:lnTo>
                  <a:lnTo>
                    <a:pt x="1121" y="155"/>
                  </a:lnTo>
                  <a:lnTo>
                    <a:pt x="1080" y="183"/>
                  </a:lnTo>
                  <a:lnTo>
                    <a:pt x="1076" y="161"/>
                  </a:lnTo>
                  <a:lnTo>
                    <a:pt x="1080" y="125"/>
                  </a:lnTo>
                  <a:lnTo>
                    <a:pt x="1074" y="99"/>
                  </a:lnTo>
                  <a:lnTo>
                    <a:pt x="1046" y="119"/>
                  </a:lnTo>
                  <a:lnTo>
                    <a:pt x="1031" y="163"/>
                  </a:lnTo>
                  <a:lnTo>
                    <a:pt x="1008" y="174"/>
                  </a:lnTo>
                  <a:lnTo>
                    <a:pt x="999" y="116"/>
                  </a:lnTo>
                  <a:lnTo>
                    <a:pt x="987" y="110"/>
                  </a:lnTo>
                  <a:lnTo>
                    <a:pt x="967" y="134"/>
                  </a:lnTo>
                  <a:lnTo>
                    <a:pt x="976" y="153"/>
                  </a:lnTo>
                  <a:lnTo>
                    <a:pt x="968" y="178"/>
                  </a:lnTo>
                  <a:lnTo>
                    <a:pt x="936" y="213"/>
                  </a:lnTo>
                  <a:lnTo>
                    <a:pt x="936" y="257"/>
                  </a:lnTo>
                  <a:lnTo>
                    <a:pt x="927" y="291"/>
                  </a:lnTo>
                  <a:lnTo>
                    <a:pt x="891" y="274"/>
                  </a:lnTo>
                  <a:lnTo>
                    <a:pt x="874" y="244"/>
                  </a:lnTo>
                  <a:lnTo>
                    <a:pt x="861" y="240"/>
                  </a:lnTo>
                  <a:lnTo>
                    <a:pt x="861" y="270"/>
                  </a:lnTo>
                  <a:lnTo>
                    <a:pt x="850" y="300"/>
                  </a:lnTo>
                  <a:lnTo>
                    <a:pt x="835" y="272"/>
                  </a:lnTo>
                  <a:lnTo>
                    <a:pt x="831" y="234"/>
                  </a:lnTo>
                  <a:lnTo>
                    <a:pt x="844" y="181"/>
                  </a:lnTo>
                  <a:lnTo>
                    <a:pt x="844" y="101"/>
                  </a:lnTo>
                  <a:lnTo>
                    <a:pt x="835" y="65"/>
                  </a:lnTo>
                  <a:lnTo>
                    <a:pt x="784" y="36"/>
                  </a:lnTo>
                  <a:lnTo>
                    <a:pt x="760" y="1"/>
                  </a:lnTo>
                  <a:lnTo>
                    <a:pt x="743" y="4"/>
                  </a:lnTo>
                  <a:lnTo>
                    <a:pt x="733" y="38"/>
                  </a:lnTo>
                  <a:lnTo>
                    <a:pt x="761" y="67"/>
                  </a:lnTo>
                  <a:lnTo>
                    <a:pt x="775" y="99"/>
                  </a:lnTo>
                  <a:lnTo>
                    <a:pt x="737" y="89"/>
                  </a:lnTo>
                  <a:lnTo>
                    <a:pt x="716" y="65"/>
                  </a:lnTo>
                  <a:lnTo>
                    <a:pt x="694" y="80"/>
                  </a:lnTo>
                  <a:lnTo>
                    <a:pt x="697" y="131"/>
                  </a:lnTo>
                  <a:lnTo>
                    <a:pt x="735" y="172"/>
                  </a:lnTo>
                  <a:lnTo>
                    <a:pt x="739" y="219"/>
                  </a:lnTo>
                  <a:lnTo>
                    <a:pt x="729" y="264"/>
                  </a:lnTo>
                  <a:lnTo>
                    <a:pt x="731" y="325"/>
                  </a:lnTo>
                  <a:lnTo>
                    <a:pt x="760" y="394"/>
                  </a:lnTo>
                  <a:lnTo>
                    <a:pt x="743" y="437"/>
                  </a:lnTo>
                  <a:lnTo>
                    <a:pt x="722" y="437"/>
                  </a:lnTo>
                  <a:lnTo>
                    <a:pt x="705" y="389"/>
                  </a:lnTo>
                  <a:lnTo>
                    <a:pt x="660" y="351"/>
                  </a:lnTo>
                  <a:lnTo>
                    <a:pt x="615" y="323"/>
                  </a:lnTo>
                  <a:lnTo>
                    <a:pt x="607" y="289"/>
                  </a:lnTo>
                  <a:lnTo>
                    <a:pt x="628" y="253"/>
                  </a:lnTo>
                  <a:lnTo>
                    <a:pt x="628" y="230"/>
                  </a:lnTo>
                  <a:lnTo>
                    <a:pt x="598" y="213"/>
                  </a:lnTo>
                  <a:lnTo>
                    <a:pt x="551" y="240"/>
                  </a:lnTo>
                  <a:lnTo>
                    <a:pt x="530" y="236"/>
                  </a:lnTo>
                  <a:lnTo>
                    <a:pt x="517" y="255"/>
                  </a:lnTo>
                  <a:lnTo>
                    <a:pt x="475" y="283"/>
                  </a:lnTo>
                  <a:lnTo>
                    <a:pt x="441" y="266"/>
                  </a:lnTo>
                  <a:lnTo>
                    <a:pt x="443" y="240"/>
                  </a:lnTo>
                  <a:lnTo>
                    <a:pt x="438" y="219"/>
                  </a:lnTo>
                  <a:lnTo>
                    <a:pt x="409" y="225"/>
                  </a:lnTo>
                  <a:lnTo>
                    <a:pt x="379" y="183"/>
                  </a:lnTo>
                  <a:lnTo>
                    <a:pt x="364" y="136"/>
                  </a:lnTo>
                  <a:lnTo>
                    <a:pt x="330" y="121"/>
                  </a:lnTo>
                  <a:lnTo>
                    <a:pt x="310" y="131"/>
                  </a:lnTo>
                  <a:lnTo>
                    <a:pt x="279" y="101"/>
                  </a:lnTo>
                  <a:lnTo>
                    <a:pt x="291" y="61"/>
                  </a:lnTo>
                  <a:lnTo>
                    <a:pt x="274" y="18"/>
                  </a:lnTo>
                  <a:lnTo>
                    <a:pt x="253" y="8"/>
                  </a:lnTo>
                  <a:lnTo>
                    <a:pt x="227" y="38"/>
                  </a:lnTo>
                  <a:lnTo>
                    <a:pt x="219" y="108"/>
                  </a:lnTo>
                  <a:lnTo>
                    <a:pt x="229" y="163"/>
                  </a:lnTo>
                  <a:lnTo>
                    <a:pt x="259" y="217"/>
                  </a:lnTo>
                  <a:lnTo>
                    <a:pt x="274" y="283"/>
                  </a:lnTo>
                  <a:lnTo>
                    <a:pt x="251" y="296"/>
                  </a:lnTo>
                  <a:lnTo>
                    <a:pt x="221" y="262"/>
                  </a:lnTo>
                  <a:lnTo>
                    <a:pt x="206" y="219"/>
                  </a:lnTo>
                  <a:lnTo>
                    <a:pt x="191" y="202"/>
                  </a:lnTo>
                  <a:lnTo>
                    <a:pt x="185" y="244"/>
                  </a:lnTo>
                  <a:lnTo>
                    <a:pt x="195" y="300"/>
                  </a:lnTo>
                  <a:lnTo>
                    <a:pt x="221" y="338"/>
                  </a:lnTo>
                  <a:lnTo>
                    <a:pt x="217" y="373"/>
                  </a:lnTo>
                  <a:lnTo>
                    <a:pt x="204" y="411"/>
                  </a:lnTo>
                  <a:lnTo>
                    <a:pt x="189" y="402"/>
                  </a:lnTo>
                  <a:lnTo>
                    <a:pt x="167" y="343"/>
                  </a:lnTo>
                  <a:lnTo>
                    <a:pt x="148" y="321"/>
                  </a:lnTo>
                  <a:lnTo>
                    <a:pt x="59" y="332"/>
                  </a:lnTo>
                  <a:lnTo>
                    <a:pt x="23" y="306"/>
                  </a:lnTo>
                  <a:lnTo>
                    <a:pt x="1" y="332"/>
                  </a:lnTo>
                  <a:lnTo>
                    <a:pt x="20" y="383"/>
                  </a:lnTo>
                  <a:lnTo>
                    <a:pt x="54" y="379"/>
                  </a:lnTo>
                  <a:lnTo>
                    <a:pt x="80" y="405"/>
                  </a:lnTo>
                  <a:lnTo>
                    <a:pt x="65" y="434"/>
                  </a:lnTo>
                  <a:lnTo>
                    <a:pt x="78" y="453"/>
                  </a:lnTo>
                  <a:lnTo>
                    <a:pt x="121" y="453"/>
                  </a:lnTo>
                  <a:lnTo>
                    <a:pt x="135" y="471"/>
                  </a:lnTo>
                  <a:lnTo>
                    <a:pt x="67" y="517"/>
                  </a:lnTo>
                  <a:lnTo>
                    <a:pt x="63" y="543"/>
                  </a:lnTo>
                  <a:lnTo>
                    <a:pt x="116" y="628"/>
                  </a:lnTo>
                  <a:lnTo>
                    <a:pt x="153" y="643"/>
                  </a:lnTo>
                  <a:lnTo>
                    <a:pt x="199" y="669"/>
                  </a:lnTo>
                  <a:lnTo>
                    <a:pt x="261" y="673"/>
                  </a:lnTo>
                  <a:lnTo>
                    <a:pt x="302" y="65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4696131" y="1876269"/>
              <a:ext cx="12749" cy="6327"/>
            </a:xfrm>
            <a:custGeom>
              <a:avLst/>
              <a:gdLst/>
              <a:ahLst/>
              <a:cxnLst/>
              <a:rect l="l" t="t" r="r" b="b"/>
              <a:pathLst>
                <a:path w="268" h="133" extrusionOk="0">
                  <a:moveTo>
                    <a:pt x="0" y="128"/>
                  </a:moveTo>
                  <a:lnTo>
                    <a:pt x="40" y="53"/>
                  </a:lnTo>
                  <a:lnTo>
                    <a:pt x="87" y="21"/>
                  </a:lnTo>
                  <a:lnTo>
                    <a:pt x="115" y="21"/>
                  </a:lnTo>
                  <a:lnTo>
                    <a:pt x="149" y="0"/>
                  </a:lnTo>
                  <a:lnTo>
                    <a:pt x="162" y="27"/>
                  </a:lnTo>
                  <a:lnTo>
                    <a:pt x="236" y="36"/>
                  </a:lnTo>
                  <a:lnTo>
                    <a:pt x="268" y="32"/>
                  </a:lnTo>
                  <a:lnTo>
                    <a:pt x="254" y="68"/>
                  </a:lnTo>
                  <a:lnTo>
                    <a:pt x="209" y="93"/>
                  </a:lnTo>
                  <a:lnTo>
                    <a:pt x="149" y="59"/>
                  </a:lnTo>
                  <a:lnTo>
                    <a:pt x="115" y="59"/>
                  </a:lnTo>
                  <a:lnTo>
                    <a:pt x="89" y="77"/>
                  </a:lnTo>
                  <a:lnTo>
                    <a:pt x="62" y="77"/>
                  </a:lnTo>
                  <a:lnTo>
                    <a:pt x="19" y="13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4685475" y="1882690"/>
              <a:ext cx="4329" cy="8039"/>
            </a:xfrm>
            <a:custGeom>
              <a:avLst/>
              <a:gdLst/>
              <a:ahLst/>
              <a:cxnLst/>
              <a:rect l="l" t="t" r="r" b="b"/>
              <a:pathLst>
                <a:path w="91" h="169" extrusionOk="0">
                  <a:moveTo>
                    <a:pt x="30" y="161"/>
                  </a:moveTo>
                  <a:lnTo>
                    <a:pt x="27" y="121"/>
                  </a:lnTo>
                  <a:lnTo>
                    <a:pt x="0" y="78"/>
                  </a:lnTo>
                  <a:lnTo>
                    <a:pt x="0" y="35"/>
                  </a:lnTo>
                  <a:lnTo>
                    <a:pt x="13" y="22"/>
                  </a:lnTo>
                  <a:lnTo>
                    <a:pt x="28" y="1"/>
                  </a:lnTo>
                  <a:lnTo>
                    <a:pt x="42" y="6"/>
                  </a:lnTo>
                  <a:lnTo>
                    <a:pt x="53" y="63"/>
                  </a:lnTo>
                  <a:lnTo>
                    <a:pt x="91" y="99"/>
                  </a:lnTo>
                  <a:lnTo>
                    <a:pt x="91" y="125"/>
                  </a:lnTo>
                  <a:lnTo>
                    <a:pt x="55" y="16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4643186" y="1900243"/>
              <a:ext cx="33347" cy="36867"/>
            </a:xfrm>
            <a:custGeom>
              <a:avLst/>
              <a:gdLst/>
              <a:ahLst/>
              <a:cxnLst/>
              <a:rect l="l" t="t" r="r" b="b"/>
              <a:pathLst>
                <a:path w="701" h="775" extrusionOk="0">
                  <a:moveTo>
                    <a:pt x="1" y="227"/>
                  </a:moveTo>
                  <a:lnTo>
                    <a:pt x="25" y="174"/>
                  </a:lnTo>
                  <a:lnTo>
                    <a:pt x="70" y="133"/>
                  </a:lnTo>
                  <a:lnTo>
                    <a:pt x="172" y="110"/>
                  </a:lnTo>
                  <a:lnTo>
                    <a:pt x="227" y="104"/>
                  </a:lnTo>
                  <a:lnTo>
                    <a:pt x="292" y="50"/>
                  </a:lnTo>
                  <a:lnTo>
                    <a:pt x="364" y="1"/>
                  </a:lnTo>
                  <a:lnTo>
                    <a:pt x="383" y="59"/>
                  </a:lnTo>
                  <a:lnTo>
                    <a:pt x="424" y="119"/>
                  </a:lnTo>
                  <a:lnTo>
                    <a:pt x="420" y="146"/>
                  </a:lnTo>
                  <a:lnTo>
                    <a:pt x="381" y="157"/>
                  </a:lnTo>
                  <a:lnTo>
                    <a:pt x="364" y="182"/>
                  </a:lnTo>
                  <a:lnTo>
                    <a:pt x="375" y="244"/>
                  </a:lnTo>
                  <a:lnTo>
                    <a:pt x="436" y="308"/>
                  </a:lnTo>
                  <a:lnTo>
                    <a:pt x="494" y="345"/>
                  </a:lnTo>
                  <a:lnTo>
                    <a:pt x="528" y="315"/>
                  </a:lnTo>
                  <a:lnTo>
                    <a:pt x="588" y="283"/>
                  </a:lnTo>
                  <a:lnTo>
                    <a:pt x="631" y="306"/>
                  </a:lnTo>
                  <a:lnTo>
                    <a:pt x="652" y="334"/>
                  </a:lnTo>
                  <a:lnTo>
                    <a:pt x="701" y="357"/>
                  </a:lnTo>
                  <a:lnTo>
                    <a:pt x="682" y="374"/>
                  </a:lnTo>
                  <a:lnTo>
                    <a:pt x="628" y="396"/>
                  </a:lnTo>
                  <a:lnTo>
                    <a:pt x="580" y="471"/>
                  </a:lnTo>
                  <a:lnTo>
                    <a:pt x="573" y="517"/>
                  </a:lnTo>
                  <a:lnTo>
                    <a:pt x="539" y="622"/>
                  </a:lnTo>
                  <a:lnTo>
                    <a:pt x="498" y="633"/>
                  </a:lnTo>
                  <a:lnTo>
                    <a:pt x="452" y="662"/>
                  </a:lnTo>
                  <a:lnTo>
                    <a:pt x="426" y="699"/>
                  </a:lnTo>
                  <a:lnTo>
                    <a:pt x="426" y="742"/>
                  </a:lnTo>
                  <a:lnTo>
                    <a:pt x="387" y="774"/>
                  </a:lnTo>
                  <a:lnTo>
                    <a:pt x="356" y="773"/>
                  </a:lnTo>
                  <a:lnTo>
                    <a:pt x="341" y="729"/>
                  </a:lnTo>
                  <a:lnTo>
                    <a:pt x="368" y="690"/>
                  </a:lnTo>
                  <a:lnTo>
                    <a:pt x="358" y="631"/>
                  </a:lnTo>
                  <a:lnTo>
                    <a:pt x="381" y="556"/>
                  </a:lnTo>
                  <a:lnTo>
                    <a:pt x="381" y="503"/>
                  </a:lnTo>
                  <a:lnTo>
                    <a:pt x="358" y="518"/>
                  </a:lnTo>
                  <a:lnTo>
                    <a:pt x="323" y="513"/>
                  </a:lnTo>
                  <a:lnTo>
                    <a:pt x="296" y="530"/>
                  </a:lnTo>
                  <a:lnTo>
                    <a:pt x="266" y="590"/>
                  </a:lnTo>
                  <a:lnTo>
                    <a:pt x="232" y="618"/>
                  </a:lnTo>
                  <a:lnTo>
                    <a:pt x="196" y="616"/>
                  </a:lnTo>
                  <a:lnTo>
                    <a:pt x="148" y="663"/>
                  </a:lnTo>
                  <a:lnTo>
                    <a:pt x="99" y="669"/>
                  </a:lnTo>
                  <a:lnTo>
                    <a:pt x="55" y="690"/>
                  </a:lnTo>
                  <a:lnTo>
                    <a:pt x="35" y="686"/>
                  </a:lnTo>
                  <a:lnTo>
                    <a:pt x="31" y="648"/>
                  </a:lnTo>
                  <a:lnTo>
                    <a:pt x="46" y="622"/>
                  </a:lnTo>
                  <a:lnTo>
                    <a:pt x="40" y="575"/>
                  </a:lnTo>
                  <a:lnTo>
                    <a:pt x="76" y="547"/>
                  </a:lnTo>
                  <a:lnTo>
                    <a:pt x="87" y="471"/>
                  </a:lnTo>
                  <a:lnTo>
                    <a:pt x="125" y="404"/>
                  </a:lnTo>
                  <a:lnTo>
                    <a:pt x="127" y="355"/>
                  </a:lnTo>
                  <a:lnTo>
                    <a:pt x="138" y="323"/>
                  </a:lnTo>
                  <a:lnTo>
                    <a:pt x="129" y="294"/>
                  </a:lnTo>
                  <a:lnTo>
                    <a:pt x="84" y="294"/>
                  </a:lnTo>
                  <a:lnTo>
                    <a:pt x="44" y="25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4631912" y="1874223"/>
              <a:ext cx="6517" cy="5375"/>
            </a:xfrm>
            <a:custGeom>
              <a:avLst/>
              <a:gdLst/>
              <a:ahLst/>
              <a:cxnLst/>
              <a:rect l="l" t="t" r="r" b="b"/>
              <a:pathLst>
                <a:path w="137" h="113" extrusionOk="0">
                  <a:moveTo>
                    <a:pt x="0" y="24"/>
                  </a:moveTo>
                  <a:lnTo>
                    <a:pt x="16" y="73"/>
                  </a:lnTo>
                  <a:lnTo>
                    <a:pt x="46" y="109"/>
                  </a:lnTo>
                  <a:lnTo>
                    <a:pt x="91" y="113"/>
                  </a:lnTo>
                  <a:lnTo>
                    <a:pt x="136" y="98"/>
                  </a:lnTo>
                  <a:lnTo>
                    <a:pt x="136" y="53"/>
                  </a:lnTo>
                  <a:lnTo>
                    <a:pt x="108" y="19"/>
                  </a:lnTo>
                  <a:lnTo>
                    <a:pt x="17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4636384" y="1890159"/>
              <a:ext cx="18600" cy="15603"/>
            </a:xfrm>
            <a:custGeom>
              <a:avLst/>
              <a:gdLst/>
              <a:ahLst/>
              <a:cxnLst/>
              <a:rect l="l" t="t" r="r" b="b"/>
              <a:pathLst>
                <a:path w="391" h="328" extrusionOk="0">
                  <a:moveTo>
                    <a:pt x="1" y="145"/>
                  </a:moveTo>
                  <a:lnTo>
                    <a:pt x="44" y="166"/>
                  </a:lnTo>
                  <a:lnTo>
                    <a:pt x="97" y="168"/>
                  </a:lnTo>
                  <a:lnTo>
                    <a:pt x="117" y="211"/>
                  </a:lnTo>
                  <a:lnTo>
                    <a:pt x="132" y="239"/>
                  </a:lnTo>
                  <a:lnTo>
                    <a:pt x="129" y="267"/>
                  </a:lnTo>
                  <a:lnTo>
                    <a:pt x="153" y="282"/>
                  </a:lnTo>
                  <a:lnTo>
                    <a:pt x="131" y="322"/>
                  </a:lnTo>
                  <a:lnTo>
                    <a:pt x="163" y="316"/>
                  </a:lnTo>
                  <a:lnTo>
                    <a:pt x="189" y="328"/>
                  </a:lnTo>
                  <a:lnTo>
                    <a:pt x="208" y="307"/>
                  </a:lnTo>
                  <a:lnTo>
                    <a:pt x="277" y="267"/>
                  </a:lnTo>
                  <a:lnTo>
                    <a:pt x="309" y="267"/>
                  </a:lnTo>
                  <a:lnTo>
                    <a:pt x="343" y="239"/>
                  </a:lnTo>
                  <a:lnTo>
                    <a:pt x="336" y="211"/>
                  </a:lnTo>
                  <a:lnTo>
                    <a:pt x="343" y="145"/>
                  </a:lnTo>
                  <a:lnTo>
                    <a:pt x="371" y="126"/>
                  </a:lnTo>
                  <a:lnTo>
                    <a:pt x="390" y="83"/>
                  </a:lnTo>
                  <a:lnTo>
                    <a:pt x="371" y="43"/>
                  </a:lnTo>
                  <a:lnTo>
                    <a:pt x="332" y="38"/>
                  </a:lnTo>
                  <a:lnTo>
                    <a:pt x="313" y="9"/>
                  </a:lnTo>
                  <a:lnTo>
                    <a:pt x="294" y="0"/>
                  </a:lnTo>
                  <a:lnTo>
                    <a:pt x="272" y="23"/>
                  </a:lnTo>
                  <a:lnTo>
                    <a:pt x="196" y="58"/>
                  </a:lnTo>
                  <a:lnTo>
                    <a:pt x="191" y="32"/>
                  </a:lnTo>
                  <a:lnTo>
                    <a:pt x="168" y="21"/>
                  </a:lnTo>
                  <a:lnTo>
                    <a:pt x="131" y="47"/>
                  </a:lnTo>
                  <a:lnTo>
                    <a:pt x="125" y="75"/>
                  </a:lnTo>
                  <a:lnTo>
                    <a:pt x="104" y="92"/>
                  </a:lnTo>
                  <a:lnTo>
                    <a:pt x="65" y="85"/>
                  </a:lnTo>
                  <a:lnTo>
                    <a:pt x="36" y="12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4557419" y="1886115"/>
              <a:ext cx="13272" cy="22691"/>
            </a:xfrm>
            <a:custGeom>
              <a:avLst/>
              <a:gdLst/>
              <a:ahLst/>
              <a:cxnLst/>
              <a:rect l="l" t="t" r="r" b="b"/>
              <a:pathLst>
                <a:path w="279" h="477" extrusionOk="0">
                  <a:moveTo>
                    <a:pt x="234" y="463"/>
                  </a:moveTo>
                  <a:lnTo>
                    <a:pt x="207" y="399"/>
                  </a:lnTo>
                  <a:lnTo>
                    <a:pt x="190" y="390"/>
                  </a:lnTo>
                  <a:lnTo>
                    <a:pt x="172" y="343"/>
                  </a:lnTo>
                  <a:lnTo>
                    <a:pt x="126" y="305"/>
                  </a:lnTo>
                  <a:lnTo>
                    <a:pt x="87" y="300"/>
                  </a:lnTo>
                  <a:lnTo>
                    <a:pt x="62" y="260"/>
                  </a:lnTo>
                  <a:lnTo>
                    <a:pt x="57" y="175"/>
                  </a:lnTo>
                  <a:lnTo>
                    <a:pt x="34" y="128"/>
                  </a:lnTo>
                  <a:lnTo>
                    <a:pt x="6" y="91"/>
                  </a:lnTo>
                  <a:lnTo>
                    <a:pt x="0" y="29"/>
                  </a:lnTo>
                  <a:lnTo>
                    <a:pt x="21" y="0"/>
                  </a:lnTo>
                  <a:lnTo>
                    <a:pt x="45" y="10"/>
                  </a:lnTo>
                  <a:lnTo>
                    <a:pt x="96" y="68"/>
                  </a:lnTo>
                  <a:lnTo>
                    <a:pt x="98" y="117"/>
                  </a:lnTo>
                  <a:lnTo>
                    <a:pt x="93" y="170"/>
                  </a:lnTo>
                  <a:lnTo>
                    <a:pt x="132" y="228"/>
                  </a:lnTo>
                  <a:lnTo>
                    <a:pt x="160" y="253"/>
                  </a:lnTo>
                  <a:lnTo>
                    <a:pt x="177" y="253"/>
                  </a:lnTo>
                  <a:lnTo>
                    <a:pt x="185" y="268"/>
                  </a:lnTo>
                  <a:lnTo>
                    <a:pt x="205" y="271"/>
                  </a:lnTo>
                  <a:lnTo>
                    <a:pt x="222" y="322"/>
                  </a:lnTo>
                  <a:lnTo>
                    <a:pt x="264" y="388"/>
                  </a:lnTo>
                  <a:lnTo>
                    <a:pt x="279" y="437"/>
                  </a:lnTo>
                  <a:lnTo>
                    <a:pt x="271" y="469"/>
                  </a:lnTo>
                  <a:lnTo>
                    <a:pt x="247" y="477"/>
                  </a:lnTo>
                  <a:cubicBezTo>
                    <a:pt x="247" y="477"/>
                    <a:pt x="230" y="463"/>
                    <a:pt x="234" y="463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4556230" y="1843208"/>
              <a:ext cx="87719" cy="120590"/>
            </a:xfrm>
            <a:custGeom>
              <a:avLst/>
              <a:gdLst/>
              <a:ahLst/>
              <a:cxnLst/>
              <a:rect l="l" t="t" r="r" b="b"/>
              <a:pathLst>
                <a:path w="1844" h="2535" extrusionOk="0">
                  <a:moveTo>
                    <a:pt x="1221" y="2531"/>
                  </a:moveTo>
                  <a:lnTo>
                    <a:pt x="1192" y="2501"/>
                  </a:lnTo>
                  <a:lnTo>
                    <a:pt x="1174" y="2508"/>
                  </a:lnTo>
                  <a:lnTo>
                    <a:pt x="1159" y="2531"/>
                  </a:lnTo>
                  <a:lnTo>
                    <a:pt x="1142" y="2534"/>
                  </a:lnTo>
                  <a:lnTo>
                    <a:pt x="1132" y="2497"/>
                  </a:lnTo>
                  <a:lnTo>
                    <a:pt x="1138" y="2431"/>
                  </a:lnTo>
                  <a:lnTo>
                    <a:pt x="1119" y="2405"/>
                  </a:lnTo>
                  <a:lnTo>
                    <a:pt x="1095" y="2391"/>
                  </a:lnTo>
                  <a:lnTo>
                    <a:pt x="1015" y="2312"/>
                  </a:lnTo>
                  <a:lnTo>
                    <a:pt x="1015" y="2288"/>
                  </a:lnTo>
                  <a:lnTo>
                    <a:pt x="1059" y="2252"/>
                  </a:lnTo>
                  <a:lnTo>
                    <a:pt x="1081" y="2250"/>
                  </a:lnTo>
                  <a:lnTo>
                    <a:pt x="1100" y="2229"/>
                  </a:lnTo>
                  <a:lnTo>
                    <a:pt x="1106" y="2197"/>
                  </a:lnTo>
                  <a:lnTo>
                    <a:pt x="1089" y="2186"/>
                  </a:lnTo>
                  <a:lnTo>
                    <a:pt x="1061" y="2190"/>
                  </a:lnTo>
                  <a:lnTo>
                    <a:pt x="1044" y="2169"/>
                  </a:lnTo>
                  <a:lnTo>
                    <a:pt x="1023" y="2169"/>
                  </a:lnTo>
                  <a:lnTo>
                    <a:pt x="1004" y="2207"/>
                  </a:lnTo>
                  <a:lnTo>
                    <a:pt x="951" y="2226"/>
                  </a:lnTo>
                  <a:lnTo>
                    <a:pt x="895" y="2181"/>
                  </a:lnTo>
                  <a:lnTo>
                    <a:pt x="893" y="2145"/>
                  </a:lnTo>
                  <a:lnTo>
                    <a:pt x="874" y="2137"/>
                  </a:lnTo>
                  <a:lnTo>
                    <a:pt x="848" y="2103"/>
                  </a:lnTo>
                  <a:lnTo>
                    <a:pt x="816" y="2094"/>
                  </a:lnTo>
                  <a:lnTo>
                    <a:pt x="803" y="2096"/>
                  </a:lnTo>
                  <a:lnTo>
                    <a:pt x="778" y="2068"/>
                  </a:lnTo>
                  <a:lnTo>
                    <a:pt x="776" y="2043"/>
                  </a:lnTo>
                  <a:lnTo>
                    <a:pt x="746" y="2013"/>
                  </a:lnTo>
                  <a:lnTo>
                    <a:pt x="729" y="2017"/>
                  </a:lnTo>
                  <a:lnTo>
                    <a:pt x="722" y="2002"/>
                  </a:lnTo>
                  <a:lnTo>
                    <a:pt x="718" y="1968"/>
                  </a:lnTo>
                  <a:lnTo>
                    <a:pt x="682" y="1945"/>
                  </a:lnTo>
                  <a:lnTo>
                    <a:pt x="675" y="1926"/>
                  </a:lnTo>
                  <a:lnTo>
                    <a:pt x="677" y="1906"/>
                  </a:lnTo>
                  <a:lnTo>
                    <a:pt x="667" y="1900"/>
                  </a:lnTo>
                  <a:lnTo>
                    <a:pt x="679" y="1868"/>
                  </a:lnTo>
                  <a:lnTo>
                    <a:pt x="675" y="1844"/>
                  </a:lnTo>
                  <a:lnTo>
                    <a:pt x="650" y="1812"/>
                  </a:lnTo>
                  <a:lnTo>
                    <a:pt x="650" y="1797"/>
                  </a:lnTo>
                  <a:lnTo>
                    <a:pt x="711" y="1755"/>
                  </a:lnTo>
                  <a:lnTo>
                    <a:pt x="737" y="1757"/>
                  </a:lnTo>
                  <a:lnTo>
                    <a:pt x="765" y="1800"/>
                  </a:lnTo>
                  <a:lnTo>
                    <a:pt x="786" y="1817"/>
                  </a:lnTo>
                  <a:lnTo>
                    <a:pt x="799" y="1817"/>
                  </a:lnTo>
                  <a:lnTo>
                    <a:pt x="814" y="1797"/>
                  </a:lnTo>
                  <a:lnTo>
                    <a:pt x="859" y="1808"/>
                  </a:lnTo>
                  <a:lnTo>
                    <a:pt x="880" y="1821"/>
                  </a:lnTo>
                  <a:lnTo>
                    <a:pt x="919" y="1813"/>
                  </a:lnTo>
                  <a:lnTo>
                    <a:pt x="1008" y="1808"/>
                  </a:lnTo>
                  <a:lnTo>
                    <a:pt x="1012" y="1783"/>
                  </a:lnTo>
                  <a:lnTo>
                    <a:pt x="963" y="1749"/>
                  </a:lnTo>
                  <a:lnTo>
                    <a:pt x="923" y="1753"/>
                  </a:lnTo>
                  <a:lnTo>
                    <a:pt x="855" y="1742"/>
                  </a:lnTo>
                  <a:lnTo>
                    <a:pt x="808" y="1721"/>
                  </a:lnTo>
                  <a:lnTo>
                    <a:pt x="808" y="1704"/>
                  </a:lnTo>
                  <a:lnTo>
                    <a:pt x="848" y="1695"/>
                  </a:lnTo>
                  <a:lnTo>
                    <a:pt x="884" y="1693"/>
                  </a:lnTo>
                  <a:lnTo>
                    <a:pt x="967" y="1657"/>
                  </a:lnTo>
                  <a:lnTo>
                    <a:pt x="1010" y="1631"/>
                  </a:lnTo>
                  <a:lnTo>
                    <a:pt x="1076" y="1635"/>
                  </a:lnTo>
                  <a:lnTo>
                    <a:pt x="1110" y="1618"/>
                  </a:lnTo>
                  <a:lnTo>
                    <a:pt x="1128" y="1616"/>
                  </a:lnTo>
                  <a:lnTo>
                    <a:pt x="1140" y="1627"/>
                  </a:lnTo>
                  <a:lnTo>
                    <a:pt x="1145" y="1591"/>
                  </a:lnTo>
                  <a:lnTo>
                    <a:pt x="1170" y="1571"/>
                  </a:lnTo>
                  <a:lnTo>
                    <a:pt x="1172" y="1546"/>
                  </a:lnTo>
                  <a:lnTo>
                    <a:pt x="1149" y="1539"/>
                  </a:lnTo>
                  <a:lnTo>
                    <a:pt x="1111" y="1563"/>
                  </a:lnTo>
                  <a:lnTo>
                    <a:pt x="1087" y="1588"/>
                  </a:lnTo>
                  <a:lnTo>
                    <a:pt x="985" y="1588"/>
                  </a:lnTo>
                  <a:lnTo>
                    <a:pt x="957" y="1589"/>
                  </a:lnTo>
                  <a:lnTo>
                    <a:pt x="948" y="1574"/>
                  </a:lnTo>
                  <a:lnTo>
                    <a:pt x="906" y="1574"/>
                  </a:lnTo>
                  <a:lnTo>
                    <a:pt x="887" y="1588"/>
                  </a:lnTo>
                  <a:lnTo>
                    <a:pt x="874" y="1591"/>
                  </a:lnTo>
                  <a:lnTo>
                    <a:pt x="839" y="1638"/>
                  </a:lnTo>
                  <a:lnTo>
                    <a:pt x="797" y="1646"/>
                  </a:lnTo>
                  <a:lnTo>
                    <a:pt x="767" y="1642"/>
                  </a:lnTo>
                  <a:lnTo>
                    <a:pt x="744" y="1657"/>
                  </a:lnTo>
                  <a:lnTo>
                    <a:pt x="692" y="1663"/>
                  </a:lnTo>
                  <a:lnTo>
                    <a:pt x="654" y="1684"/>
                  </a:lnTo>
                  <a:lnTo>
                    <a:pt x="616" y="1685"/>
                  </a:lnTo>
                  <a:lnTo>
                    <a:pt x="601" y="1672"/>
                  </a:lnTo>
                  <a:lnTo>
                    <a:pt x="599" y="1605"/>
                  </a:lnTo>
                  <a:lnTo>
                    <a:pt x="583" y="1529"/>
                  </a:lnTo>
                  <a:lnTo>
                    <a:pt x="590" y="1507"/>
                  </a:lnTo>
                  <a:lnTo>
                    <a:pt x="592" y="1482"/>
                  </a:lnTo>
                  <a:lnTo>
                    <a:pt x="622" y="1467"/>
                  </a:lnTo>
                  <a:lnTo>
                    <a:pt x="656" y="1452"/>
                  </a:lnTo>
                  <a:lnTo>
                    <a:pt x="673" y="1467"/>
                  </a:lnTo>
                  <a:lnTo>
                    <a:pt x="682" y="1501"/>
                  </a:lnTo>
                  <a:lnTo>
                    <a:pt x="701" y="1497"/>
                  </a:lnTo>
                  <a:lnTo>
                    <a:pt x="711" y="1456"/>
                  </a:lnTo>
                  <a:lnTo>
                    <a:pt x="756" y="1429"/>
                  </a:lnTo>
                  <a:lnTo>
                    <a:pt x="778" y="1437"/>
                  </a:lnTo>
                  <a:lnTo>
                    <a:pt x="808" y="1396"/>
                  </a:lnTo>
                  <a:lnTo>
                    <a:pt x="852" y="1347"/>
                  </a:lnTo>
                  <a:lnTo>
                    <a:pt x="899" y="1330"/>
                  </a:lnTo>
                  <a:lnTo>
                    <a:pt x="891" y="1298"/>
                  </a:lnTo>
                  <a:lnTo>
                    <a:pt x="908" y="1273"/>
                  </a:lnTo>
                  <a:lnTo>
                    <a:pt x="972" y="1247"/>
                  </a:lnTo>
                  <a:lnTo>
                    <a:pt x="1053" y="1241"/>
                  </a:lnTo>
                  <a:lnTo>
                    <a:pt x="1095" y="1205"/>
                  </a:lnTo>
                  <a:lnTo>
                    <a:pt x="1140" y="1189"/>
                  </a:lnTo>
                  <a:lnTo>
                    <a:pt x="1166" y="1162"/>
                  </a:lnTo>
                  <a:lnTo>
                    <a:pt x="1168" y="1138"/>
                  </a:lnTo>
                  <a:lnTo>
                    <a:pt x="1138" y="1138"/>
                  </a:lnTo>
                  <a:lnTo>
                    <a:pt x="1102" y="1175"/>
                  </a:lnTo>
                  <a:lnTo>
                    <a:pt x="1061" y="1183"/>
                  </a:lnTo>
                  <a:lnTo>
                    <a:pt x="1025" y="1164"/>
                  </a:lnTo>
                  <a:lnTo>
                    <a:pt x="1027" y="1128"/>
                  </a:lnTo>
                  <a:lnTo>
                    <a:pt x="1049" y="1077"/>
                  </a:lnTo>
                  <a:lnTo>
                    <a:pt x="1053" y="1021"/>
                  </a:lnTo>
                  <a:lnTo>
                    <a:pt x="1031" y="983"/>
                  </a:lnTo>
                  <a:lnTo>
                    <a:pt x="1008" y="983"/>
                  </a:lnTo>
                  <a:lnTo>
                    <a:pt x="993" y="1010"/>
                  </a:lnTo>
                  <a:lnTo>
                    <a:pt x="995" y="1064"/>
                  </a:lnTo>
                  <a:lnTo>
                    <a:pt x="980" y="1113"/>
                  </a:lnTo>
                  <a:lnTo>
                    <a:pt x="908" y="1187"/>
                  </a:lnTo>
                  <a:lnTo>
                    <a:pt x="867" y="1198"/>
                  </a:lnTo>
                  <a:lnTo>
                    <a:pt x="844" y="1183"/>
                  </a:lnTo>
                  <a:lnTo>
                    <a:pt x="833" y="1117"/>
                  </a:lnTo>
                  <a:lnTo>
                    <a:pt x="839" y="1092"/>
                  </a:lnTo>
                  <a:lnTo>
                    <a:pt x="867" y="1059"/>
                  </a:lnTo>
                  <a:lnTo>
                    <a:pt x="867" y="1030"/>
                  </a:lnTo>
                  <a:lnTo>
                    <a:pt x="852" y="1004"/>
                  </a:lnTo>
                  <a:lnTo>
                    <a:pt x="844" y="940"/>
                  </a:lnTo>
                  <a:lnTo>
                    <a:pt x="827" y="912"/>
                  </a:lnTo>
                  <a:lnTo>
                    <a:pt x="812" y="912"/>
                  </a:lnTo>
                  <a:lnTo>
                    <a:pt x="791" y="946"/>
                  </a:lnTo>
                  <a:lnTo>
                    <a:pt x="803" y="1025"/>
                  </a:lnTo>
                  <a:lnTo>
                    <a:pt x="795" y="1060"/>
                  </a:lnTo>
                  <a:lnTo>
                    <a:pt x="765" y="1091"/>
                  </a:lnTo>
                  <a:lnTo>
                    <a:pt x="758" y="1064"/>
                  </a:lnTo>
                  <a:lnTo>
                    <a:pt x="763" y="1047"/>
                  </a:lnTo>
                  <a:lnTo>
                    <a:pt x="739" y="1002"/>
                  </a:lnTo>
                  <a:lnTo>
                    <a:pt x="714" y="991"/>
                  </a:lnTo>
                  <a:lnTo>
                    <a:pt x="694" y="1002"/>
                  </a:lnTo>
                  <a:lnTo>
                    <a:pt x="694" y="1038"/>
                  </a:lnTo>
                  <a:lnTo>
                    <a:pt x="703" y="1072"/>
                  </a:lnTo>
                  <a:lnTo>
                    <a:pt x="703" y="1128"/>
                  </a:lnTo>
                  <a:lnTo>
                    <a:pt x="727" y="1172"/>
                  </a:lnTo>
                  <a:lnTo>
                    <a:pt x="750" y="1224"/>
                  </a:lnTo>
                  <a:lnTo>
                    <a:pt x="752" y="1256"/>
                  </a:lnTo>
                  <a:lnTo>
                    <a:pt x="714" y="1253"/>
                  </a:lnTo>
                  <a:lnTo>
                    <a:pt x="686" y="1264"/>
                  </a:lnTo>
                  <a:lnTo>
                    <a:pt x="663" y="1320"/>
                  </a:lnTo>
                  <a:lnTo>
                    <a:pt x="662" y="1356"/>
                  </a:lnTo>
                  <a:lnTo>
                    <a:pt x="628" y="1382"/>
                  </a:lnTo>
                  <a:lnTo>
                    <a:pt x="534" y="1390"/>
                  </a:lnTo>
                  <a:lnTo>
                    <a:pt x="481" y="1384"/>
                  </a:lnTo>
                  <a:lnTo>
                    <a:pt x="488" y="1362"/>
                  </a:lnTo>
                  <a:lnTo>
                    <a:pt x="503" y="1339"/>
                  </a:lnTo>
                  <a:lnTo>
                    <a:pt x="483" y="1301"/>
                  </a:lnTo>
                  <a:lnTo>
                    <a:pt x="423" y="1243"/>
                  </a:lnTo>
                  <a:lnTo>
                    <a:pt x="385" y="1232"/>
                  </a:lnTo>
                  <a:lnTo>
                    <a:pt x="370" y="1236"/>
                  </a:lnTo>
                  <a:lnTo>
                    <a:pt x="343" y="1187"/>
                  </a:lnTo>
                  <a:lnTo>
                    <a:pt x="338" y="1143"/>
                  </a:lnTo>
                  <a:lnTo>
                    <a:pt x="396" y="1141"/>
                  </a:lnTo>
                  <a:lnTo>
                    <a:pt x="426" y="1121"/>
                  </a:lnTo>
                  <a:lnTo>
                    <a:pt x="415" y="1106"/>
                  </a:lnTo>
                  <a:lnTo>
                    <a:pt x="377" y="1102"/>
                  </a:lnTo>
                  <a:lnTo>
                    <a:pt x="353" y="1109"/>
                  </a:lnTo>
                  <a:lnTo>
                    <a:pt x="317" y="1091"/>
                  </a:lnTo>
                  <a:lnTo>
                    <a:pt x="304" y="1059"/>
                  </a:lnTo>
                  <a:lnTo>
                    <a:pt x="274" y="1038"/>
                  </a:lnTo>
                  <a:lnTo>
                    <a:pt x="229" y="1015"/>
                  </a:lnTo>
                  <a:lnTo>
                    <a:pt x="202" y="983"/>
                  </a:lnTo>
                  <a:lnTo>
                    <a:pt x="225" y="957"/>
                  </a:lnTo>
                  <a:lnTo>
                    <a:pt x="223" y="946"/>
                  </a:lnTo>
                  <a:lnTo>
                    <a:pt x="197" y="917"/>
                  </a:lnTo>
                  <a:lnTo>
                    <a:pt x="161" y="900"/>
                  </a:lnTo>
                  <a:lnTo>
                    <a:pt x="129" y="853"/>
                  </a:lnTo>
                  <a:lnTo>
                    <a:pt x="133" y="821"/>
                  </a:lnTo>
                  <a:lnTo>
                    <a:pt x="150" y="814"/>
                  </a:lnTo>
                  <a:lnTo>
                    <a:pt x="212" y="863"/>
                  </a:lnTo>
                  <a:lnTo>
                    <a:pt x="230" y="887"/>
                  </a:lnTo>
                  <a:lnTo>
                    <a:pt x="230" y="906"/>
                  </a:lnTo>
                  <a:lnTo>
                    <a:pt x="251" y="904"/>
                  </a:lnTo>
                  <a:lnTo>
                    <a:pt x="291" y="876"/>
                  </a:lnTo>
                  <a:lnTo>
                    <a:pt x="295" y="835"/>
                  </a:lnTo>
                  <a:lnTo>
                    <a:pt x="279" y="823"/>
                  </a:lnTo>
                  <a:lnTo>
                    <a:pt x="247" y="829"/>
                  </a:lnTo>
                  <a:lnTo>
                    <a:pt x="225" y="814"/>
                  </a:lnTo>
                  <a:lnTo>
                    <a:pt x="225" y="799"/>
                  </a:lnTo>
                  <a:lnTo>
                    <a:pt x="180" y="761"/>
                  </a:lnTo>
                  <a:lnTo>
                    <a:pt x="178" y="727"/>
                  </a:lnTo>
                  <a:lnTo>
                    <a:pt x="187" y="718"/>
                  </a:lnTo>
                  <a:lnTo>
                    <a:pt x="206" y="652"/>
                  </a:lnTo>
                  <a:lnTo>
                    <a:pt x="232" y="601"/>
                  </a:lnTo>
                  <a:lnTo>
                    <a:pt x="219" y="592"/>
                  </a:lnTo>
                  <a:lnTo>
                    <a:pt x="185" y="612"/>
                  </a:lnTo>
                  <a:lnTo>
                    <a:pt x="157" y="584"/>
                  </a:lnTo>
                  <a:lnTo>
                    <a:pt x="136" y="588"/>
                  </a:lnTo>
                  <a:lnTo>
                    <a:pt x="129" y="643"/>
                  </a:lnTo>
                  <a:lnTo>
                    <a:pt x="136" y="688"/>
                  </a:lnTo>
                  <a:lnTo>
                    <a:pt x="112" y="722"/>
                  </a:lnTo>
                  <a:lnTo>
                    <a:pt x="80" y="739"/>
                  </a:lnTo>
                  <a:lnTo>
                    <a:pt x="74" y="692"/>
                  </a:lnTo>
                  <a:lnTo>
                    <a:pt x="22" y="616"/>
                  </a:lnTo>
                  <a:lnTo>
                    <a:pt x="16" y="560"/>
                  </a:lnTo>
                  <a:lnTo>
                    <a:pt x="1" y="496"/>
                  </a:lnTo>
                  <a:lnTo>
                    <a:pt x="1" y="452"/>
                  </a:lnTo>
                  <a:lnTo>
                    <a:pt x="31" y="445"/>
                  </a:lnTo>
                  <a:lnTo>
                    <a:pt x="70" y="409"/>
                  </a:lnTo>
                  <a:lnTo>
                    <a:pt x="86" y="400"/>
                  </a:lnTo>
                  <a:lnTo>
                    <a:pt x="86" y="356"/>
                  </a:lnTo>
                  <a:lnTo>
                    <a:pt x="70" y="332"/>
                  </a:lnTo>
                  <a:lnTo>
                    <a:pt x="67" y="276"/>
                  </a:lnTo>
                  <a:lnTo>
                    <a:pt x="112" y="227"/>
                  </a:lnTo>
                  <a:lnTo>
                    <a:pt x="148" y="228"/>
                  </a:lnTo>
                  <a:lnTo>
                    <a:pt x="176" y="298"/>
                  </a:lnTo>
                  <a:lnTo>
                    <a:pt x="197" y="343"/>
                  </a:lnTo>
                  <a:lnTo>
                    <a:pt x="238" y="349"/>
                  </a:lnTo>
                  <a:lnTo>
                    <a:pt x="249" y="328"/>
                  </a:lnTo>
                  <a:lnTo>
                    <a:pt x="197" y="259"/>
                  </a:lnTo>
                  <a:lnTo>
                    <a:pt x="197" y="210"/>
                  </a:lnTo>
                  <a:lnTo>
                    <a:pt x="217" y="198"/>
                  </a:lnTo>
                  <a:lnTo>
                    <a:pt x="247" y="217"/>
                  </a:lnTo>
                  <a:lnTo>
                    <a:pt x="251" y="247"/>
                  </a:lnTo>
                  <a:lnTo>
                    <a:pt x="272" y="266"/>
                  </a:lnTo>
                  <a:lnTo>
                    <a:pt x="311" y="247"/>
                  </a:lnTo>
                  <a:lnTo>
                    <a:pt x="415" y="166"/>
                  </a:lnTo>
                  <a:lnTo>
                    <a:pt x="468" y="155"/>
                  </a:lnTo>
                  <a:lnTo>
                    <a:pt x="496" y="180"/>
                  </a:lnTo>
                  <a:lnTo>
                    <a:pt x="526" y="236"/>
                  </a:lnTo>
                  <a:lnTo>
                    <a:pt x="517" y="274"/>
                  </a:lnTo>
                  <a:lnTo>
                    <a:pt x="490" y="306"/>
                  </a:lnTo>
                  <a:lnTo>
                    <a:pt x="458" y="302"/>
                  </a:lnTo>
                  <a:lnTo>
                    <a:pt x="443" y="289"/>
                  </a:lnTo>
                  <a:lnTo>
                    <a:pt x="419" y="292"/>
                  </a:lnTo>
                  <a:lnTo>
                    <a:pt x="364" y="336"/>
                  </a:lnTo>
                  <a:lnTo>
                    <a:pt x="357" y="358"/>
                  </a:lnTo>
                  <a:lnTo>
                    <a:pt x="336" y="364"/>
                  </a:lnTo>
                  <a:lnTo>
                    <a:pt x="325" y="396"/>
                  </a:lnTo>
                  <a:lnTo>
                    <a:pt x="353" y="417"/>
                  </a:lnTo>
                  <a:lnTo>
                    <a:pt x="392" y="390"/>
                  </a:lnTo>
                  <a:lnTo>
                    <a:pt x="453" y="364"/>
                  </a:lnTo>
                  <a:lnTo>
                    <a:pt x="477" y="377"/>
                  </a:lnTo>
                  <a:lnTo>
                    <a:pt x="477" y="396"/>
                  </a:lnTo>
                  <a:lnTo>
                    <a:pt x="430" y="434"/>
                  </a:lnTo>
                  <a:lnTo>
                    <a:pt x="424" y="456"/>
                  </a:lnTo>
                  <a:lnTo>
                    <a:pt x="451" y="469"/>
                  </a:lnTo>
                  <a:lnTo>
                    <a:pt x="466" y="449"/>
                  </a:lnTo>
                  <a:lnTo>
                    <a:pt x="485" y="452"/>
                  </a:lnTo>
                  <a:lnTo>
                    <a:pt x="505" y="486"/>
                  </a:lnTo>
                  <a:lnTo>
                    <a:pt x="526" y="503"/>
                  </a:lnTo>
                  <a:lnTo>
                    <a:pt x="522" y="535"/>
                  </a:lnTo>
                  <a:lnTo>
                    <a:pt x="532" y="592"/>
                  </a:lnTo>
                  <a:lnTo>
                    <a:pt x="558" y="624"/>
                  </a:lnTo>
                  <a:lnTo>
                    <a:pt x="581" y="633"/>
                  </a:lnTo>
                  <a:lnTo>
                    <a:pt x="569" y="560"/>
                  </a:lnTo>
                  <a:lnTo>
                    <a:pt x="539" y="503"/>
                  </a:lnTo>
                  <a:lnTo>
                    <a:pt x="532" y="445"/>
                  </a:lnTo>
                  <a:lnTo>
                    <a:pt x="545" y="385"/>
                  </a:lnTo>
                  <a:lnTo>
                    <a:pt x="596" y="306"/>
                  </a:lnTo>
                  <a:lnTo>
                    <a:pt x="605" y="255"/>
                  </a:lnTo>
                  <a:lnTo>
                    <a:pt x="628" y="234"/>
                  </a:lnTo>
                  <a:lnTo>
                    <a:pt x="654" y="244"/>
                  </a:lnTo>
                  <a:lnTo>
                    <a:pt x="697" y="296"/>
                  </a:lnTo>
                  <a:lnTo>
                    <a:pt x="754" y="336"/>
                  </a:lnTo>
                  <a:lnTo>
                    <a:pt x="759" y="364"/>
                  </a:lnTo>
                  <a:lnTo>
                    <a:pt x="759" y="462"/>
                  </a:lnTo>
                  <a:lnTo>
                    <a:pt x="801" y="567"/>
                  </a:lnTo>
                  <a:lnTo>
                    <a:pt x="801" y="611"/>
                  </a:lnTo>
                  <a:lnTo>
                    <a:pt x="790" y="644"/>
                  </a:lnTo>
                  <a:lnTo>
                    <a:pt x="752" y="678"/>
                  </a:lnTo>
                  <a:lnTo>
                    <a:pt x="758" y="699"/>
                  </a:lnTo>
                  <a:lnTo>
                    <a:pt x="776" y="707"/>
                  </a:lnTo>
                  <a:lnTo>
                    <a:pt x="810" y="684"/>
                  </a:lnTo>
                  <a:lnTo>
                    <a:pt x="837" y="690"/>
                  </a:lnTo>
                  <a:lnTo>
                    <a:pt x="869" y="737"/>
                  </a:lnTo>
                  <a:lnTo>
                    <a:pt x="903" y="820"/>
                  </a:lnTo>
                  <a:lnTo>
                    <a:pt x="925" y="842"/>
                  </a:lnTo>
                  <a:lnTo>
                    <a:pt x="959" y="840"/>
                  </a:lnTo>
                  <a:lnTo>
                    <a:pt x="968" y="799"/>
                  </a:lnTo>
                  <a:lnTo>
                    <a:pt x="919" y="740"/>
                  </a:lnTo>
                  <a:lnTo>
                    <a:pt x="912" y="688"/>
                  </a:lnTo>
                  <a:lnTo>
                    <a:pt x="869" y="618"/>
                  </a:lnTo>
                  <a:lnTo>
                    <a:pt x="850" y="562"/>
                  </a:lnTo>
                  <a:lnTo>
                    <a:pt x="850" y="488"/>
                  </a:lnTo>
                  <a:lnTo>
                    <a:pt x="852" y="336"/>
                  </a:lnTo>
                  <a:lnTo>
                    <a:pt x="837" y="304"/>
                  </a:lnTo>
                  <a:lnTo>
                    <a:pt x="814" y="291"/>
                  </a:lnTo>
                  <a:lnTo>
                    <a:pt x="825" y="236"/>
                  </a:lnTo>
                  <a:lnTo>
                    <a:pt x="822" y="189"/>
                  </a:lnTo>
                  <a:lnTo>
                    <a:pt x="844" y="146"/>
                  </a:lnTo>
                  <a:lnTo>
                    <a:pt x="839" y="68"/>
                  </a:lnTo>
                  <a:lnTo>
                    <a:pt x="869" y="16"/>
                  </a:lnTo>
                  <a:lnTo>
                    <a:pt x="899" y="1"/>
                  </a:lnTo>
                  <a:lnTo>
                    <a:pt x="918" y="10"/>
                  </a:lnTo>
                  <a:lnTo>
                    <a:pt x="965" y="76"/>
                  </a:lnTo>
                  <a:lnTo>
                    <a:pt x="976" y="136"/>
                  </a:lnTo>
                  <a:lnTo>
                    <a:pt x="1000" y="151"/>
                  </a:lnTo>
                  <a:lnTo>
                    <a:pt x="1023" y="114"/>
                  </a:lnTo>
                  <a:lnTo>
                    <a:pt x="1059" y="89"/>
                  </a:lnTo>
                  <a:lnTo>
                    <a:pt x="1100" y="117"/>
                  </a:lnTo>
                  <a:lnTo>
                    <a:pt x="1149" y="191"/>
                  </a:lnTo>
                  <a:lnTo>
                    <a:pt x="1170" y="247"/>
                  </a:lnTo>
                  <a:lnTo>
                    <a:pt x="1174" y="306"/>
                  </a:lnTo>
                  <a:lnTo>
                    <a:pt x="1153" y="332"/>
                  </a:lnTo>
                  <a:lnTo>
                    <a:pt x="1151" y="441"/>
                  </a:lnTo>
                  <a:lnTo>
                    <a:pt x="1151" y="507"/>
                  </a:lnTo>
                  <a:lnTo>
                    <a:pt x="1147" y="532"/>
                  </a:lnTo>
                  <a:lnTo>
                    <a:pt x="1166" y="541"/>
                  </a:lnTo>
                  <a:lnTo>
                    <a:pt x="1198" y="511"/>
                  </a:lnTo>
                  <a:lnTo>
                    <a:pt x="1198" y="447"/>
                  </a:lnTo>
                  <a:lnTo>
                    <a:pt x="1189" y="353"/>
                  </a:lnTo>
                  <a:lnTo>
                    <a:pt x="1202" y="306"/>
                  </a:lnTo>
                  <a:lnTo>
                    <a:pt x="1234" y="279"/>
                  </a:lnTo>
                  <a:lnTo>
                    <a:pt x="1298" y="336"/>
                  </a:lnTo>
                  <a:lnTo>
                    <a:pt x="1337" y="432"/>
                  </a:lnTo>
                  <a:lnTo>
                    <a:pt x="1369" y="548"/>
                  </a:lnTo>
                  <a:lnTo>
                    <a:pt x="1371" y="582"/>
                  </a:lnTo>
                  <a:lnTo>
                    <a:pt x="1401" y="616"/>
                  </a:lnTo>
                  <a:lnTo>
                    <a:pt x="1456" y="620"/>
                  </a:lnTo>
                  <a:lnTo>
                    <a:pt x="1480" y="633"/>
                  </a:lnTo>
                  <a:lnTo>
                    <a:pt x="1543" y="705"/>
                  </a:lnTo>
                  <a:lnTo>
                    <a:pt x="1571" y="731"/>
                  </a:lnTo>
                  <a:lnTo>
                    <a:pt x="1639" y="801"/>
                  </a:lnTo>
                  <a:lnTo>
                    <a:pt x="1693" y="831"/>
                  </a:lnTo>
                  <a:lnTo>
                    <a:pt x="1804" y="859"/>
                  </a:lnTo>
                  <a:lnTo>
                    <a:pt x="1842" y="870"/>
                  </a:lnTo>
                  <a:lnTo>
                    <a:pt x="1844" y="929"/>
                  </a:lnTo>
                  <a:lnTo>
                    <a:pt x="1827" y="957"/>
                  </a:lnTo>
                  <a:lnTo>
                    <a:pt x="1819" y="991"/>
                  </a:lnTo>
                  <a:lnTo>
                    <a:pt x="1799" y="996"/>
                  </a:lnTo>
                  <a:lnTo>
                    <a:pt x="1770" y="948"/>
                  </a:lnTo>
                  <a:lnTo>
                    <a:pt x="1720" y="972"/>
                  </a:lnTo>
                  <a:lnTo>
                    <a:pt x="1682" y="966"/>
                  </a:lnTo>
                  <a:lnTo>
                    <a:pt x="1612" y="1023"/>
                  </a:lnTo>
                  <a:lnTo>
                    <a:pt x="1563" y="1027"/>
                  </a:lnTo>
                  <a:lnTo>
                    <a:pt x="1556" y="1045"/>
                  </a:lnTo>
                  <a:lnTo>
                    <a:pt x="1571" y="1072"/>
                  </a:lnTo>
                  <a:lnTo>
                    <a:pt x="1567" y="1102"/>
                  </a:lnTo>
                  <a:lnTo>
                    <a:pt x="1512" y="1151"/>
                  </a:lnTo>
                  <a:lnTo>
                    <a:pt x="1503" y="1177"/>
                  </a:lnTo>
                  <a:lnTo>
                    <a:pt x="1516" y="1239"/>
                  </a:lnTo>
                  <a:lnTo>
                    <a:pt x="1520" y="1333"/>
                  </a:lnTo>
                  <a:lnTo>
                    <a:pt x="1509" y="1373"/>
                  </a:lnTo>
                  <a:lnTo>
                    <a:pt x="1514" y="1431"/>
                  </a:lnTo>
                  <a:lnTo>
                    <a:pt x="1526" y="1452"/>
                  </a:lnTo>
                  <a:lnTo>
                    <a:pt x="1503" y="1490"/>
                  </a:lnTo>
                  <a:lnTo>
                    <a:pt x="1454" y="1469"/>
                  </a:lnTo>
                  <a:lnTo>
                    <a:pt x="1435" y="1484"/>
                  </a:lnTo>
                  <a:lnTo>
                    <a:pt x="1431" y="1539"/>
                  </a:lnTo>
                  <a:lnTo>
                    <a:pt x="1467" y="1601"/>
                  </a:lnTo>
                  <a:lnTo>
                    <a:pt x="1467" y="1657"/>
                  </a:lnTo>
                  <a:lnTo>
                    <a:pt x="1450" y="1714"/>
                  </a:lnTo>
                  <a:lnTo>
                    <a:pt x="1452" y="1780"/>
                  </a:lnTo>
                  <a:lnTo>
                    <a:pt x="1448" y="1832"/>
                  </a:lnTo>
                  <a:lnTo>
                    <a:pt x="1428" y="1832"/>
                  </a:lnTo>
                  <a:lnTo>
                    <a:pt x="1375" y="1827"/>
                  </a:lnTo>
                  <a:lnTo>
                    <a:pt x="1332" y="1862"/>
                  </a:lnTo>
                  <a:lnTo>
                    <a:pt x="1379" y="1885"/>
                  </a:lnTo>
                  <a:lnTo>
                    <a:pt x="1369" y="1906"/>
                  </a:lnTo>
                  <a:lnTo>
                    <a:pt x="1337" y="1940"/>
                  </a:lnTo>
                  <a:lnTo>
                    <a:pt x="1337" y="1975"/>
                  </a:lnTo>
                  <a:lnTo>
                    <a:pt x="1332" y="2019"/>
                  </a:lnTo>
                  <a:lnTo>
                    <a:pt x="1326" y="2181"/>
                  </a:lnTo>
                  <a:lnTo>
                    <a:pt x="1305" y="2222"/>
                  </a:lnTo>
                  <a:lnTo>
                    <a:pt x="1283" y="2252"/>
                  </a:lnTo>
                  <a:lnTo>
                    <a:pt x="1290" y="2312"/>
                  </a:lnTo>
                  <a:lnTo>
                    <a:pt x="1313" y="2376"/>
                  </a:lnTo>
                  <a:lnTo>
                    <a:pt x="1311" y="2410"/>
                  </a:lnTo>
                  <a:lnTo>
                    <a:pt x="1298" y="2423"/>
                  </a:lnTo>
                  <a:lnTo>
                    <a:pt x="1292" y="2478"/>
                  </a:lnTo>
                  <a:lnTo>
                    <a:pt x="1260" y="25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6060988" y="2687988"/>
              <a:ext cx="1570" cy="1665"/>
            </a:xfrm>
            <a:custGeom>
              <a:avLst/>
              <a:gdLst/>
              <a:ahLst/>
              <a:cxnLst/>
              <a:rect l="l" t="t" r="r" b="b"/>
              <a:pathLst>
                <a:path w="33" h="35" extrusionOk="0">
                  <a:moveTo>
                    <a:pt x="10" y="1"/>
                  </a:moveTo>
                  <a:lnTo>
                    <a:pt x="32" y="25"/>
                  </a:lnTo>
                  <a:lnTo>
                    <a:pt x="13" y="34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6062748" y="2685325"/>
              <a:ext cx="2949" cy="2902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18" y="58"/>
                  </a:moveTo>
                  <a:lnTo>
                    <a:pt x="1" y="40"/>
                  </a:lnTo>
                  <a:lnTo>
                    <a:pt x="22" y="4"/>
                  </a:lnTo>
                  <a:lnTo>
                    <a:pt x="54" y="0"/>
                  </a:lnTo>
                  <a:lnTo>
                    <a:pt x="61" y="41"/>
                  </a:lnTo>
                  <a:lnTo>
                    <a:pt x="40" y="6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5984068" y="2879549"/>
              <a:ext cx="2521" cy="2331"/>
            </a:xfrm>
            <a:custGeom>
              <a:avLst/>
              <a:gdLst/>
              <a:ahLst/>
              <a:cxnLst/>
              <a:rect l="l" t="t" r="r" b="b"/>
              <a:pathLst>
                <a:path w="53" h="49" extrusionOk="0">
                  <a:moveTo>
                    <a:pt x="53" y="32"/>
                  </a:moveTo>
                  <a:lnTo>
                    <a:pt x="40" y="0"/>
                  </a:lnTo>
                  <a:lnTo>
                    <a:pt x="10" y="2"/>
                  </a:lnTo>
                  <a:lnTo>
                    <a:pt x="0" y="49"/>
                  </a:lnTo>
                  <a:lnTo>
                    <a:pt x="34" y="4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5988064" y="2877551"/>
              <a:ext cx="2569" cy="3377"/>
            </a:xfrm>
            <a:custGeom>
              <a:avLst/>
              <a:gdLst/>
              <a:ahLst/>
              <a:cxnLst/>
              <a:rect l="l" t="t" r="r" b="b"/>
              <a:pathLst>
                <a:path w="54" h="71" extrusionOk="0">
                  <a:moveTo>
                    <a:pt x="1" y="31"/>
                  </a:moveTo>
                  <a:lnTo>
                    <a:pt x="29" y="1"/>
                  </a:lnTo>
                  <a:lnTo>
                    <a:pt x="54" y="23"/>
                  </a:lnTo>
                  <a:lnTo>
                    <a:pt x="41" y="70"/>
                  </a:lnTo>
                  <a:lnTo>
                    <a:pt x="12" y="6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5999386" y="2870559"/>
              <a:ext cx="3187" cy="3710"/>
            </a:xfrm>
            <a:custGeom>
              <a:avLst/>
              <a:gdLst/>
              <a:ahLst/>
              <a:cxnLst/>
              <a:rect l="l" t="t" r="r" b="b"/>
              <a:pathLst>
                <a:path w="67" h="78" extrusionOk="0">
                  <a:moveTo>
                    <a:pt x="6" y="1"/>
                  </a:moveTo>
                  <a:lnTo>
                    <a:pt x="0" y="55"/>
                  </a:lnTo>
                  <a:lnTo>
                    <a:pt x="21" y="74"/>
                  </a:lnTo>
                  <a:lnTo>
                    <a:pt x="57" y="78"/>
                  </a:lnTo>
                  <a:lnTo>
                    <a:pt x="66" y="2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6025359" y="2838402"/>
              <a:ext cx="6565" cy="10656"/>
            </a:xfrm>
            <a:custGeom>
              <a:avLst/>
              <a:gdLst/>
              <a:ahLst/>
              <a:cxnLst/>
              <a:rect l="l" t="t" r="r" b="b"/>
              <a:pathLst>
                <a:path w="138" h="224" extrusionOk="0">
                  <a:moveTo>
                    <a:pt x="21" y="223"/>
                  </a:moveTo>
                  <a:lnTo>
                    <a:pt x="0" y="153"/>
                  </a:lnTo>
                  <a:lnTo>
                    <a:pt x="49" y="121"/>
                  </a:lnTo>
                  <a:lnTo>
                    <a:pt x="57" y="97"/>
                  </a:lnTo>
                  <a:lnTo>
                    <a:pt x="45" y="78"/>
                  </a:lnTo>
                  <a:lnTo>
                    <a:pt x="90" y="52"/>
                  </a:lnTo>
                  <a:lnTo>
                    <a:pt x="117" y="1"/>
                  </a:lnTo>
                  <a:lnTo>
                    <a:pt x="138" y="52"/>
                  </a:lnTo>
                  <a:lnTo>
                    <a:pt x="115" y="84"/>
                  </a:lnTo>
                  <a:lnTo>
                    <a:pt x="113" y="129"/>
                  </a:lnTo>
                  <a:lnTo>
                    <a:pt x="49" y="167"/>
                  </a:lnTo>
                  <a:lnTo>
                    <a:pt x="47" y="21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6036870" y="2824179"/>
              <a:ext cx="2664" cy="3901"/>
            </a:xfrm>
            <a:custGeom>
              <a:avLst/>
              <a:gdLst/>
              <a:ahLst/>
              <a:cxnLst/>
              <a:rect l="l" t="t" r="r" b="b"/>
              <a:pathLst>
                <a:path w="56" h="82" extrusionOk="0">
                  <a:moveTo>
                    <a:pt x="14" y="1"/>
                  </a:moveTo>
                  <a:lnTo>
                    <a:pt x="48" y="29"/>
                  </a:lnTo>
                  <a:lnTo>
                    <a:pt x="56" y="70"/>
                  </a:lnTo>
                  <a:lnTo>
                    <a:pt x="40" y="82"/>
                  </a:lnTo>
                  <a:lnTo>
                    <a:pt x="5" y="52"/>
                  </a:lnTo>
                  <a:lnTo>
                    <a:pt x="1" y="2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6038868" y="2813618"/>
              <a:ext cx="7992" cy="6137"/>
            </a:xfrm>
            <a:custGeom>
              <a:avLst/>
              <a:gdLst/>
              <a:ahLst/>
              <a:cxnLst/>
              <a:rect l="l" t="t" r="r" b="b"/>
              <a:pathLst>
                <a:path w="168" h="129" extrusionOk="0">
                  <a:moveTo>
                    <a:pt x="78" y="129"/>
                  </a:moveTo>
                  <a:lnTo>
                    <a:pt x="57" y="112"/>
                  </a:lnTo>
                  <a:lnTo>
                    <a:pt x="15" y="110"/>
                  </a:lnTo>
                  <a:lnTo>
                    <a:pt x="0" y="98"/>
                  </a:lnTo>
                  <a:lnTo>
                    <a:pt x="19" y="63"/>
                  </a:lnTo>
                  <a:lnTo>
                    <a:pt x="64" y="42"/>
                  </a:lnTo>
                  <a:lnTo>
                    <a:pt x="78" y="38"/>
                  </a:lnTo>
                  <a:lnTo>
                    <a:pt x="87" y="21"/>
                  </a:lnTo>
                  <a:lnTo>
                    <a:pt x="115" y="19"/>
                  </a:lnTo>
                  <a:lnTo>
                    <a:pt x="132" y="10"/>
                  </a:lnTo>
                  <a:lnTo>
                    <a:pt x="168" y="1"/>
                  </a:lnTo>
                  <a:lnTo>
                    <a:pt x="140" y="51"/>
                  </a:lnTo>
                  <a:lnTo>
                    <a:pt x="93" y="82"/>
                  </a:lnTo>
                  <a:lnTo>
                    <a:pt x="91" y="11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6104847" y="2570588"/>
              <a:ext cx="3377" cy="5328"/>
            </a:xfrm>
            <a:custGeom>
              <a:avLst/>
              <a:gdLst/>
              <a:ahLst/>
              <a:cxnLst/>
              <a:rect l="l" t="t" r="r" b="b"/>
              <a:pathLst>
                <a:path w="71" h="112" extrusionOk="0">
                  <a:moveTo>
                    <a:pt x="29" y="112"/>
                  </a:moveTo>
                  <a:lnTo>
                    <a:pt x="6" y="85"/>
                  </a:lnTo>
                  <a:lnTo>
                    <a:pt x="1" y="48"/>
                  </a:lnTo>
                  <a:lnTo>
                    <a:pt x="42" y="10"/>
                  </a:lnTo>
                  <a:lnTo>
                    <a:pt x="70" y="1"/>
                  </a:lnTo>
                  <a:lnTo>
                    <a:pt x="59" y="48"/>
                  </a:lnTo>
                  <a:lnTo>
                    <a:pt x="57" y="8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6110412" y="2508986"/>
              <a:ext cx="67359" cy="79014"/>
            </a:xfrm>
            <a:custGeom>
              <a:avLst/>
              <a:gdLst/>
              <a:ahLst/>
              <a:cxnLst/>
              <a:rect l="l" t="t" r="r" b="b"/>
              <a:pathLst>
                <a:path w="1416" h="1661" extrusionOk="0">
                  <a:moveTo>
                    <a:pt x="223" y="1661"/>
                  </a:moveTo>
                  <a:lnTo>
                    <a:pt x="179" y="1634"/>
                  </a:lnTo>
                  <a:lnTo>
                    <a:pt x="159" y="1591"/>
                  </a:lnTo>
                  <a:lnTo>
                    <a:pt x="175" y="1580"/>
                  </a:lnTo>
                  <a:lnTo>
                    <a:pt x="159" y="1488"/>
                  </a:lnTo>
                  <a:lnTo>
                    <a:pt x="127" y="1399"/>
                  </a:lnTo>
                  <a:lnTo>
                    <a:pt x="89" y="1363"/>
                  </a:lnTo>
                  <a:lnTo>
                    <a:pt x="44" y="1333"/>
                  </a:lnTo>
                  <a:lnTo>
                    <a:pt x="14" y="1333"/>
                  </a:lnTo>
                  <a:lnTo>
                    <a:pt x="8" y="1298"/>
                  </a:lnTo>
                  <a:lnTo>
                    <a:pt x="12" y="1228"/>
                  </a:lnTo>
                  <a:lnTo>
                    <a:pt x="0" y="1177"/>
                  </a:lnTo>
                  <a:lnTo>
                    <a:pt x="19" y="1136"/>
                  </a:lnTo>
                  <a:lnTo>
                    <a:pt x="47" y="1119"/>
                  </a:lnTo>
                  <a:lnTo>
                    <a:pt x="57" y="1094"/>
                  </a:lnTo>
                  <a:lnTo>
                    <a:pt x="91" y="1089"/>
                  </a:lnTo>
                  <a:lnTo>
                    <a:pt x="113" y="1038"/>
                  </a:lnTo>
                  <a:lnTo>
                    <a:pt x="132" y="1011"/>
                  </a:lnTo>
                  <a:lnTo>
                    <a:pt x="127" y="989"/>
                  </a:lnTo>
                  <a:lnTo>
                    <a:pt x="74" y="951"/>
                  </a:lnTo>
                  <a:lnTo>
                    <a:pt x="55" y="947"/>
                  </a:lnTo>
                  <a:lnTo>
                    <a:pt x="40" y="929"/>
                  </a:lnTo>
                  <a:lnTo>
                    <a:pt x="59" y="889"/>
                  </a:lnTo>
                  <a:lnTo>
                    <a:pt x="95" y="882"/>
                  </a:lnTo>
                  <a:lnTo>
                    <a:pt x="177" y="927"/>
                  </a:lnTo>
                  <a:lnTo>
                    <a:pt x="264" y="940"/>
                  </a:lnTo>
                  <a:lnTo>
                    <a:pt x="292" y="917"/>
                  </a:lnTo>
                  <a:lnTo>
                    <a:pt x="296" y="878"/>
                  </a:lnTo>
                  <a:lnTo>
                    <a:pt x="311" y="863"/>
                  </a:lnTo>
                  <a:lnTo>
                    <a:pt x="296" y="825"/>
                  </a:lnTo>
                  <a:lnTo>
                    <a:pt x="273" y="812"/>
                  </a:lnTo>
                  <a:lnTo>
                    <a:pt x="264" y="786"/>
                  </a:lnTo>
                  <a:lnTo>
                    <a:pt x="234" y="740"/>
                  </a:lnTo>
                  <a:lnTo>
                    <a:pt x="219" y="693"/>
                  </a:lnTo>
                  <a:lnTo>
                    <a:pt x="258" y="648"/>
                  </a:lnTo>
                  <a:lnTo>
                    <a:pt x="279" y="644"/>
                  </a:lnTo>
                  <a:lnTo>
                    <a:pt x="285" y="624"/>
                  </a:lnTo>
                  <a:lnTo>
                    <a:pt x="266" y="573"/>
                  </a:lnTo>
                  <a:lnTo>
                    <a:pt x="239" y="496"/>
                  </a:lnTo>
                  <a:lnTo>
                    <a:pt x="249" y="460"/>
                  </a:lnTo>
                  <a:lnTo>
                    <a:pt x="243" y="364"/>
                  </a:lnTo>
                  <a:lnTo>
                    <a:pt x="223" y="304"/>
                  </a:lnTo>
                  <a:lnTo>
                    <a:pt x="134" y="166"/>
                  </a:lnTo>
                  <a:lnTo>
                    <a:pt x="119" y="104"/>
                  </a:lnTo>
                  <a:lnTo>
                    <a:pt x="96" y="72"/>
                  </a:lnTo>
                  <a:lnTo>
                    <a:pt x="110" y="55"/>
                  </a:lnTo>
                  <a:lnTo>
                    <a:pt x="134" y="55"/>
                  </a:lnTo>
                  <a:lnTo>
                    <a:pt x="160" y="23"/>
                  </a:lnTo>
                  <a:lnTo>
                    <a:pt x="155" y="1"/>
                  </a:lnTo>
                  <a:lnTo>
                    <a:pt x="213" y="1"/>
                  </a:lnTo>
                  <a:lnTo>
                    <a:pt x="230" y="40"/>
                  </a:lnTo>
                  <a:lnTo>
                    <a:pt x="315" y="108"/>
                  </a:lnTo>
                  <a:lnTo>
                    <a:pt x="384" y="123"/>
                  </a:lnTo>
                  <a:lnTo>
                    <a:pt x="420" y="193"/>
                  </a:lnTo>
                  <a:lnTo>
                    <a:pt x="537" y="307"/>
                  </a:lnTo>
                  <a:lnTo>
                    <a:pt x="603" y="354"/>
                  </a:lnTo>
                  <a:lnTo>
                    <a:pt x="623" y="390"/>
                  </a:lnTo>
                  <a:lnTo>
                    <a:pt x="672" y="402"/>
                  </a:lnTo>
                  <a:lnTo>
                    <a:pt x="718" y="450"/>
                  </a:lnTo>
                  <a:lnTo>
                    <a:pt x="793" y="488"/>
                  </a:lnTo>
                  <a:lnTo>
                    <a:pt x="857" y="496"/>
                  </a:lnTo>
                  <a:lnTo>
                    <a:pt x="908" y="543"/>
                  </a:lnTo>
                  <a:lnTo>
                    <a:pt x="947" y="537"/>
                  </a:lnTo>
                  <a:lnTo>
                    <a:pt x="964" y="550"/>
                  </a:lnTo>
                  <a:lnTo>
                    <a:pt x="1030" y="541"/>
                  </a:lnTo>
                  <a:lnTo>
                    <a:pt x="1113" y="482"/>
                  </a:lnTo>
                  <a:lnTo>
                    <a:pt x="1154" y="428"/>
                  </a:lnTo>
                  <a:lnTo>
                    <a:pt x="1166" y="383"/>
                  </a:lnTo>
                  <a:lnTo>
                    <a:pt x="1177" y="368"/>
                  </a:lnTo>
                  <a:lnTo>
                    <a:pt x="1192" y="388"/>
                  </a:lnTo>
                  <a:lnTo>
                    <a:pt x="1192" y="434"/>
                  </a:lnTo>
                  <a:lnTo>
                    <a:pt x="1164" y="509"/>
                  </a:lnTo>
                  <a:lnTo>
                    <a:pt x="1164" y="578"/>
                  </a:lnTo>
                  <a:lnTo>
                    <a:pt x="1181" y="603"/>
                  </a:lnTo>
                  <a:lnTo>
                    <a:pt x="1243" y="642"/>
                  </a:lnTo>
                  <a:lnTo>
                    <a:pt x="1286" y="695"/>
                  </a:lnTo>
                  <a:lnTo>
                    <a:pt x="1290" y="735"/>
                  </a:lnTo>
                  <a:lnTo>
                    <a:pt x="1284" y="761"/>
                  </a:lnTo>
                  <a:lnTo>
                    <a:pt x="1324" y="761"/>
                  </a:lnTo>
                  <a:lnTo>
                    <a:pt x="1348" y="722"/>
                  </a:lnTo>
                  <a:lnTo>
                    <a:pt x="1386" y="686"/>
                  </a:lnTo>
                  <a:lnTo>
                    <a:pt x="1416" y="682"/>
                  </a:lnTo>
                  <a:lnTo>
                    <a:pt x="1399" y="720"/>
                  </a:lnTo>
                  <a:lnTo>
                    <a:pt x="1376" y="735"/>
                  </a:lnTo>
                  <a:lnTo>
                    <a:pt x="1373" y="786"/>
                  </a:lnTo>
                  <a:lnTo>
                    <a:pt x="1341" y="810"/>
                  </a:lnTo>
                  <a:lnTo>
                    <a:pt x="1296" y="829"/>
                  </a:lnTo>
                  <a:lnTo>
                    <a:pt x="1286" y="866"/>
                  </a:lnTo>
                  <a:lnTo>
                    <a:pt x="1267" y="895"/>
                  </a:lnTo>
                  <a:lnTo>
                    <a:pt x="1233" y="897"/>
                  </a:lnTo>
                  <a:lnTo>
                    <a:pt x="1215" y="882"/>
                  </a:lnTo>
                  <a:lnTo>
                    <a:pt x="1179" y="910"/>
                  </a:lnTo>
                  <a:lnTo>
                    <a:pt x="1183" y="936"/>
                  </a:lnTo>
                  <a:lnTo>
                    <a:pt x="1117" y="936"/>
                  </a:lnTo>
                  <a:lnTo>
                    <a:pt x="1068" y="923"/>
                  </a:lnTo>
                  <a:lnTo>
                    <a:pt x="1024" y="936"/>
                  </a:lnTo>
                  <a:lnTo>
                    <a:pt x="955" y="1032"/>
                  </a:lnTo>
                  <a:lnTo>
                    <a:pt x="930" y="1136"/>
                  </a:lnTo>
                  <a:lnTo>
                    <a:pt x="919" y="1222"/>
                  </a:lnTo>
                  <a:lnTo>
                    <a:pt x="934" y="1279"/>
                  </a:lnTo>
                  <a:lnTo>
                    <a:pt x="925" y="1322"/>
                  </a:lnTo>
                  <a:lnTo>
                    <a:pt x="928" y="1362"/>
                  </a:lnTo>
                  <a:lnTo>
                    <a:pt x="883" y="1343"/>
                  </a:lnTo>
                  <a:lnTo>
                    <a:pt x="857" y="1307"/>
                  </a:lnTo>
                  <a:lnTo>
                    <a:pt x="778" y="1286"/>
                  </a:lnTo>
                  <a:lnTo>
                    <a:pt x="699" y="1247"/>
                  </a:lnTo>
                  <a:lnTo>
                    <a:pt x="631" y="1185"/>
                  </a:lnTo>
                  <a:lnTo>
                    <a:pt x="586" y="1134"/>
                  </a:lnTo>
                  <a:lnTo>
                    <a:pt x="539" y="1141"/>
                  </a:lnTo>
                  <a:lnTo>
                    <a:pt x="499" y="1132"/>
                  </a:lnTo>
                  <a:lnTo>
                    <a:pt x="479" y="1113"/>
                  </a:lnTo>
                  <a:lnTo>
                    <a:pt x="430" y="1111"/>
                  </a:lnTo>
                  <a:lnTo>
                    <a:pt x="373" y="1153"/>
                  </a:lnTo>
                  <a:lnTo>
                    <a:pt x="311" y="1237"/>
                  </a:lnTo>
                  <a:lnTo>
                    <a:pt x="285" y="1220"/>
                  </a:lnTo>
                  <a:lnTo>
                    <a:pt x="219" y="1179"/>
                  </a:lnTo>
                  <a:lnTo>
                    <a:pt x="185" y="1183"/>
                  </a:lnTo>
                  <a:lnTo>
                    <a:pt x="151" y="1213"/>
                  </a:lnTo>
                  <a:lnTo>
                    <a:pt x="151" y="1262"/>
                  </a:lnTo>
                  <a:lnTo>
                    <a:pt x="168" y="1303"/>
                  </a:lnTo>
                  <a:lnTo>
                    <a:pt x="221" y="1333"/>
                  </a:lnTo>
                  <a:lnTo>
                    <a:pt x="277" y="1318"/>
                  </a:lnTo>
                  <a:lnTo>
                    <a:pt x="343" y="1392"/>
                  </a:lnTo>
                  <a:lnTo>
                    <a:pt x="398" y="1407"/>
                  </a:lnTo>
                  <a:lnTo>
                    <a:pt x="458" y="1407"/>
                  </a:lnTo>
                  <a:lnTo>
                    <a:pt x="479" y="1435"/>
                  </a:lnTo>
                  <a:lnTo>
                    <a:pt x="439" y="1488"/>
                  </a:lnTo>
                  <a:lnTo>
                    <a:pt x="426" y="1525"/>
                  </a:lnTo>
                  <a:lnTo>
                    <a:pt x="390" y="1497"/>
                  </a:lnTo>
                  <a:lnTo>
                    <a:pt x="322" y="1493"/>
                  </a:lnTo>
                  <a:lnTo>
                    <a:pt x="296" y="1512"/>
                  </a:lnTo>
                  <a:lnTo>
                    <a:pt x="302" y="1550"/>
                  </a:lnTo>
                  <a:lnTo>
                    <a:pt x="283" y="159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6115597" y="2646175"/>
              <a:ext cx="4281" cy="9704"/>
            </a:xfrm>
            <a:custGeom>
              <a:avLst/>
              <a:gdLst/>
              <a:ahLst/>
              <a:cxnLst/>
              <a:rect l="l" t="t" r="r" b="b"/>
              <a:pathLst>
                <a:path w="90" h="204" extrusionOk="0">
                  <a:moveTo>
                    <a:pt x="29" y="204"/>
                  </a:moveTo>
                  <a:lnTo>
                    <a:pt x="33" y="155"/>
                  </a:lnTo>
                  <a:lnTo>
                    <a:pt x="48" y="125"/>
                  </a:lnTo>
                  <a:lnTo>
                    <a:pt x="36" y="117"/>
                  </a:lnTo>
                  <a:lnTo>
                    <a:pt x="4" y="136"/>
                  </a:lnTo>
                  <a:lnTo>
                    <a:pt x="1" y="104"/>
                  </a:lnTo>
                  <a:lnTo>
                    <a:pt x="23" y="17"/>
                  </a:lnTo>
                  <a:lnTo>
                    <a:pt x="40" y="0"/>
                  </a:lnTo>
                  <a:lnTo>
                    <a:pt x="50" y="36"/>
                  </a:lnTo>
                  <a:lnTo>
                    <a:pt x="46" y="74"/>
                  </a:lnTo>
                  <a:lnTo>
                    <a:pt x="80" y="85"/>
                  </a:lnTo>
                  <a:lnTo>
                    <a:pt x="89" y="113"/>
                  </a:lnTo>
                  <a:lnTo>
                    <a:pt x="76" y="170"/>
                  </a:lnTo>
                  <a:lnTo>
                    <a:pt x="48" y="19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6026405" y="2738507"/>
              <a:ext cx="2283" cy="1570"/>
            </a:xfrm>
            <a:custGeom>
              <a:avLst/>
              <a:gdLst/>
              <a:ahLst/>
              <a:cxnLst/>
              <a:rect l="l" t="t" r="r" b="b"/>
              <a:pathLst>
                <a:path w="48" h="33" extrusionOk="0">
                  <a:moveTo>
                    <a:pt x="3" y="10"/>
                  </a:moveTo>
                  <a:lnTo>
                    <a:pt x="31" y="32"/>
                  </a:lnTo>
                  <a:lnTo>
                    <a:pt x="48" y="21"/>
                  </a:lnTo>
                  <a:lnTo>
                    <a:pt x="1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6025882" y="2740647"/>
              <a:ext cx="856" cy="666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0" y="0"/>
                  </a:moveTo>
                  <a:lnTo>
                    <a:pt x="10" y="14"/>
                  </a:lnTo>
                  <a:lnTo>
                    <a:pt x="17" y="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6024455" y="2741789"/>
              <a:ext cx="1475" cy="761"/>
            </a:xfrm>
            <a:custGeom>
              <a:avLst/>
              <a:gdLst/>
              <a:ahLst/>
              <a:cxnLst/>
              <a:rect l="l" t="t" r="r" b="b"/>
              <a:pathLst>
                <a:path w="31" h="16" extrusionOk="0">
                  <a:moveTo>
                    <a:pt x="0" y="7"/>
                  </a:moveTo>
                  <a:lnTo>
                    <a:pt x="21" y="1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6022932" y="2743311"/>
              <a:ext cx="1760" cy="1142"/>
            </a:xfrm>
            <a:custGeom>
              <a:avLst/>
              <a:gdLst/>
              <a:ahLst/>
              <a:cxnLst/>
              <a:rect l="l" t="t" r="r" b="b"/>
              <a:pathLst>
                <a:path w="37" h="24" extrusionOk="0">
                  <a:moveTo>
                    <a:pt x="0" y="1"/>
                  </a:moveTo>
                  <a:lnTo>
                    <a:pt x="6" y="23"/>
                  </a:lnTo>
                  <a:lnTo>
                    <a:pt x="36" y="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6020316" y="2744596"/>
              <a:ext cx="3901" cy="5042"/>
            </a:xfrm>
            <a:custGeom>
              <a:avLst/>
              <a:gdLst/>
              <a:ahLst/>
              <a:cxnLst/>
              <a:rect l="l" t="t" r="r" b="b"/>
              <a:pathLst>
                <a:path w="82" h="106" extrusionOk="0">
                  <a:moveTo>
                    <a:pt x="18" y="102"/>
                  </a:moveTo>
                  <a:lnTo>
                    <a:pt x="1" y="47"/>
                  </a:lnTo>
                  <a:lnTo>
                    <a:pt x="3" y="13"/>
                  </a:lnTo>
                  <a:lnTo>
                    <a:pt x="29" y="0"/>
                  </a:lnTo>
                  <a:lnTo>
                    <a:pt x="33" y="30"/>
                  </a:lnTo>
                  <a:lnTo>
                    <a:pt x="63" y="47"/>
                  </a:lnTo>
                  <a:lnTo>
                    <a:pt x="82" y="81"/>
                  </a:lnTo>
                  <a:lnTo>
                    <a:pt x="51" y="10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6039677" y="2748782"/>
              <a:ext cx="1665" cy="2093"/>
            </a:xfrm>
            <a:custGeom>
              <a:avLst/>
              <a:gdLst/>
              <a:ahLst/>
              <a:cxnLst/>
              <a:rect l="l" t="t" r="r" b="b"/>
              <a:pathLst>
                <a:path w="35" h="44" extrusionOk="0">
                  <a:moveTo>
                    <a:pt x="4" y="44"/>
                  </a:moveTo>
                  <a:lnTo>
                    <a:pt x="0" y="18"/>
                  </a:lnTo>
                  <a:lnTo>
                    <a:pt x="15" y="1"/>
                  </a:lnTo>
                  <a:lnTo>
                    <a:pt x="34" y="10"/>
                  </a:lnTo>
                  <a:lnTo>
                    <a:pt x="30" y="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6037679" y="2753729"/>
              <a:ext cx="1760" cy="1808"/>
            </a:xfrm>
            <a:custGeom>
              <a:avLst/>
              <a:gdLst/>
              <a:ahLst/>
              <a:cxnLst/>
              <a:rect l="l" t="t" r="r" b="b"/>
              <a:pathLst>
                <a:path w="37" h="38" extrusionOk="0">
                  <a:moveTo>
                    <a:pt x="1" y="23"/>
                  </a:moveTo>
                  <a:lnTo>
                    <a:pt x="22" y="0"/>
                  </a:lnTo>
                  <a:lnTo>
                    <a:pt x="37" y="8"/>
                  </a:lnTo>
                  <a:lnTo>
                    <a:pt x="18" y="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6035919" y="2748449"/>
              <a:ext cx="2902" cy="5233"/>
            </a:xfrm>
            <a:custGeom>
              <a:avLst/>
              <a:gdLst/>
              <a:ahLst/>
              <a:cxnLst/>
              <a:rect l="l" t="t" r="r" b="b"/>
              <a:pathLst>
                <a:path w="61" h="110" extrusionOk="0">
                  <a:moveTo>
                    <a:pt x="19" y="0"/>
                  </a:moveTo>
                  <a:lnTo>
                    <a:pt x="0" y="25"/>
                  </a:lnTo>
                  <a:lnTo>
                    <a:pt x="8" y="74"/>
                  </a:lnTo>
                  <a:lnTo>
                    <a:pt x="27" y="109"/>
                  </a:lnTo>
                  <a:lnTo>
                    <a:pt x="49" y="109"/>
                  </a:lnTo>
                  <a:lnTo>
                    <a:pt x="60" y="66"/>
                  </a:lnTo>
                  <a:lnTo>
                    <a:pt x="30" y="17"/>
                  </a:lnTo>
                  <a:lnTo>
                    <a:pt x="30" y="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6088483" y="2712772"/>
              <a:ext cx="2807" cy="5994"/>
            </a:xfrm>
            <a:custGeom>
              <a:avLst/>
              <a:gdLst/>
              <a:ahLst/>
              <a:cxnLst/>
              <a:rect l="l" t="t" r="r" b="b"/>
              <a:pathLst>
                <a:path w="59" h="126" extrusionOk="0">
                  <a:moveTo>
                    <a:pt x="25" y="125"/>
                  </a:moveTo>
                  <a:lnTo>
                    <a:pt x="0" y="74"/>
                  </a:lnTo>
                  <a:lnTo>
                    <a:pt x="2" y="33"/>
                  </a:lnTo>
                  <a:lnTo>
                    <a:pt x="19" y="5"/>
                  </a:lnTo>
                  <a:lnTo>
                    <a:pt x="47" y="1"/>
                  </a:lnTo>
                  <a:lnTo>
                    <a:pt x="57" y="33"/>
                  </a:lnTo>
                  <a:lnTo>
                    <a:pt x="51" y="71"/>
                  </a:lnTo>
                  <a:lnTo>
                    <a:pt x="59" y="91"/>
                  </a:lnTo>
                  <a:lnTo>
                    <a:pt x="51" y="1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6080872" y="2714675"/>
              <a:ext cx="3520" cy="2378"/>
            </a:xfrm>
            <a:custGeom>
              <a:avLst/>
              <a:gdLst/>
              <a:ahLst/>
              <a:cxnLst/>
              <a:rect l="l" t="t" r="r" b="b"/>
              <a:pathLst>
                <a:path w="74" h="50" extrusionOk="0">
                  <a:moveTo>
                    <a:pt x="0" y="40"/>
                  </a:moveTo>
                  <a:lnTo>
                    <a:pt x="42" y="0"/>
                  </a:lnTo>
                  <a:lnTo>
                    <a:pt x="74" y="8"/>
                  </a:lnTo>
                  <a:lnTo>
                    <a:pt x="72" y="34"/>
                  </a:lnTo>
                  <a:lnTo>
                    <a:pt x="40" y="4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6061606" y="2718242"/>
              <a:ext cx="28875" cy="24594"/>
            </a:xfrm>
            <a:custGeom>
              <a:avLst/>
              <a:gdLst/>
              <a:ahLst/>
              <a:cxnLst/>
              <a:rect l="l" t="t" r="r" b="b"/>
              <a:pathLst>
                <a:path w="607" h="517" extrusionOk="0">
                  <a:moveTo>
                    <a:pt x="172" y="507"/>
                  </a:moveTo>
                  <a:lnTo>
                    <a:pt x="192" y="517"/>
                  </a:lnTo>
                  <a:lnTo>
                    <a:pt x="209" y="498"/>
                  </a:lnTo>
                  <a:lnTo>
                    <a:pt x="240" y="509"/>
                  </a:lnTo>
                  <a:lnTo>
                    <a:pt x="264" y="502"/>
                  </a:lnTo>
                  <a:lnTo>
                    <a:pt x="260" y="471"/>
                  </a:lnTo>
                  <a:lnTo>
                    <a:pt x="215" y="421"/>
                  </a:lnTo>
                  <a:lnTo>
                    <a:pt x="238" y="375"/>
                  </a:lnTo>
                  <a:lnTo>
                    <a:pt x="258" y="302"/>
                  </a:lnTo>
                  <a:lnTo>
                    <a:pt x="320" y="264"/>
                  </a:lnTo>
                  <a:lnTo>
                    <a:pt x="337" y="236"/>
                  </a:lnTo>
                  <a:lnTo>
                    <a:pt x="394" y="244"/>
                  </a:lnTo>
                  <a:lnTo>
                    <a:pt x="467" y="291"/>
                  </a:lnTo>
                  <a:lnTo>
                    <a:pt x="488" y="326"/>
                  </a:lnTo>
                  <a:lnTo>
                    <a:pt x="518" y="311"/>
                  </a:lnTo>
                  <a:lnTo>
                    <a:pt x="543" y="219"/>
                  </a:lnTo>
                  <a:lnTo>
                    <a:pt x="601" y="166"/>
                  </a:lnTo>
                  <a:lnTo>
                    <a:pt x="607" y="133"/>
                  </a:lnTo>
                  <a:lnTo>
                    <a:pt x="588" y="114"/>
                  </a:lnTo>
                  <a:lnTo>
                    <a:pt x="576" y="78"/>
                  </a:lnTo>
                  <a:lnTo>
                    <a:pt x="520" y="35"/>
                  </a:lnTo>
                  <a:lnTo>
                    <a:pt x="482" y="33"/>
                  </a:lnTo>
                  <a:lnTo>
                    <a:pt x="445" y="5"/>
                  </a:lnTo>
                  <a:lnTo>
                    <a:pt x="379" y="1"/>
                  </a:lnTo>
                  <a:lnTo>
                    <a:pt x="315" y="52"/>
                  </a:lnTo>
                  <a:lnTo>
                    <a:pt x="315" y="84"/>
                  </a:lnTo>
                  <a:lnTo>
                    <a:pt x="290" y="121"/>
                  </a:lnTo>
                  <a:lnTo>
                    <a:pt x="243" y="136"/>
                  </a:lnTo>
                  <a:lnTo>
                    <a:pt x="206" y="165"/>
                  </a:lnTo>
                  <a:lnTo>
                    <a:pt x="181" y="157"/>
                  </a:lnTo>
                  <a:lnTo>
                    <a:pt x="151" y="87"/>
                  </a:lnTo>
                  <a:lnTo>
                    <a:pt x="127" y="89"/>
                  </a:lnTo>
                  <a:lnTo>
                    <a:pt x="59" y="168"/>
                  </a:lnTo>
                  <a:lnTo>
                    <a:pt x="57" y="213"/>
                  </a:lnTo>
                  <a:lnTo>
                    <a:pt x="12" y="245"/>
                  </a:lnTo>
                  <a:lnTo>
                    <a:pt x="0" y="298"/>
                  </a:lnTo>
                  <a:lnTo>
                    <a:pt x="74" y="317"/>
                  </a:lnTo>
                  <a:lnTo>
                    <a:pt x="87" y="368"/>
                  </a:lnTo>
                  <a:lnTo>
                    <a:pt x="72" y="381"/>
                  </a:lnTo>
                  <a:lnTo>
                    <a:pt x="72" y="407"/>
                  </a:lnTo>
                  <a:lnTo>
                    <a:pt x="112" y="470"/>
                  </a:lnTo>
                  <a:lnTo>
                    <a:pt x="176" y="47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6050142" y="2782080"/>
              <a:ext cx="4186" cy="4709"/>
            </a:xfrm>
            <a:custGeom>
              <a:avLst/>
              <a:gdLst/>
              <a:ahLst/>
              <a:cxnLst/>
              <a:rect l="l" t="t" r="r" b="b"/>
              <a:pathLst>
                <a:path w="88" h="99" extrusionOk="0">
                  <a:moveTo>
                    <a:pt x="78" y="40"/>
                  </a:moveTo>
                  <a:lnTo>
                    <a:pt x="46" y="1"/>
                  </a:lnTo>
                  <a:lnTo>
                    <a:pt x="12" y="8"/>
                  </a:lnTo>
                  <a:lnTo>
                    <a:pt x="1" y="39"/>
                  </a:lnTo>
                  <a:lnTo>
                    <a:pt x="29" y="89"/>
                  </a:lnTo>
                  <a:lnTo>
                    <a:pt x="74" y="99"/>
                  </a:lnTo>
                  <a:lnTo>
                    <a:pt x="87" y="7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6055232" y="2775658"/>
              <a:ext cx="1760" cy="5613"/>
            </a:xfrm>
            <a:custGeom>
              <a:avLst/>
              <a:gdLst/>
              <a:ahLst/>
              <a:cxnLst/>
              <a:rect l="l" t="t" r="r" b="b"/>
              <a:pathLst>
                <a:path w="37" h="118" extrusionOk="0">
                  <a:moveTo>
                    <a:pt x="12" y="117"/>
                  </a:moveTo>
                  <a:lnTo>
                    <a:pt x="1" y="34"/>
                  </a:lnTo>
                  <a:lnTo>
                    <a:pt x="3" y="0"/>
                  </a:lnTo>
                  <a:lnTo>
                    <a:pt x="33" y="25"/>
                  </a:lnTo>
                  <a:lnTo>
                    <a:pt x="37" y="70"/>
                  </a:lnTo>
                  <a:lnTo>
                    <a:pt x="25" y="10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6030068" y="2585287"/>
              <a:ext cx="127202" cy="189186"/>
            </a:xfrm>
            <a:custGeom>
              <a:avLst/>
              <a:gdLst/>
              <a:ahLst/>
              <a:cxnLst/>
              <a:rect l="l" t="t" r="r" b="b"/>
              <a:pathLst>
                <a:path w="2674" h="3977" extrusionOk="0">
                  <a:moveTo>
                    <a:pt x="451" y="3976"/>
                  </a:moveTo>
                  <a:lnTo>
                    <a:pt x="498" y="3946"/>
                  </a:lnTo>
                  <a:lnTo>
                    <a:pt x="549" y="3874"/>
                  </a:lnTo>
                  <a:lnTo>
                    <a:pt x="502" y="3829"/>
                  </a:lnTo>
                  <a:lnTo>
                    <a:pt x="500" y="3801"/>
                  </a:lnTo>
                  <a:lnTo>
                    <a:pt x="524" y="3790"/>
                  </a:lnTo>
                  <a:lnTo>
                    <a:pt x="562" y="3801"/>
                  </a:lnTo>
                  <a:lnTo>
                    <a:pt x="584" y="3818"/>
                  </a:lnTo>
                  <a:lnTo>
                    <a:pt x="596" y="3765"/>
                  </a:lnTo>
                  <a:lnTo>
                    <a:pt x="594" y="3684"/>
                  </a:lnTo>
                  <a:lnTo>
                    <a:pt x="581" y="3643"/>
                  </a:lnTo>
                  <a:lnTo>
                    <a:pt x="584" y="3496"/>
                  </a:lnTo>
                  <a:lnTo>
                    <a:pt x="579" y="3419"/>
                  </a:lnTo>
                  <a:lnTo>
                    <a:pt x="607" y="3372"/>
                  </a:lnTo>
                  <a:lnTo>
                    <a:pt x="654" y="3323"/>
                  </a:lnTo>
                  <a:lnTo>
                    <a:pt x="643" y="3285"/>
                  </a:lnTo>
                  <a:lnTo>
                    <a:pt x="616" y="3278"/>
                  </a:lnTo>
                  <a:lnTo>
                    <a:pt x="615" y="3229"/>
                  </a:lnTo>
                  <a:lnTo>
                    <a:pt x="588" y="3223"/>
                  </a:lnTo>
                  <a:lnTo>
                    <a:pt x="596" y="3189"/>
                  </a:lnTo>
                  <a:lnTo>
                    <a:pt x="511" y="3191"/>
                  </a:lnTo>
                  <a:lnTo>
                    <a:pt x="500" y="3172"/>
                  </a:lnTo>
                  <a:lnTo>
                    <a:pt x="541" y="3148"/>
                  </a:lnTo>
                  <a:lnTo>
                    <a:pt x="554" y="3114"/>
                  </a:lnTo>
                  <a:lnTo>
                    <a:pt x="541" y="3048"/>
                  </a:lnTo>
                  <a:lnTo>
                    <a:pt x="509" y="3027"/>
                  </a:lnTo>
                  <a:lnTo>
                    <a:pt x="468" y="3035"/>
                  </a:lnTo>
                  <a:lnTo>
                    <a:pt x="468" y="3052"/>
                  </a:lnTo>
                  <a:lnTo>
                    <a:pt x="432" y="3076"/>
                  </a:lnTo>
                  <a:lnTo>
                    <a:pt x="396" y="3071"/>
                  </a:lnTo>
                  <a:lnTo>
                    <a:pt x="340" y="3008"/>
                  </a:lnTo>
                  <a:lnTo>
                    <a:pt x="347" y="2973"/>
                  </a:lnTo>
                  <a:lnTo>
                    <a:pt x="428" y="2933"/>
                  </a:lnTo>
                  <a:lnTo>
                    <a:pt x="498" y="2920"/>
                  </a:lnTo>
                  <a:lnTo>
                    <a:pt x="575" y="2946"/>
                  </a:lnTo>
                  <a:lnTo>
                    <a:pt x="613" y="2965"/>
                  </a:lnTo>
                  <a:lnTo>
                    <a:pt x="620" y="2943"/>
                  </a:lnTo>
                  <a:lnTo>
                    <a:pt x="618" y="2907"/>
                  </a:lnTo>
                  <a:lnTo>
                    <a:pt x="622" y="2856"/>
                  </a:lnTo>
                  <a:lnTo>
                    <a:pt x="615" y="2820"/>
                  </a:lnTo>
                  <a:lnTo>
                    <a:pt x="630" y="2792"/>
                  </a:lnTo>
                  <a:lnTo>
                    <a:pt x="665" y="2788"/>
                  </a:lnTo>
                  <a:lnTo>
                    <a:pt x="686" y="2820"/>
                  </a:lnTo>
                  <a:lnTo>
                    <a:pt x="720" y="2822"/>
                  </a:lnTo>
                  <a:lnTo>
                    <a:pt x="761" y="2798"/>
                  </a:lnTo>
                  <a:lnTo>
                    <a:pt x="846" y="2783"/>
                  </a:lnTo>
                  <a:lnTo>
                    <a:pt x="927" y="2756"/>
                  </a:lnTo>
                  <a:lnTo>
                    <a:pt x="980" y="2754"/>
                  </a:lnTo>
                  <a:lnTo>
                    <a:pt x="1000" y="2764"/>
                  </a:lnTo>
                  <a:lnTo>
                    <a:pt x="1029" y="2751"/>
                  </a:lnTo>
                  <a:lnTo>
                    <a:pt x="1031" y="2734"/>
                  </a:lnTo>
                  <a:lnTo>
                    <a:pt x="1083" y="2704"/>
                  </a:lnTo>
                  <a:lnTo>
                    <a:pt x="1096" y="2675"/>
                  </a:lnTo>
                  <a:lnTo>
                    <a:pt x="1157" y="2626"/>
                  </a:lnTo>
                  <a:lnTo>
                    <a:pt x="1217" y="2606"/>
                  </a:lnTo>
                  <a:lnTo>
                    <a:pt x="1294" y="2619"/>
                  </a:lnTo>
                  <a:lnTo>
                    <a:pt x="1339" y="2608"/>
                  </a:lnTo>
                  <a:lnTo>
                    <a:pt x="1360" y="2626"/>
                  </a:lnTo>
                  <a:lnTo>
                    <a:pt x="1360" y="2670"/>
                  </a:lnTo>
                  <a:lnTo>
                    <a:pt x="1322" y="2724"/>
                  </a:lnTo>
                  <a:lnTo>
                    <a:pt x="1311" y="2768"/>
                  </a:lnTo>
                  <a:lnTo>
                    <a:pt x="1334" y="2783"/>
                  </a:lnTo>
                  <a:lnTo>
                    <a:pt x="1339" y="2830"/>
                  </a:lnTo>
                  <a:lnTo>
                    <a:pt x="1343" y="2879"/>
                  </a:lnTo>
                  <a:lnTo>
                    <a:pt x="1336" y="2897"/>
                  </a:lnTo>
                  <a:lnTo>
                    <a:pt x="1349" y="2946"/>
                  </a:lnTo>
                  <a:lnTo>
                    <a:pt x="1401" y="2969"/>
                  </a:lnTo>
                  <a:lnTo>
                    <a:pt x="1473" y="3037"/>
                  </a:lnTo>
                  <a:lnTo>
                    <a:pt x="1522" y="3052"/>
                  </a:lnTo>
                  <a:lnTo>
                    <a:pt x="1552" y="3035"/>
                  </a:lnTo>
                  <a:lnTo>
                    <a:pt x="1603" y="2958"/>
                  </a:lnTo>
                  <a:lnTo>
                    <a:pt x="1608" y="2909"/>
                  </a:lnTo>
                  <a:lnTo>
                    <a:pt x="1635" y="2892"/>
                  </a:lnTo>
                  <a:lnTo>
                    <a:pt x="1642" y="2867"/>
                  </a:lnTo>
                  <a:lnTo>
                    <a:pt x="1633" y="2832"/>
                  </a:lnTo>
                  <a:lnTo>
                    <a:pt x="1667" y="2769"/>
                  </a:lnTo>
                  <a:lnTo>
                    <a:pt x="1710" y="2764"/>
                  </a:lnTo>
                  <a:lnTo>
                    <a:pt x="1752" y="2764"/>
                  </a:lnTo>
                  <a:lnTo>
                    <a:pt x="1765" y="2737"/>
                  </a:lnTo>
                  <a:lnTo>
                    <a:pt x="1753" y="2719"/>
                  </a:lnTo>
                  <a:lnTo>
                    <a:pt x="1742" y="2664"/>
                  </a:lnTo>
                  <a:lnTo>
                    <a:pt x="1650" y="2624"/>
                  </a:lnTo>
                  <a:lnTo>
                    <a:pt x="1637" y="2598"/>
                  </a:lnTo>
                  <a:lnTo>
                    <a:pt x="1657" y="2530"/>
                  </a:lnTo>
                  <a:lnTo>
                    <a:pt x="1688" y="2504"/>
                  </a:lnTo>
                  <a:lnTo>
                    <a:pt x="1708" y="2496"/>
                  </a:lnTo>
                  <a:lnTo>
                    <a:pt x="1697" y="2519"/>
                  </a:lnTo>
                  <a:lnTo>
                    <a:pt x="1703" y="2574"/>
                  </a:lnTo>
                  <a:lnTo>
                    <a:pt x="1720" y="2589"/>
                  </a:lnTo>
                  <a:lnTo>
                    <a:pt x="1744" y="2574"/>
                  </a:lnTo>
                  <a:lnTo>
                    <a:pt x="1755" y="2559"/>
                  </a:lnTo>
                  <a:lnTo>
                    <a:pt x="1789" y="2568"/>
                  </a:lnTo>
                  <a:lnTo>
                    <a:pt x="1816" y="2585"/>
                  </a:lnTo>
                  <a:lnTo>
                    <a:pt x="1844" y="2576"/>
                  </a:lnTo>
                  <a:lnTo>
                    <a:pt x="1861" y="2581"/>
                  </a:lnTo>
                  <a:lnTo>
                    <a:pt x="1851" y="2602"/>
                  </a:lnTo>
                  <a:lnTo>
                    <a:pt x="1804" y="2615"/>
                  </a:lnTo>
                  <a:lnTo>
                    <a:pt x="1799" y="2628"/>
                  </a:lnTo>
                  <a:lnTo>
                    <a:pt x="1816" y="2636"/>
                  </a:lnTo>
                  <a:lnTo>
                    <a:pt x="1855" y="2624"/>
                  </a:lnTo>
                  <a:lnTo>
                    <a:pt x="1917" y="2591"/>
                  </a:lnTo>
                  <a:lnTo>
                    <a:pt x="2049" y="2602"/>
                  </a:lnTo>
                  <a:lnTo>
                    <a:pt x="2115" y="2594"/>
                  </a:lnTo>
                  <a:lnTo>
                    <a:pt x="2096" y="2579"/>
                  </a:lnTo>
                  <a:lnTo>
                    <a:pt x="2083" y="2527"/>
                  </a:lnTo>
                  <a:lnTo>
                    <a:pt x="2096" y="2466"/>
                  </a:lnTo>
                  <a:lnTo>
                    <a:pt x="2152" y="2438"/>
                  </a:lnTo>
                  <a:lnTo>
                    <a:pt x="2196" y="2446"/>
                  </a:lnTo>
                  <a:lnTo>
                    <a:pt x="2203" y="2498"/>
                  </a:lnTo>
                  <a:lnTo>
                    <a:pt x="2190" y="2547"/>
                  </a:lnTo>
                  <a:lnTo>
                    <a:pt x="2209" y="2583"/>
                  </a:lnTo>
                  <a:lnTo>
                    <a:pt x="2248" y="2579"/>
                  </a:lnTo>
                  <a:lnTo>
                    <a:pt x="2288" y="2527"/>
                  </a:lnTo>
                  <a:lnTo>
                    <a:pt x="2258" y="2436"/>
                  </a:lnTo>
                  <a:lnTo>
                    <a:pt x="2273" y="2382"/>
                  </a:lnTo>
                  <a:lnTo>
                    <a:pt x="2337" y="2333"/>
                  </a:lnTo>
                  <a:lnTo>
                    <a:pt x="2371" y="2331"/>
                  </a:lnTo>
                  <a:lnTo>
                    <a:pt x="2382" y="2306"/>
                  </a:lnTo>
                  <a:lnTo>
                    <a:pt x="2358" y="2276"/>
                  </a:lnTo>
                  <a:lnTo>
                    <a:pt x="2371" y="2216"/>
                  </a:lnTo>
                  <a:lnTo>
                    <a:pt x="2403" y="2195"/>
                  </a:lnTo>
                  <a:lnTo>
                    <a:pt x="2452" y="2205"/>
                  </a:lnTo>
                  <a:lnTo>
                    <a:pt x="2463" y="2233"/>
                  </a:lnTo>
                  <a:lnTo>
                    <a:pt x="2439" y="2267"/>
                  </a:lnTo>
                  <a:lnTo>
                    <a:pt x="2425" y="2338"/>
                  </a:lnTo>
                  <a:lnTo>
                    <a:pt x="2440" y="2485"/>
                  </a:lnTo>
                  <a:lnTo>
                    <a:pt x="2465" y="2496"/>
                  </a:lnTo>
                  <a:lnTo>
                    <a:pt x="2497" y="2474"/>
                  </a:lnTo>
                  <a:lnTo>
                    <a:pt x="2520" y="2427"/>
                  </a:lnTo>
                  <a:lnTo>
                    <a:pt x="2563" y="2423"/>
                  </a:lnTo>
                  <a:lnTo>
                    <a:pt x="2612" y="2370"/>
                  </a:lnTo>
                  <a:lnTo>
                    <a:pt x="2631" y="2303"/>
                  </a:lnTo>
                  <a:lnTo>
                    <a:pt x="2619" y="2261"/>
                  </a:lnTo>
                  <a:lnTo>
                    <a:pt x="2674" y="2208"/>
                  </a:lnTo>
                  <a:lnTo>
                    <a:pt x="2666" y="2175"/>
                  </a:lnTo>
                  <a:lnTo>
                    <a:pt x="2640" y="2148"/>
                  </a:lnTo>
                  <a:lnTo>
                    <a:pt x="2580" y="2067"/>
                  </a:lnTo>
                  <a:lnTo>
                    <a:pt x="2559" y="2005"/>
                  </a:lnTo>
                  <a:lnTo>
                    <a:pt x="2542" y="1881"/>
                  </a:lnTo>
                  <a:lnTo>
                    <a:pt x="2561" y="1736"/>
                  </a:lnTo>
                  <a:lnTo>
                    <a:pt x="2565" y="1638"/>
                  </a:lnTo>
                  <a:lnTo>
                    <a:pt x="2520" y="1457"/>
                  </a:lnTo>
                  <a:lnTo>
                    <a:pt x="2457" y="1373"/>
                  </a:lnTo>
                  <a:lnTo>
                    <a:pt x="2452" y="1305"/>
                  </a:lnTo>
                  <a:lnTo>
                    <a:pt x="2467" y="1222"/>
                  </a:lnTo>
                  <a:lnTo>
                    <a:pt x="2546" y="1184"/>
                  </a:lnTo>
                  <a:lnTo>
                    <a:pt x="2585" y="1184"/>
                  </a:lnTo>
                  <a:lnTo>
                    <a:pt x="2606" y="1220"/>
                  </a:lnTo>
                  <a:lnTo>
                    <a:pt x="2621" y="1201"/>
                  </a:lnTo>
                  <a:lnTo>
                    <a:pt x="2608" y="1141"/>
                  </a:lnTo>
                  <a:lnTo>
                    <a:pt x="2599" y="1103"/>
                  </a:lnTo>
                  <a:lnTo>
                    <a:pt x="2582" y="1083"/>
                  </a:lnTo>
                  <a:lnTo>
                    <a:pt x="2568" y="1032"/>
                  </a:lnTo>
                  <a:lnTo>
                    <a:pt x="2572" y="1006"/>
                  </a:lnTo>
                  <a:lnTo>
                    <a:pt x="2570" y="966"/>
                  </a:lnTo>
                  <a:lnTo>
                    <a:pt x="2589" y="934"/>
                  </a:lnTo>
                  <a:lnTo>
                    <a:pt x="2589" y="919"/>
                  </a:lnTo>
                  <a:lnTo>
                    <a:pt x="2595" y="878"/>
                  </a:lnTo>
                  <a:lnTo>
                    <a:pt x="2580" y="857"/>
                  </a:lnTo>
                  <a:lnTo>
                    <a:pt x="2576" y="793"/>
                  </a:lnTo>
                  <a:lnTo>
                    <a:pt x="2587" y="761"/>
                  </a:lnTo>
                  <a:lnTo>
                    <a:pt x="2567" y="723"/>
                  </a:lnTo>
                  <a:lnTo>
                    <a:pt x="2552" y="623"/>
                  </a:lnTo>
                  <a:lnTo>
                    <a:pt x="2504" y="541"/>
                  </a:lnTo>
                  <a:lnTo>
                    <a:pt x="2480" y="541"/>
                  </a:lnTo>
                  <a:lnTo>
                    <a:pt x="2452" y="527"/>
                  </a:lnTo>
                  <a:lnTo>
                    <a:pt x="2446" y="416"/>
                  </a:lnTo>
                  <a:lnTo>
                    <a:pt x="2397" y="373"/>
                  </a:lnTo>
                  <a:lnTo>
                    <a:pt x="2294" y="254"/>
                  </a:lnTo>
                  <a:lnTo>
                    <a:pt x="2264" y="202"/>
                  </a:lnTo>
                  <a:lnTo>
                    <a:pt x="2243" y="123"/>
                  </a:lnTo>
                  <a:lnTo>
                    <a:pt x="2237" y="44"/>
                  </a:lnTo>
                  <a:lnTo>
                    <a:pt x="2241" y="17"/>
                  </a:lnTo>
                  <a:lnTo>
                    <a:pt x="2213" y="36"/>
                  </a:lnTo>
                  <a:lnTo>
                    <a:pt x="2188" y="40"/>
                  </a:lnTo>
                  <a:lnTo>
                    <a:pt x="2177" y="25"/>
                  </a:lnTo>
                  <a:lnTo>
                    <a:pt x="2132" y="4"/>
                  </a:lnTo>
                  <a:lnTo>
                    <a:pt x="2105" y="0"/>
                  </a:lnTo>
                  <a:lnTo>
                    <a:pt x="2109" y="17"/>
                  </a:lnTo>
                  <a:lnTo>
                    <a:pt x="2085" y="79"/>
                  </a:lnTo>
                  <a:lnTo>
                    <a:pt x="2085" y="125"/>
                  </a:lnTo>
                  <a:lnTo>
                    <a:pt x="2107" y="145"/>
                  </a:lnTo>
                  <a:lnTo>
                    <a:pt x="2132" y="134"/>
                  </a:lnTo>
                  <a:lnTo>
                    <a:pt x="2190" y="83"/>
                  </a:lnTo>
                  <a:lnTo>
                    <a:pt x="2216" y="147"/>
                  </a:lnTo>
                  <a:lnTo>
                    <a:pt x="2196" y="194"/>
                  </a:lnTo>
                  <a:lnTo>
                    <a:pt x="2166" y="213"/>
                  </a:lnTo>
                  <a:lnTo>
                    <a:pt x="2132" y="189"/>
                  </a:lnTo>
                  <a:lnTo>
                    <a:pt x="2120" y="189"/>
                  </a:lnTo>
                  <a:lnTo>
                    <a:pt x="2136" y="249"/>
                  </a:lnTo>
                  <a:lnTo>
                    <a:pt x="2113" y="273"/>
                  </a:lnTo>
                  <a:lnTo>
                    <a:pt x="2075" y="258"/>
                  </a:lnTo>
                  <a:lnTo>
                    <a:pt x="2068" y="215"/>
                  </a:lnTo>
                  <a:lnTo>
                    <a:pt x="2058" y="162"/>
                  </a:lnTo>
                  <a:lnTo>
                    <a:pt x="2043" y="136"/>
                  </a:lnTo>
                  <a:lnTo>
                    <a:pt x="2011" y="147"/>
                  </a:lnTo>
                  <a:lnTo>
                    <a:pt x="1983" y="130"/>
                  </a:lnTo>
                  <a:lnTo>
                    <a:pt x="1974" y="172"/>
                  </a:lnTo>
                  <a:lnTo>
                    <a:pt x="1992" y="247"/>
                  </a:lnTo>
                  <a:lnTo>
                    <a:pt x="1994" y="300"/>
                  </a:lnTo>
                  <a:lnTo>
                    <a:pt x="1964" y="311"/>
                  </a:lnTo>
                  <a:lnTo>
                    <a:pt x="1932" y="358"/>
                  </a:lnTo>
                  <a:lnTo>
                    <a:pt x="1934" y="386"/>
                  </a:lnTo>
                  <a:lnTo>
                    <a:pt x="1998" y="452"/>
                  </a:lnTo>
                  <a:lnTo>
                    <a:pt x="2019" y="490"/>
                  </a:lnTo>
                  <a:lnTo>
                    <a:pt x="1996" y="561"/>
                  </a:lnTo>
                  <a:lnTo>
                    <a:pt x="1962" y="582"/>
                  </a:lnTo>
                  <a:lnTo>
                    <a:pt x="1923" y="575"/>
                  </a:lnTo>
                  <a:lnTo>
                    <a:pt x="1913" y="603"/>
                  </a:lnTo>
                  <a:lnTo>
                    <a:pt x="1951" y="650"/>
                  </a:lnTo>
                  <a:lnTo>
                    <a:pt x="1991" y="640"/>
                  </a:lnTo>
                  <a:lnTo>
                    <a:pt x="2024" y="603"/>
                  </a:lnTo>
                  <a:lnTo>
                    <a:pt x="2073" y="716"/>
                  </a:lnTo>
                  <a:lnTo>
                    <a:pt x="2092" y="840"/>
                  </a:lnTo>
                  <a:lnTo>
                    <a:pt x="2081" y="910"/>
                  </a:lnTo>
                  <a:lnTo>
                    <a:pt x="2087" y="1032"/>
                  </a:lnTo>
                  <a:lnTo>
                    <a:pt x="2043" y="1213"/>
                  </a:lnTo>
                  <a:lnTo>
                    <a:pt x="2056" y="1280"/>
                  </a:lnTo>
                  <a:lnTo>
                    <a:pt x="2036" y="1359"/>
                  </a:lnTo>
                  <a:lnTo>
                    <a:pt x="1972" y="1393"/>
                  </a:lnTo>
                  <a:lnTo>
                    <a:pt x="1944" y="1469"/>
                  </a:lnTo>
                  <a:lnTo>
                    <a:pt x="1947" y="1553"/>
                  </a:lnTo>
                  <a:lnTo>
                    <a:pt x="1915" y="1604"/>
                  </a:lnTo>
                  <a:lnTo>
                    <a:pt x="1908" y="1657"/>
                  </a:lnTo>
                  <a:lnTo>
                    <a:pt x="1846" y="1715"/>
                  </a:lnTo>
                  <a:lnTo>
                    <a:pt x="1721" y="1789"/>
                  </a:lnTo>
                  <a:lnTo>
                    <a:pt x="1674" y="1802"/>
                  </a:lnTo>
                  <a:lnTo>
                    <a:pt x="1650" y="1853"/>
                  </a:lnTo>
                  <a:lnTo>
                    <a:pt x="1588" y="1817"/>
                  </a:lnTo>
                  <a:lnTo>
                    <a:pt x="1528" y="1742"/>
                  </a:lnTo>
                  <a:lnTo>
                    <a:pt x="1529" y="1710"/>
                  </a:lnTo>
                  <a:lnTo>
                    <a:pt x="1556" y="1696"/>
                  </a:lnTo>
                  <a:lnTo>
                    <a:pt x="1582" y="1649"/>
                  </a:lnTo>
                  <a:lnTo>
                    <a:pt x="1578" y="1623"/>
                  </a:lnTo>
                  <a:lnTo>
                    <a:pt x="1610" y="1589"/>
                  </a:lnTo>
                  <a:lnTo>
                    <a:pt x="1607" y="1576"/>
                  </a:lnTo>
                  <a:lnTo>
                    <a:pt x="1546" y="1591"/>
                  </a:lnTo>
                  <a:lnTo>
                    <a:pt x="1505" y="1634"/>
                  </a:lnTo>
                  <a:lnTo>
                    <a:pt x="1450" y="1655"/>
                  </a:lnTo>
                  <a:lnTo>
                    <a:pt x="1439" y="1706"/>
                  </a:lnTo>
                  <a:lnTo>
                    <a:pt x="1475" y="1768"/>
                  </a:lnTo>
                  <a:lnTo>
                    <a:pt x="1482" y="1888"/>
                  </a:lnTo>
                  <a:lnTo>
                    <a:pt x="1475" y="1947"/>
                  </a:lnTo>
                  <a:lnTo>
                    <a:pt x="1416" y="2009"/>
                  </a:lnTo>
                  <a:lnTo>
                    <a:pt x="1415" y="2043"/>
                  </a:lnTo>
                  <a:lnTo>
                    <a:pt x="1394" y="2065"/>
                  </a:lnTo>
                  <a:lnTo>
                    <a:pt x="1384" y="2158"/>
                  </a:lnTo>
                  <a:lnTo>
                    <a:pt x="1407" y="2182"/>
                  </a:lnTo>
                  <a:lnTo>
                    <a:pt x="1411" y="2220"/>
                  </a:lnTo>
                  <a:lnTo>
                    <a:pt x="1394" y="2233"/>
                  </a:lnTo>
                  <a:lnTo>
                    <a:pt x="1405" y="2248"/>
                  </a:lnTo>
                  <a:lnTo>
                    <a:pt x="1392" y="2280"/>
                  </a:lnTo>
                  <a:lnTo>
                    <a:pt x="1368" y="2282"/>
                  </a:lnTo>
                  <a:lnTo>
                    <a:pt x="1384" y="2306"/>
                  </a:lnTo>
                  <a:lnTo>
                    <a:pt x="1345" y="2321"/>
                  </a:lnTo>
                  <a:lnTo>
                    <a:pt x="1319" y="2301"/>
                  </a:lnTo>
                  <a:lnTo>
                    <a:pt x="1281" y="2329"/>
                  </a:lnTo>
                  <a:lnTo>
                    <a:pt x="1258" y="2321"/>
                  </a:lnTo>
                  <a:lnTo>
                    <a:pt x="1249" y="2267"/>
                  </a:lnTo>
                  <a:lnTo>
                    <a:pt x="1234" y="2259"/>
                  </a:lnTo>
                  <a:lnTo>
                    <a:pt x="1200" y="2284"/>
                  </a:lnTo>
                  <a:lnTo>
                    <a:pt x="1170" y="2284"/>
                  </a:lnTo>
                  <a:lnTo>
                    <a:pt x="1153" y="2272"/>
                  </a:lnTo>
                  <a:lnTo>
                    <a:pt x="1042" y="2312"/>
                  </a:lnTo>
                  <a:lnTo>
                    <a:pt x="983" y="2335"/>
                  </a:lnTo>
                  <a:lnTo>
                    <a:pt x="925" y="2355"/>
                  </a:lnTo>
                  <a:lnTo>
                    <a:pt x="857" y="2361"/>
                  </a:lnTo>
                  <a:lnTo>
                    <a:pt x="795" y="2380"/>
                  </a:lnTo>
                  <a:lnTo>
                    <a:pt x="773" y="2367"/>
                  </a:lnTo>
                  <a:lnTo>
                    <a:pt x="718" y="2372"/>
                  </a:lnTo>
                  <a:lnTo>
                    <a:pt x="622" y="2440"/>
                  </a:lnTo>
                  <a:lnTo>
                    <a:pt x="603" y="2500"/>
                  </a:lnTo>
                  <a:lnTo>
                    <a:pt x="569" y="2525"/>
                  </a:lnTo>
                  <a:lnTo>
                    <a:pt x="560" y="2560"/>
                  </a:lnTo>
                  <a:lnTo>
                    <a:pt x="490" y="2641"/>
                  </a:lnTo>
                  <a:lnTo>
                    <a:pt x="445" y="2658"/>
                  </a:lnTo>
                  <a:lnTo>
                    <a:pt x="409" y="2709"/>
                  </a:lnTo>
                  <a:lnTo>
                    <a:pt x="398" y="2743"/>
                  </a:lnTo>
                  <a:lnTo>
                    <a:pt x="359" y="2783"/>
                  </a:lnTo>
                  <a:lnTo>
                    <a:pt x="291" y="2796"/>
                  </a:lnTo>
                  <a:lnTo>
                    <a:pt x="266" y="2832"/>
                  </a:lnTo>
                  <a:lnTo>
                    <a:pt x="283" y="2912"/>
                  </a:lnTo>
                  <a:lnTo>
                    <a:pt x="310" y="2928"/>
                  </a:lnTo>
                  <a:lnTo>
                    <a:pt x="317" y="2956"/>
                  </a:lnTo>
                  <a:lnTo>
                    <a:pt x="302" y="2984"/>
                  </a:lnTo>
                  <a:lnTo>
                    <a:pt x="259" y="2986"/>
                  </a:lnTo>
                  <a:lnTo>
                    <a:pt x="204" y="3029"/>
                  </a:lnTo>
                  <a:lnTo>
                    <a:pt x="191" y="3059"/>
                  </a:lnTo>
                  <a:lnTo>
                    <a:pt x="157" y="3086"/>
                  </a:lnTo>
                  <a:lnTo>
                    <a:pt x="108" y="3136"/>
                  </a:lnTo>
                  <a:lnTo>
                    <a:pt x="89" y="3176"/>
                  </a:lnTo>
                  <a:lnTo>
                    <a:pt x="48" y="3178"/>
                  </a:lnTo>
                  <a:lnTo>
                    <a:pt x="1" y="3204"/>
                  </a:lnTo>
                  <a:lnTo>
                    <a:pt x="25" y="3204"/>
                  </a:lnTo>
                  <a:lnTo>
                    <a:pt x="50" y="3208"/>
                  </a:lnTo>
                  <a:lnTo>
                    <a:pt x="67" y="3253"/>
                  </a:lnTo>
                  <a:lnTo>
                    <a:pt x="89" y="3313"/>
                  </a:lnTo>
                  <a:lnTo>
                    <a:pt x="71" y="3330"/>
                  </a:lnTo>
                  <a:lnTo>
                    <a:pt x="63" y="3291"/>
                  </a:lnTo>
                  <a:lnTo>
                    <a:pt x="42" y="3259"/>
                  </a:lnTo>
                  <a:lnTo>
                    <a:pt x="29" y="3300"/>
                  </a:lnTo>
                  <a:lnTo>
                    <a:pt x="42" y="3347"/>
                  </a:lnTo>
                  <a:lnTo>
                    <a:pt x="74" y="3361"/>
                  </a:lnTo>
                  <a:lnTo>
                    <a:pt x="80" y="3391"/>
                  </a:lnTo>
                  <a:lnTo>
                    <a:pt x="65" y="3423"/>
                  </a:lnTo>
                  <a:lnTo>
                    <a:pt x="89" y="3409"/>
                  </a:lnTo>
                  <a:lnTo>
                    <a:pt x="106" y="3376"/>
                  </a:lnTo>
                  <a:lnTo>
                    <a:pt x="146" y="3362"/>
                  </a:lnTo>
                  <a:lnTo>
                    <a:pt x="170" y="3370"/>
                  </a:lnTo>
                  <a:lnTo>
                    <a:pt x="151" y="3389"/>
                  </a:lnTo>
                  <a:lnTo>
                    <a:pt x="170" y="3404"/>
                  </a:lnTo>
                  <a:lnTo>
                    <a:pt x="210" y="3391"/>
                  </a:lnTo>
                  <a:lnTo>
                    <a:pt x="206" y="3344"/>
                  </a:lnTo>
                  <a:lnTo>
                    <a:pt x="178" y="3319"/>
                  </a:lnTo>
                  <a:lnTo>
                    <a:pt x="131" y="3330"/>
                  </a:lnTo>
                  <a:lnTo>
                    <a:pt x="135" y="3310"/>
                  </a:lnTo>
                  <a:lnTo>
                    <a:pt x="148" y="3287"/>
                  </a:lnTo>
                  <a:lnTo>
                    <a:pt x="136" y="3249"/>
                  </a:lnTo>
                  <a:lnTo>
                    <a:pt x="157" y="3221"/>
                  </a:lnTo>
                  <a:lnTo>
                    <a:pt x="200" y="3238"/>
                  </a:lnTo>
                  <a:lnTo>
                    <a:pt x="246" y="3313"/>
                  </a:lnTo>
                  <a:lnTo>
                    <a:pt x="251" y="3370"/>
                  </a:lnTo>
                  <a:lnTo>
                    <a:pt x="272" y="3396"/>
                  </a:lnTo>
                  <a:lnTo>
                    <a:pt x="276" y="3485"/>
                  </a:lnTo>
                  <a:lnTo>
                    <a:pt x="240" y="3568"/>
                  </a:lnTo>
                  <a:lnTo>
                    <a:pt x="195" y="3571"/>
                  </a:lnTo>
                  <a:lnTo>
                    <a:pt x="206" y="3600"/>
                  </a:lnTo>
                  <a:lnTo>
                    <a:pt x="246" y="3669"/>
                  </a:lnTo>
                  <a:lnTo>
                    <a:pt x="261" y="3758"/>
                  </a:lnTo>
                  <a:lnTo>
                    <a:pt x="304" y="3809"/>
                  </a:lnTo>
                  <a:lnTo>
                    <a:pt x="304" y="3852"/>
                  </a:lnTo>
                  <a:lnTo>
                    <a:pt x="281" y="3878"/>
                  </a:lnTo>
                  <a:lnTo>
                    <a:pt x="315" y="3920"/>
                  </a:lnTo>
                  <a:lnTo>
                    <a:pt x="355" y="3914"/>
                  </a:lnTo>
                  <a:lnTo>
                    <a:pt x="391" y="3935"/>
                  </a:lnTo>
                  <a:lnTo>
                    <a:pt x="407" y="3914"/>
                  </a:lnTo>
                  <a:lnTo>
                    <a:pt x="407" y="3888"/>
                  </a:lnTo>
                  <a:lnTo>
                    <a:pt x="368" y="3829"/>
                  </a:lnTo>
                  <a:lnTo>
                    <a:pt x="368" y="3746"/>
                  </a:lnTo>
                  <a:lnTo>
                    <a:pt x="392" y="3720"/>
                  </a:lnTo>
                  <a:lnTo>
                    <a:pt x="419" y="3741"/>
                  </a:lnTo>
                  <a:lnTo>
                    <a:pt x="404" y="3763"/>
                  </a:lnTo>
                  <a:lnTo>
                    <a:pt x="402" y="3788"/>
                  </a:lnTo>
                  <a:lnTo>
                    <a:pt x="441" y="3829"/>
                  </a:lnTo>
                  <a:lnTo>
                    <a:pt x="456" y="3897"/>
                  </a:lnTo>
                  <a:lnTo>
                    <a:pt x="443" y="39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6002858" y="2713057"/>
              <a:ext cx="2474" cy="20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1" y="18"/>
                  </a:moveTo>
                  <a:lnTo>
                    <a:pt x="25" y="1"/>
                  </a:lnTo>
                  <a:lnTo>
                    <a:pt x="51" y="25"/>
                  </a:lnTo>
                  <a:lnTo>
                    <a:pt x="14" y="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5984401" y="2718718"/>
              <a:ext cx="2949" cy="4043"/>
            </a:xfrm>
            <a:custGeom>
              <a:avLst/>
              <a:gdLst/>
              <a:ahLst/>
              <a:cxnLst/>
              <a:rect l="l" t="t" r="r" b="b"/>
              <a:pathLst>
                <a:path w="62" h="85" extrusionOk="0">
                  <a:moveTo>
                    <a:pt x="23" y="85"/>
                  </a:moveTo>
                  <a:lnTo>
                    <a:pt x="1" y="49"/>
                  </a:lnTo>
                  <a:lnTo>
                    <a:pt x="10" y="32"/>
                  </a:lnTo>
                  <a:lnTo>
                    <a:pt x="27" y="32"/>
                  </a:lnTo>
                  <a:lnTo>
                    <a:pt x="44" y="0"/>
                  </a:lnTo>
                  <a:lnTo>
                    <a:pt x="57" y="28"/>
                  </a:lnTo>
                  <a:lnTo>
                    <a:pt x="61" y="74"/>
                  </a:lnTo>
                  <a:lnTo>
                    <a:pt x="42" y="7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6011659" y="2709823"/>
              <a:ext cx="2902" cy="4519"/>
            </a:xfrm>
            <a:custGeom>
              <a:avLst/>
              <a:gdLst/>
              <a:ahLst/>
              <a:cxnLst/>
              <a:rect l="l" t="t" r="r" b="b"/>
              <a:pathLst>
                <a:path w="61" h="95" extrusionOk="0">
                  <a:moveTo>
                    <a:pt x="36" y="1"/>
                  </a:moveTo>
                  <a:lnTo>
                    <a:pt x="0" y="31"/>
                  </a:lnTo>
                  <a:lnTo>
                    <a:pt x="2" y="59"/>
                  </a:lnTo>
                  <a:lnTo>
                    <a:pt x="17" y="95"/>
                  </a:lnTo>
                  <a:lnTo>
                    <a:pt x="41" y="86"/>
                  </a:lnTo>
                  <a:lnTo>
                    <a:pt x="60" y="59"/>
                  </a:lnTo>
                  <a:lnTo>
                    <a:pt x="57" y="1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6021220" y="2722809"/>
              <a:ext cx="3092" cy="2949"/>
            </a:xfrm>
            <a:custGeom>
              <a:avLst/>
              <a:gdLst/>
              <a:ahLst/>
              <a:cxnLst/>
              <a:rect l="l" t="t" r="r" b="b"/>
              <a:pathLst>
                <a:path w="65" h="62" extrusionOk="0">
                  <a:moveTo>
                    <a:pt x="8" y="61"/>
                  </a:moveTo>
                  <a:lnTo>
                    <a:pt x="0" y="33"/>
                  </a:lnTo>
                  <a:lnTo>
                    <a:pt x="23" y="1"/>
                  </a:lnTo>
                  <a:lnTo>
                    <a:pt x="64" y="3"/>
                  </a:lnTo>
                  <a:lnTo>
                    <a:pt x="49" y="38"/>
                  </a:lnTo>
                  <a:lnTo>
                    <a:pt x="29" y="5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6022124" y="2715578"/>
              <a:ext cx="2807" cy="6041"/>
            </a:xfrm>
            <a:custGeom>
              <a:avLst/>
              <a:gdLst/>
              <a:ahLst/>
              <a:cxnLst/>
              <a:rect l="l" t="t" r="r" b="b"/>
              <a:pathLst>
                <a:path w="59" h="127" extrusionOk="0">
                  <a:moveTo>
                    <a:pt x="30" y="109"/>
                  </a:moveTo>
                  <a:lnTo>
                    <a:pt x="12" y="126"/>
                  </a:lnTo>
                  <a:lnTo>
                    <a:pt x="0" y="91"/>
                  </a:lnTo>
                  <a:lnTo>
                    <a:pt x="0" y="47"/>
                  </a:lnTo>
                  <a:lnTo>
                    <a:pt x="15" y="15"/>
                  </a:lnTo>
                  <a:lnTo>
                    <a:pt x="38" y="0"/>
                  </a:lnTo>
                  <a:lnTo>
                    <a:pt x="49" y="21"/>
                  </a:lnTo>
                  <a:lnTo>
                    <a:pt x="59" y="5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5987826" y="2733750"/>
              <a:ext cx="9181" cy="5708"/>
            </a:xfrm>
            <a:custGeom>
              <a:avLst/>
              <a:gdLst/>
              <a:ahLst/>
              <a:cxnLst/>
              <a:rect l="l" t="t" r="r" b="b"/>
              <a:pathLst>
                <a:path w="193" h="120" extrusionOk="0">
                  <a:moveTo>
                    <a:pt x="19" y="110"/>
                  </a:moveTo>
                  <a:lnTo>
                    <a:pt x="0" y="70"/>
                  </a:lnTo>
                  <a:lnTo>
                    <a:pt x="30" y="32"/>
                  </a:lnTo>
                  <a:lnTo>
                    <a:pt x="140" y="0"/>
                  </a:lnTo>
                  <a:lnTo>
                    <a:pt x="189" y="10"/>
                  </a:lnTo>
                  <a:lnTo>
                    <a:pt x="192" y="42"/>
                  </a:lnTo>
                  <a:lnTo>
                    <a:pt x="160" y="102"/>
                  </a:lnTo>
                  <a:lnTo>
                    <a:pt x="68" y="1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5968941" y="2650218"/>
              <a:ext cx="51090" cy="71593"/>
            </a:xfrm>
            <a:custGeom>
              <a:avLst/>
              <a:gdLst/>
              <a:ahLst/>
              <a:cxnLst/>
              <a:rect l="l" t="t" r="r" b="b"/>
              <a:pathLst>
                <a:path w="1074" h="1505" extrusionOk="0">
                  <a:moveTo>
                    <a:pt x="0" y="322"/>
                  </a:moveTo>
                  <a:lnTo>
                    <a:pt x="8" y="330"/>
                  </a:lnTo>
                  <a:lnTo>
                    <a:pt x="49" y="298"/>
                  </a:lnTo>
                  <a:lnTo>
                    <a:pt x="128" y="301"/>
                  </a:lnTo>
                  <a:lnTo>
                    <a:pt x="91" y="320"/>
                  </a:lnTo>
                  <a:lnTo>
                    <a:pt x="192" y="405"/>
                  </a:lnTo>
                  <a:lnTo>
                    <a:pt x="258" y="501"/>
                  </a:lnTo>
                  <a:lnTo>
                    <a:pt x="294" y="508"/>
                  </a:lnTo>
                  <a:lnTo>
                    <a:pt x="277" y="537"/>
                  </a:lnTo>
                  <a:lnTo>
                    <a:pt x="313" y="589"/>
                  </a:lnTo>
                  <a:lnTo>
                    <a:pt x="335" y="635"/>
                  </a:lnTo>
                  <a:lnTo>
                    <a:pt x="249" y="604"/>
                  </a:lnTo>
                  <a:lnTo>
                    <a:pt x="232" y="580"/>
                  </a:lnTo>
                  <a:lnTo>
                    <a:pt x="213" y="625"/>
                  </a:lnTo>
                  <a:lnTo>
                    <a:pt x="177" y="614"/>
                  </a:lnTo>
                  <a:lnTo>
                    <a:pt x="124" y="689"/>
                  </a:lnTo>
                  <a:lnTo>
                    <a:pt x="237" y="742"/>
                  </a:lnTo>
                  <a:lnTo>
                    <a:pt x="266" y="732"/>
                  </a:lnTo>
                  <a:lnTo>
                    <a:pt x="292" y="787"/>
                  </a:lnTo>
                  <a:lnTo>
                    <a:pt x="294" y="896"/>
                  </a:lnTo>
                  <a:lnTo>
                    <a:pt x="322" y="915"/>
                  </a:lnTo>
                  <a:lnTo>
                    <a:pt x="343" y="898"/>
                  </a:lnTo>
                  <a:lnTo>
                    <a:pt x="388" y="985"/>
                  </a:lnTo>
                  <a:lnTo>
                    <a:pt x="303" y="1041"/>
                  </a:lnTo>
                  <a:lnTo>
                    <a:pt x="301" y="1071"/>
                  </a:lnTo>
                  <a:lnTo>
                    <a:pt x="337" y="1098"/>
                  </a:lnTo>
                  <a:lnTo>
                    <a:pt x="339" y="1143"/>
                  </a:lnTo>
                  <a:lnTo>
                    <a:pt x="307" y="1162"/>
                  </a:lnTo>
                  <a:lnTo>
                    <a:pt x="307" y="1209"/>
                  </a:lnTo>
                  <a:lnTo>
                    <a:pt x="335" y="1258"/>
                  </a:lnTo>
                  <a:lnTo>
                    <a:pt x="301" y="1259"/>
                  </a:lnTo>
                  <a:lnTo>
                    <a:pt x="363" y="1382"/>
                  </a:lnTo>
                  <a:lnTo>
                    <a:pt x="401" y="1386"/>
                  </a:lnTo>
                  <a:lnTo>
                    <a:pt x="412" y="1444"/>
                  </a:lnTo>
                  <a:lnTo>
                    <a:pt x="433" y="1459"/>
                  </a:lnTo>
                  <a:lnTo>
                    <a:pt x="431" y="1504"/>
                  </a:lnTo>
                  <a:lnTo>
                    <a:pt x="467" y="1476"/>
                  </a:lnTo>
                  <a:lnTo>
                    <a:pt x="471" y="1410"/>
                  </a:lnTo>
                  <a:lnTo>
                    <a:pt x="495" y="1442"/>
                  </a:lnTo>
                  <a:lnTo>
                    <a:pt x="531" y="1389"/>
                  </a:lnTo>
                  <a:lnTo>
                    <a:pt x="648" y="1290"/>
                  </a:lnTo>
                  <a:lnTo>
                    <a:pt x="693" y="1280"/>
                  </a:lnTo>
                  <a:lnTo>
                    <a:pt x="702" y="1307"/>
                  </a:lnTo>
                  <a:lnTo>
                    <a:pt x="736" y="1263"/>
                  </a:lnTo>
                  <a:lnTo>
                    <a:pt x="764" y="1269"/>
                  </a:lnTo>
                  <a:lnTo>
                    <a:pt x="789" y="1318"/>
                  </a:lnTo>
                  <a:lnTo>
                    <a:pt x="838" y="1299"/>
                  </a:lnTo>
                  <a:lnTo>
                    <a:pt x="857" y="1323"/>
                  </a:lnTo>
                  <a:lnTo>
                    <a:pt x="883" y="1305"/>
                  </a:lnTo>
                  <a:lnTo>
                    <a:pt x="864" y="1269"/>
                  </a:lnTo>
                  <a:lnTo>
                    <a:pt x="926" y="1229"/>
                  </a:lnTo>
                  <a:lnTo>
                    <a:pt x="985" y="1229"/>
                  </a:lnTo>
                  <a:lnTo>
                    <a:pt x="1054" y="1139"/>
                  </a:lnTo>
                  <a:lnTo>
                    <a:pt x="1039" y="1113"/>
                  </a:lnTo>
                  <a:lnTo>
                    <a:pt x="1073" y="1084"/>
                  </a:lnTo>
                  <a:lnTo>
                    <a:pt x="1060" y="887"/>
                  </a:lnTo>
                  <a:lnTo>
                    <a:pt x="1043" y="887"/>
                  </a:lnTo>
                  <a:lnTo>
                    <a:pt x="1024" y="907"/>
                  </a:lnTo>
                  <a:lnTo>
                    <a:pt x="1022" y="847"/>
                  </a:lnTo>
                  <a:lnTo>
                    <a:pt x="988" y="665"/>
                  </a:lnTo>
                  <a:lnTo>
                    <a:pt x="949" y="625"/>
                  </a:lnTo>
                  <a:lnTo>
                    <a:pt x="945" y="508"/>
                  </a:lnTo>
                  <a:lnTo>
                    <a:pt x="793" y="318"/>
                  </a:lnTo>
                  <a:lnTo>
                    <a:pt x="655" y="173"/>
                  </a:lnTo>
                  <a:lnTo>
                    <a:pt x="561" y="0"/>
                  </a:lnTo>
                  <a:lnTo>
                    <a:pt x="458" y="66"/>
                  </a:lnTo>
                  <a:lnTo>
                    <a:pt x="279" y="81"/>
                  </a:lnTo>
                  <a:lnTo>
                    <a:pt x="187" y="162"/>
                  </a:lnTo>
                  <a:lnTo>
                    <a:pt x="96" y="185"/>
                  </a:lnTo>
                  <a:lnTo>
                    <a:pt x="19" y="26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5943920" y="2568352"/>
              <a:ext cx="58464" cy="100325"/>
            </a:xfrm>
            <a:custGeom>
              <a:avLst/>
              <a:gdLst/>
              <a:ahLst/>
              <a:cxnLst/>
              <a:rect l="l" t="t" r="r" b="b"/>
              <a:pathLst>
                <a:path w="1229" h="2109" extrusionOk="0">
                  <a:moveTo>
                    <a:pt x="1" y="1324"/>
                  </a:moveTo>
                  <a:lnTo>
                    <a:pt x="1" y="1177"/>
                  </a:lnTo>
                  <a:lnTo>
                    <a:pt x="69" y="1121"/>
                  </a:lnTo>
                  <a:lnTo>
                    <a:pt x="99" y="1053"/>
                  </a:lnTo>
                  <a:lnTo>
                    <a:pt x="99" y="1010"/>
                  </a:lnTo>
                  <a:lnTo>
                    <a:pt x="165" y="964"/>
                  </a:lnTo>
                  <a:lnTo>
                    <a:pt x="210" y="878"/>
                  </a:lnTo>
                  <a:lnTo>
                    <a:pt x="259" y="857"/>
                  </a:lnTo>
                  <a:lnTo>
                    <a:pt x="298" y="729"/>
                  </a:lnTo>
                  <a:lnTo>
                    <a:pt x="321" y="686"/>
                  </a:lnTo>
                  <a:lnTo>
                    <a:pt x="317" y="659"/>
                  </a:lnTo>
                  <a:lnTo>
                    <a:pt x="321" y="573"/>
                  </a:lnTo>
                  <a:lnTo>
                    <a:pt x="370" y="514"/>
                  </a:lnTo>
                  <a:lnTo>
                    <a:pt x="419" y="588"/>
                  </a:lnTo>
                  <a:lnTo>
                    <a:pt x="458" y="610"/>
                  </a:lnTo>
                  <a:lnTo>
                    <a:pt x="496" y="644"/>
                  </a:lnTo>
                  <a:lnTo>
                    <a:pt x="541" y="626"/>
                  </a:lnTo>
                  <a:lnTo>
                    <a:pt x="598" y="648"/>
                  </a:lnTo>
                  <a:lnTo>
                    <a:pt x="701" y="637"/>
                  </a:lnTo>
                  <a:lnTo>
                    <a:pt x="767" y="648"/>
                  </a:lnTo>
                  <a:lnTo>
                    <a:pt x="801" y="577"/>
                  </a:lnTo>
                  <a:lnTo>
                    <a:pt x="797" y="541"/>
                  </a:lnTo>
                  <a:lnTo>
                    <a:pt x="743" y="484"/>
                  </a:lnTo>
                  <a:lnTo>
                    <a:pt x="686" y="443"/>
                  </a:lnTo>
                  <a:lnTo>
                    <a:pt x="731" y="417"/>
                  </a:lnTo>
                  <a:lnTo>
                    <a:pt x="790" y="409"/>
                  </a:lnTo>
                  <a:lnTo>
                    <a:pt x="891" y="328"/>
                  </a:lnTo>
                  <a:lnTo>
                    <a:pt x="891" y="272"/>
                  </a:lnTo>
                  <a:lnTo>
                    <a:pt x="931" y="215"/>
                  </a:lnTo>
                  <a:lnTo>
                    <a:pt x="984" y="210"/>
                  </a:lnTo>
                  <a:lnTo>
                    <a:pt x="1002" y="161"/>
                  </a:lnTo>
                  <a:lnTo>
                    <a:pt x="984" y="123"/>
                  </a:lnTo>
                  <a:lnTo>
                    <a:pt x="987" y="70"/>
                  </a:lnTo>
                  <a:lnTo>
                    <a:pt x="987" y="16"/>
                  </a:lnTo>
                  <a:lnTo>
                    <a:pt x="1021" y="1"/>
                  </a:lnTo>
                  <a:lnTo>
                    <a:pt x="1066" y="38"/>
                  </a:lnTo>
                  <a:lnTo>
                    <a:pt x="1066" y="89"/>
                  </a:lnTo>
                  <a:lnTo>
                    <a:pt x="1089" y="115"/>
                  </a:lnTo>
                  <a:lnTo>
                    <a:pt x="1170" y="134"/>
                  </a:lnTo>
                  <a:lnTo>
                    <a:pt x="1228" y="215"/>
                  </a:lnTo>
                  <a:lnTo>
                    <a:pt x="1217" y="215"/>
                  </a:lnTo>
                  <a:lnTo>
                    <a:pt x="1134" y="309"/>
                  </a:lnTo>
                  <a:lnTo>
                    <a:pt x="1102" y="304"/>
                  </a:lnTo>
                  <a:lnTo>
                    <a:pt x="1100" y="366"/>
                  </a:lnTo>
                  <a:lnTo>
                    <a:pt x="1065" y="494"/>
                  </a:lnTo>
                  <a:lnTo>
                    <a:pt x="1070" y="567"/>
                  </a:lnTo>
                  <a:lnTo>
                    <a:pt x="1123" y="609"/>
                  </a:lnTo>
                  <a:lnTo>
                    <a:pt x="1125" y="744"/>
                  </a:lnTo>
                  <a:lnTo>
                    <a:pt x="1164" y="774"/>
                  </a:lnTo>
                  <a:lnTo>
                    <a:pt x="1144" y="835"/>
                  </a:lnTo>
                  <a:lnTo>
                    <a:pt x="1078" y="893"/>
                  </a:lnTo>
                  <a:lnTo>
                    <a:pt x="1091" y="912"/>
                  </a:lnTo>
                  <a:lnTo>
                    <a:pt x="963" y="1045"/>
                  </a:lnTo>
                  <a:lnTo>
                    <a:pt x="978" y="1085"/>
                  </a:lnTo>
                  <a:lnTo>
                    <a:pt x="940" y="1119"/>
                  </a:lnTo>
                  <a:lnTo>
                    <a:pt x="929" y="1145"/>
                  </a:lnTo>
                  <a:lnTo>
                    <a:pt x="876" y="1143"/>
                  </a:lnTo>
                  <a:lnTo>
                    <a:pt x="825" y="1177"/>
                  </a:lnTo>
                  <a:lnTo>
                    <a:pt x="805" y="1234"/>
                  </a:lnTo>
                  <a:lnTo>
                    <a:pt x="735" y="1277"/>
                  </a:lnTo>
                  <a:lnTo>
                    <a:pt x="735" y="1341"/>
                  </a:lnTo>
                  <a:lnTo>
                    <a:pt x="756" y="1399"/>
                  </a:lnTo>
                  <a:lnTo>
                    <a:pt x="729" y="1426"/>
                  </a:lnTo>
                  <a:lnTo>
                    <a:pt x="746" y="1495"/>
                  </a:lnTo>
                  <a:lnTo>
                    <a:pt x="839" y="1512"/>
                  </a:lnTo>
                  <a:lnTo>
                    <a:pt x="867" y="1555"/>
                  </a:lnTo>
                  <a:lnTo>
                    <a:pt x="1055" y="1665"/>
                  </a:lnTo>
                  <a:lnTo>
                    <a:pt x="1087" y="1721"/>
                  </a:lnTo>
                  <a:lnTo>
                    <a:pt x="984" y="1787"/>
                  </a:lnTo>
                  <a:lnTo>
                    <a:pt x="805" y="1802"/>
                  </a:lnTo>
                  <a:lnTo>
                    <a:pt x="713" y="1883"/>
                  </a:lnTo>
                  <a:lnTo>
                    <a:pt x="622" y="1906"/>
                  </a:lnTo>
                  <a:lnTo>
                    <a:pt x="545" y="1985"/>
                  </a:lnTo>
                  <a:lnTo>
                    <a:pt x="526" y="2043"/>
                  </a:lnTo>
                  <a:lnTo>
                    <a:pt x="468" y="1981"/>
                  </a:lnTo>
                  <a:lnTo>
                    <a:pt x="440" y="2000"/>
                  </a:lnTo>
                  <a:lnTo>
                    <a:pt x="453" y="2026"/>
                  </a:lnTo>
                  <a:lnTo>
                    <a:pt x="406" y="2088"/>
                  </a:lnTo>
                  <a:lnTo>
                    <a:pt x="376" y="2066"/>
                  </a:lnTo>
                  <a:lnTo>
                    <a:pt x="323" y="2109"/>
                  </a:lnTo>
                  <a:lnTo>
                    <a:pt x="300" y="2073"/>
                  </a:lnTo>
                  <a:lnTo>
                    <a:pt x="347" y="2000"/>
                  </a:lnTo>
                  <a:lnTo>
                    <a:pt x="293" y="1981"/>
                  </a:lnTo>
                  <a:lnTo>
                    <a:pt x="248" y="2005"/>
                  </a:lnTo>
                  <a:lnTo>
                    <a:pt x="225" y="2000"/>
                  </a:lnTo>
                  <a:lnTo>
                    <a:pt x="238" y="1953"/>
                  </a:lnTo>
                  <a:lnTo>
                    <a:pt x="242" y="1845"/>
                  </a:lnTo>
                  <a:lnTo>
                    <a:pt x="278" y="1774"/>
                  </a:lnTo>
                  <a:lnTo>
                    <a:pt x="344" y="1768"/>
                  </a:lnTo>
                  <a:lnTo>
                    <a:pt x="398" y="1717"/>
                  </a:lnTo>
                  <a:lnTo>
                    <a:pt x="347" y="1742"/>
                  </a:lnTo>
                  <a:lnTo>
                    <a:pt x="251" y="1740"/>
                  </a:lnTo>
                  <a:lnTo>
                    <a:pt x="234" y="1719"/>
                  </a:lnTo>
                  <a:lnTo>
                    <a:pt x="231" y="1597"/>
                  </a:lnTo>
                  <a:lnTo>
                    <a:pt x="293" y="1495"/>
                  </a:lnTo>
                  <a:lnTo>
                    <a:pt x="261" y="1446"/>
                  </a:lnTo>
                  <a:lnTo>
                    <a:pt x="295" y="1422"/>
                  </a:lnTo>
                  <a:lnTo>
                    <a:pt x="310" y="1379"/>
                  </a:lnTo>
                  <a:lnTo>
                    <a:pt x="276" y="1382"/>
                  </a:lnTo>
                  <a:lnTo>
                    <a:pt x="248" y="1416"/>
                  </a:lnTo>
                  <a:lnTo>
                    <a:pt x="165" y="1429"/>
                  </a:lnTo>
                  <a:lnTo>
                    <a:pt x="140" y="1395"/>
                  </a:lnTo>
                  <a:lnTo>
                    <a:pt x="84" y="1363"/>
                  </a:lnTo>
                  <a:lnTo>
                    <a:pt x="80" y="1403"/>
                  </a:lnTo>
                  <a:lnTo>
                    <a:pt x="42" y="1429"/>
                  </a:lnTo>
                  <a:lnTo>
                    <a:pt x="20" y="1337"/>
                  </a:lnTo>
                  <a:lnTo>
                    <a:pt x="8" y="134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5471415" y="2438250"/>
              <a:ext cx="378562" cy="178578"/>
            </a:xfrm>
            <a:custGeom>
              <a:avLst/>
              <a:gdLst/>
              <a:ahLst/>
              <a:cxnLst/>
              <a:rect l="l" t="t" r="r" b="b"/>
              <a:pathLst>
                <a:path w="7958" h="3754" extrusionOk="0">
                  <a:moveTo>
                    <a:pt x="0" y="1335"/>
                  </a:moveTo>
                  <a:lnTo>
                    <a:pt x="42" y="1241"/>
                  </a:lnTo>
                  <a:lnTo>
                    <a:pt x="87" y="1216"/>
                  </a:lnTo>
                  <a:lnTo>
                    <a:pt x="206" y="1222"/>
                  </a:lnTo>
                  <a:lnTo>
                    <a:pt x="222" y="1196"/>
                  </a:lnTo>
                  <a:lnTo>
                    <a:pt x="268" y="1149"/>
                  </a:lnTo>
                  <a:lnTo>
                    <a:pt x="349" y="1119"/>
                  </a:lnTo>
                  <a:lnTo>
                    <a:pt x="352" y="1066"/>
                  </a:lnTo>
                  <a:lnTo>
                    <a:pt x="371" y="1013"/>
                  </a:lnTo>
                  <a:lnTo>
                    <a:pt x="439" y="983"/>
                  </a:lnTo>
                  <a:lnTo>
                    <a:pt x="441" y="947"/>
                  </a:lnTo>
                  <a:lnTo>
                    <a:pt x="484" y="906"/>
                  </a:lnTo>
                  <a:lnTo>
                    <a:pt x="526" y="895"/>
                  </a:lnTo>
                  <a:lnTo>
                    <a:pt x="561" y="846"/>
                  </a:lnTo>
                  <a:lnTo>
                    <a:pt x="584" y="825"/>
                  </a:lnTo>
                  <a:lnTo>
                    <a:pt x="556" y="804"/>
                  </a:lnTo>
                  <a:lnTo>
                    <a:pt x="554" y="767"/>
                  </a:lnTo>
                  <a:lnTo>
                    <a:pt x="571" y="744"/>
                  </a:lnTo>
                  <a:lnTo>
                    <a:pt x="655" y="768"/>
                  </a:lnTo>
                  <a:lnTo>
                    <a:pt x="691" y="750"/>
                  </a:lnTo>
                  <a:lnTo>
                    <a:pt x="718" y="684"/>
                  </a:lnTo>
                  <a:lnTo>
                    <a:pt x="759" y="667"/>
                  </a:lnTo>
                  <a:lnTo>
                    <a:pt x="849" y="656"/>
                  </a:lnTo>
                  <a:lnTo>
                    <a:pt x="900" y="642"/>
                  </a:lnTo>
                  <a:lnTo>
                    <a:pt x="942" y="640"/>
                  </a:lnTo>
                  <a:lnTo>
                    <a:pt x="1002" y="644"/>
                  </a:lnTo>
                  <a:lnTo>
                    <a:pt x="1041" y="620"/>
                  </a:lnTo>
                  <a:lnTo>
                    <a:pt x="1055" y="622"/>
                  </a:lnTo>
                  <a:lnTo>
                    <a:pt x="1085" y="665"/>
                  </a:lnTo>
                  <a:lnTo>
                    <a:pt x="1090" y="695"/>
                  </a:lnTo>
                  <a:lnTo>
                    <a:pt x="1120" y="725"/>
                  </a:lnTo>
                  <a:lnTo>
                    <a:pt x="1175" y="723"/>
                  </a:lnTo>
                  <a:lnTo>
                    <a:pt x="1203" y="714"/>
                  </a:lnTo>
                  <a:lnTo>
                    <a:pt x="1248" y="718"/>
                  </a:lnTo>
                  <a:lnTo>
                    <a:pt x="1288" y="691"/>
                  </a:lnTo>
                  <a:lnTo>
                    <a:pt x="1369" y="686"/>
                  </a:lnTo>
                  <a:lnTo>
                    <a:pt x="1386" y="725"/>
                  </a:lnTo>
                  <a:lnTo>
                    <a:pt x="1395" y="768"/>
                  </a:lnTo>
                  <a:lnTo>
                    <a:pt x="1410" y="802"/>
                  </a:lnTo>
                  <a:lnTo>
                    <a:pt x="1536" y="874"/>
                  </a:lnTo>
                  <a:lnTo>
                    <a:pt x="1585" y="913"/>
                  </a:lnTo>
                  <a:lnTo>
                    <a:pt x="1678" y="957"/>
                  </a:lnTo>
                  <a:lnTo>
                    <a:pt x="1711" y="938"/>
                  </a:lnTo>
                  <a:lnTo>
                    <a:pt x="1764" y="919"/>
                  </a:lnTo>
                  <a:lnTo>
                    <a:pt x="1819" y="880"/>
                  </a:lnTo>
                  <a:lnTo>
                    <a:pt x="1864" y="874"/>
                  </a:lnTo>
                  <a:lnTo>
                    <a:pt x="1913" y="885"/>
                  </a:lnTo>
                  <a:lnTo>
                    <a:pt x="1952" y="913"/>
                  </a:lnTo>
                  <a:lnTo>
                    <a:pt x="1992" y="900"/>
                  </a:lnTo>
                  <a:lnTo>
                    <a:pt x="2103" y="902"/>
                  </a:lnTo>
                  <a:lnTo>
                    <a:pt x="2146" y="923"/>
                  </a:lnTo>
                  <a:lnTo>
                    <a:pt x="2195" y="917"/>
                  </a:lnTo>
                  <a:lnTo>
                    <a:pt x="2207" y="904"/>
                  </a:lnTo>
                  <a:lnTo>
                    <a:pt x="2254" y="913"/>
                  </a:lnTo>
                  <a:lnTo>
                    <a:pt x="2342" y="902"/>
                  </a:lnTo>
                  <a:lnTo>
                    <a:pt x="2391" y="825"/>
                  </a:lnTo>
                  <a:lnTo>
                    <a:pt x="2363" y="793"/>
                  </a:lnTo>
                  <a:lnTo>
                    <a:pt x="2310" y="757"/>
                  </a:lnTo>
                  <a:lnTo>
                    <a:pt x="2312" y="680"/>
                  </a:lnTo>
                  <a:lnTo>
                    <a:pt x="2327" y="595"/>
                  </a:lnTo>
                  <a:lnTo>
                    <a:pt x="2318" y="561"/>
                  </a:lnTo>
                  <a:lnTo>
                    <a:pt x="2269" y="546"/>
                  </a:lnTo>
                  <a:lnTo>
                    <a:pt x="2244" y="512"/>
                  </a:lnTo>
                  <a:lnTo>
                    <a:pt x="2167" y="492"/>
                  </a:lnTo>
                  <a:lnTo>
                    <a:pt x="2148" y="430"/>
                  </a:lnTo>
                  <a:lnTo>
                    <a:pt x="2150" y="302"/>
                  </a:lnTo>
                  <a:lnTo>
                    <a:pt x="2203" y="243"/>
                  </a:lnTo>
                  <a:lnTo>
                    <a:pt x="2203" y="204"/>
                  </a:lnTo>
                  <a:lnTo>
                    <a:pt x="2229" y="160"/>
                  </a:lnTo>
                  <a:lnTo>
                    <a:pt x="2271" y="145"/>
                  </a:lnTo>
                  <a:lnTo>
                    <a:pt x="2297" y="155"/>
                  </a:lnTo>
                  <a:lnTo>
                    <a:pt x="2316" y="113"/>
                  </a:lnTo>
                  <a:lnTo>
                    <a:pt x="2301" y="70"/>
                  </a:lnTo>
                  <a:lnTo>
                    <a:pt x="2308" y="29"/>
                  </a:lnTo>
                  <a:lnTo>
                    <a:pt x="2340" y="0"/>
                  </a:lnTo>
                  <a:lnTo>
                    <a:pt x="2391" y="4"/>
                  </a:lnTo>
                  <a:lnTo>
                    <a:pt x="2425" y="27"/>
                  </a:lnTo>
                  <a:lnTo>
                    <a:pt x="2493" y="44"/>
                  </a:lnTo>
                  <a:lnTo>
                    <a:pt x="2562" y="78"/>
                  </a:lnTo>
                  <a:lnTo>
                    <a:pt x="2572" y="95"/>
                  </a:lnTo>
                  <a:lnTo>
                    <a:pt x="2630" y="115"/>
                  </a:lnTo>
                  <a:lnTo>
                    <a:pt x="2696" y="121"/>
                  </a:lnTo>
                  <a:lnTo>
                    <a:pt x="2788" y="117"/>
                  </a:lnTo>
                  <a:lnTo>
                    <a:pt x="2824" y="142"/>
                  </a:lnTo>
                  <a:lnTo>
                    <a:pt x="2848" y="164"/>
                  </a:lnTo>
                  <a:lnTo>
                    <a:pt x="2914" y="172"/>
                  </a:lnTo>
                  <a:lnTo>
                    <a:pt x="2950" y="189"/>
                  </a:lnTo>
                  <a:lnTo>
                    <a:pt x="2995" y="196"/>
                  </a:lnTo>
                  <a:lnTo>
                    <a:pt x="3104" y="192"/>
                  </a:lnTo>
                  <a:lnTo>
                    <a:pt x="3144" y="209"/>
                  </a:lnTo>
                  <a:lnTo>
                    <a:pt x="3163" y="251"/>
                  </a:lnTo>
                  <a:lnTo>
                    <a:pt x="3163" y="283"/>
                  </a:lnTo>
                  <a:lnTo>
                    <a:pt x="3189" y="319"/>
                  </a:lnTo>
                  <a:lnTo>
                    <a:pt x="3189" y="356"/>
                  </a:lnTo>
                  <a:lnTo>
                    <a:pt x="3214" y="384"/>
                  </a:lnTo>
                  <a:lnTo>
                    <a:pt x="3240" y="441"/>
                  </a:lnTo>
                  <a:lnTo>
                    <a:pt x="3238" y="488"/>
                  </a:lnTo>
                  <a:lnTo>
                    <a:pt x="3270" y="514"/>
                  </a:lnTo>
                  <a:lnTo>
                    <a:pt x="3300" y="516"/>
                  </a:lnTo>
                  <a:lnTo>
                    <a:pt x="3353" y="561"/>
                  </a:lnTo>
                  <a:lnTo>
                    <a:pt x="3368" y="590"/>
                  </a:lnTo>
                  <a:lnTo>
                    <a:pt x="3443" y="612"/>
                  </a:lnTo>
                  <a:lnTo>
                    <a:pt x="3522" y="654"/>
                  </a:lnTo>
                  <a:lnTo>
                    <a:pt x="3560" y="656"/>
                  </a:lnTo>
                  <a:lnTo>
                    <a:pt x="3579" y="639"/>
                  </a:lnTo>
                  <a:lnTo>
                    <a:pt x="3656" y="640"/>
                  </a:lnTo>
                  <a:lnTo>
                    <a:pt x="3692" y="618"/>
                  </a:lnTo>
                  <a:lnTo>
                    <a:pt x="3729" y="620"/>
                  </a:lnTo>
                  <a:lnTo>
                    <a:pt x="3761" y="629"/>
                  </a:lnTo>
                  <a:lnTo>
                    <a:pt x="3795" y="620"/>
                  </a:lnTo>
                  <a:lnTo>
                    <a:pt x="3841" y="571"/>
                  </a:lnTo>
                  <a:lnTo>
                    <a:pt x="3914" y="548"/>
                  </a:lnTo>
                  <a:lnTo>
                    <a:pt x="4016" y="541"/>
                  </a:lnTo>
                  <a:lnTo>
                    <a:pt x="4068" y="509"/>
                  </a:lnTo>
                  <a:lnTo>
                    <a:pt x="4136" y="507"/>
                  </a:lnTo>
                  <a:lnTo>
                    <a:pt x="4200" y="488"/>
                  </a:lnTo>
                  <a:lnTo>
                    <a:pt x="4258" y="520"/>
                  </a:lnTo>
                  <a:lnTo>
                    <a:pt x="4334" y="528"/>
                  </a:lnTo>
                  <a:lnTo>
                    <a:pt x="4435" y="526"/>
                  </a:lnTo>
                  <a:lnTo>
                    <a:pt x="4486" y="599"/>
                  </a:lnTo>
                  <a:lnTo>
                    <a:pt x="4578" y="635"/>
                  </a:lnTo>
                  <a:lnTo>
                    <a:pt x="4652" y="633"/>
                  </a:lnTo>
                  <a:lnTo>
                    <a:pt x="4706" y="620"/>
                  </a:lnTo>
                  <a:lnTo>
                    <a:pt x="4733" y="644"/>
                  </a:lnTo>
                  <a:lnTo>
                    <a:pt x="4759" y="725"/>
                  </a:lnTo>
                  <a:lnTo>
                    <a:pt x="4812" y="761"/>
                  </a:lnTo>
                  <a:lnTo>
                    <a:pt x="4844" y="780"/>
                  </a:lnTo>
                  <a:lnTo>
                    <a:pt x="4876" y="787"/>
                  </a:lnTo>
                  <a:lnTo>
                    <a:pt x="4921" y="836"/>
                  </a:lnTo>
                  <a:lnTo>
                    <a:pt x="4961" y="838"/>
                  </a:lnTo>
                  <a:lnTo>
                    <a:pt x="5077" y="827"/>
                  </a:lnTo>
                  <a:lnTo>
                    <a:pt x="5179" y="855"/>
                  </a:lnTo>
                  <a:lnTo>
                    <a:pt x="5333" y="855"/>
                  </a:lnTo>
                  <a:lnTo>
                    <a:pt x="5399" y="846"/>
                  </a:lnTo>
                  <a:lnTo>
                    <a:pt x="5426" y="825"/>
                  </a:lnTo>
                  <a:lnTo>
                    <a:pt x="5482" y="825"/>
                  </a:lnTo>
                  <a:lnTo>
                    <a:pt x="5531" y="851"/>
                  </a:lnTo>
                  <a:lnTo>
                    <a:pt x="5561" y="848"/>
                  </a:lnTo>
                  <a:lnTo>
                    <a:pt x="5602" y="784"/>
                  </a:lnTo>
                  <a:lnTo>
                    <a:pt x="5698" y="727"/>
                  </a:lnTo>
                  <a:lnTo>
                    <a:pt x="5759" y="729"/>
                  </a:lnTo>
                  <a:lnTo>
                    <a:pt x="5798" y="682"/>
                  </a:lnTo>
                  <a:lnTo>
                    <a:pt x="5842" y="676"/>
                  </a:lnTo>
                  <a:lnTo>
                    <a:pt x="5960" y="678"/>
                  </a:lnTo>
                  <a:lnTo>
                    <a:pt x="6011" y="631"/>
                  </a:lnTo>
                  <a:lnTo>
                    <a:pt x="6028" y="580"/>
                  </a:lnTo>
                  <a:lnTo>
                    <a:pt x="6028" y="560"/>
                  </a:lnTo>
                  <a:lnTo>
                    <a:pt x="6060" y="507"/>
                  </a:lnTo>
                  <a:lnTo>
                    <a:pt x="6113" y="482"/>
                  </a:lnTo>
                  <a:lnTo>
                    <a:pt x="6150" y="443"/>
                  </a:lnTo>
                  <a:lnTo>
                    <a:pt x="6171" y="390"/>
                  </a:lnTo>
                  <a:lnTo>
                    <a:pt x="6209" y="352"/>
                  </a:lnTo>
                  <a:lnTo>
                    <a:pt x="6254" y="352"/>
                  </a:lnTo>
                  <a:lnTo>
                    <a:pt x="6271" y="367"/>
                  </a:lnTo>
                  <a:lnTo>
                    <a:pt x="6348" y="347"/>
                  </a:lnTo>
                  <a:lnTo>
                    <a:pt x="6395" y="352"/>
                  </a:lnTo>
                  <a:lnTo>
                    <a:pt x="6457" y="392"/>
                  </a:lnTo>
                  <a:lnTo>
                    <a:pt x="6487" y="437"/>
                  </a:lnTo>
                  <a:lnTo>
                    <a:pt x="6525" y="450"/>
                  </a:lnTo>
                  <a:lnTo>
                    <a:pt x="6574" y="426"/>
                  </a:lnTo>
                  <a:lnTo>
                    <a:pt x="6600" y="445"/>
                  </a:lnTo>
                  <a:lnTo>
                    <a:pt x="6645" y="443"/>
                  </a:lnTo>
                  <a:lnTo>
                    <a:pt x="6704" y="411"/>
                  </a:lnTo>
                  <a:lnTo>
                    <a:pt x="6706" y="384"/>
                  </a:lnTo>
                  <a:lnTo>
                    <a:pt x="6790" y="369"/>
                  </a:lnTo>
                  <a:lnTo>
                    <a:pt x="6888" y="399"/>
                  </a:lnTo>
                  <a:lnTo>
                    <a:pt x="6916" y="430"/>
                  </a:lnTo>
                  <a:lnTo>
                    <a:pt x="6860" y="829"/>
                  </a:lnTo>
                  <a:lnTo>
                    <a:pt x="6871" y="915"/>
                  </a:lnTo>
                  <a:lnTo>
                    <a:pt x="6849" y="989"/>
                  </a:lnTo>
                  <a:lnTo>
                    <a:pt x="6856" y="1041"/>
                  </a:lnTo>
                  <a:lnTo>
                    <a:pt x="6822" y="1152"/>
                  </a:lnTo>
                  <a:lnTo>
                    <a:pt x="6864" y="1235"/>
                  </a:lnTo>
                  <a:lnTo>
                    <a:pt x="6986" y="1296"/>
                  </a:lnTo>
                  <a:lnTo>
                    <a:pt x="7067" y="1232"/>
                  </a:lnTo>
                  <a:lnTo>
                    <a:pt x="7172" y="1232"/>
                  </a:lnTo>
                  <a:lnTo>
                    <a:pt x="7283" y="1250"/>
                  </a:lnTo>
                  <a:lnTo>
                    <a:pt x="7336" y="1301"/>
                  </a:lnTo>
                  <a:lnTo>
                    <a:pt x="7398" y="1205"/>
                  </a:lnTo>
                  <a:lnTo>
                    <a:pt x="7393" y="1149"/>
                  </a:lnTo>
                  <a:lnTo>
                    <a:pt x="7396" y="1102"/>
                  </a:lnTo>
                  <a:lnTo>
                    <a:pt x="7466" y="1079"/>
                  </a:lnTo>
                  <a:lnTo>
                    <a:pt x="7492" y="1056"/>
                  </a:lnTo>
                  <a:lnTo>
                    <a:pt x="7607" y="1087"/>
                  </a:lnTo>
                  <a:lnTo>
                    <a:pt x="7675" y="1168"/>
                  </a:lnTo>
                  <a:lnTo>
                    <a:pt x="7767" y="1254"/>
                  </a:lnTo>
                  <a:lnTo>
                    <a:pt x="7843" y="1346"/>
                  </a:lnTo>
                  <a:lnTo>
                    <a:pt x="7939" y="1416"/>
                  </a:lnTo>
                  <a:lnTo>
                    <a:pt x="7940" y="1461"/>
                  </a:lnTo>
                  <a:lnTo>
                    <a:pt x="7957" y="1495"/>
                  </a:lnTo>
                  <a:lnTo>
                    <a:pt x="7956" y="1540"/>
                  </a:lnTo>
                  <a:lnTo>
                    <a:pt x="7939" y="1570"/>
                  </a:lnTo>
                  <a:lnTo>
                    <a:pt x="7937" y="1604"/>
                  </a:lnTo>
                  <a:lnTo>
                    <a:pt x="7916" y="1636"/>
                  </a:lnTo>
                  <a:lnTo>
                    <a:pt x="7876" y="1627"/>
                  </a:lnTo>
                  <a:lnTo>
                    <a:pt x="7852" y="1602"/>
                  </a:lnTo>
                  <a:lnTo>
                    <a:pt x="7799" y="1610"/>
                  </a:lnTo>
                  <a:lnTo>
                    <a:pt x="7769" y="1631"/>
                  </a:lnTo>
                  <a:lnTo>
                    <a:pt x="7696" y="1599"/>
                  </a:lnTo>
                  <a:lnTo>
                    <a:pt x="7652" y="1608"/>
                  </a:lnTo>
                  <a:lnTo>
                    <a:pt x="7605" y="1674"/>
                  </a:lnTo>
                  <a:lnTo>
                    <a:pt x="7534" y="1730"/>
                  </a:lnTo>
                  <a:lnTo>
                    <a:pt x="7494" y="1755"/>
                  </a:lnTo>
                  <a:lnTo>
                    <a:pt x="7447" y="1723"/>
                  </a:lnTo>
                  <a:lnTo>
                    <a:pt x="7427" y="1728"/>
                  </a:lnTo>
                  <a:lnTo>
                    <a:pt x="7425" y="1776"/>
                  </a:lnTo>
                  <a:lnTo>
                    <a:pt x="7406" y="1804"/>
                  </a:lnTo>
                  <a:lnTo>
                    <a:pt x="7372" y="1809"/>
                  </a:lnTo>
                  <a:lnTo>
                    <a:pt x="7344" y="1804"/>
                  </a:lnTo>
                  <a:lnTo>
                    <a:pt x="7323" y="1836"/>
                  </a:lnTo>
                  <a:lnTo>
                    <a:pt x="7278" y="1904"/>
                  </a:lnTo>
                  <a:lnTo>
                    <a:pt x="7267" y="1983"/>
                  </a:lnTo>
                  <a:lnTo>
                    <a:pt x="7270" y="2037"/>
                  </a:lnTo>
                  <a:lnTo>
                    <a:pt x="7242" y="2069"/>
                  </a:lnTo>
                  <a:lnTo>
                    <a:pt x="7189" y="2082"/>
                  </a:lnTo>
                  <a:lnTo>
                    <a:pt x="7075" y="2161"/>
                  </a:lnTo>
                  <a:lnTo>
                    <a:pt x="7012" y="2161"/>
                  </a:lnTo>
                  <a:lnTo>
                    <a:pt x="6948" y="2148"/>
                  </a:lnTo>
                  <a:lnTo>
                    <a:pt x="6920" y="2171"/>
                  </a:lnTo>
                  <a:lnTo>
                    <a:pt x="6871" y="2273"/>
                  </a:lnTo>
                  <a:lnTo>
                    <a:pt x="6822" y="2308"/>
                  </a:lnTo>
                  <a:lnTo>
                    <a:pt x="6766" y="2350"/>
                  </a:lnTo>
                  <a:lnTo>
                    <a:pt x="6730" y="2387"/>
                  </a:lnTo>
                  <a:lnTo>
                    <a:pt x="6715" y="2429"/>
                  </a:lnTo>
                  <a:lnTo>
                    <a:pt x="6689" y="2434"/>
                  </a:lnTo>
                  <a:lnTo>
                    <a:pt x="6636" y="2408"/>
                  </a:lnTo>
                  <a:lnTo>
                    <a:pt x="6572" y="2395"/>
                  </a:lnTo>
                  <a:lnTo>
                    <a:pt x="6495" y="2367"/>
                  </a:lnTo>
                  <a:lnTo>
                    <a:pt x="6431" y="2323"/>
                  </a:lnTo>
                  <a:lnTo>
                    <a:pt x="6367" y="2321"/>
                  </a:lnTo>
                  <a:lnTo>
                    <a:pt x="6267" y="2340"/>
                  </a:lnTo>
                  <a:lnTo>
                    <a:pt x="6207" y="2385"/>
                  </a:lnTo>
                  <a:lnTo>
                    <a:pt x="6171" y="2440"/>
                  </a:lnTo>
                  <a:lnTo>
                    <a:pt x="6167" y="2553"/>
                  </a:lnTo>
                  <a:lnTo>
                    <a:pt x="6173" y="2609"/>
                  </a:lnTo>
                  <a:lnTo>
                    <a:pt x="6169" y="2643"/>
                  </a:lnTo>
                  <a:lnTo>
                    <a:pt x="6284" y="2721"/>
                  </a:lnTo>
                  <a:lnTo>
                    <a:pt x="6389" y="2785"/>
                  </a:lnTo>
                  <a:lnTo>
                    <a:pt x="6389" y="2817"/>
                  </a:lnTo>
                  <a:lnTo>
                    <a:pt x="6363" y="2865"/>
                  </a:lnTo>
                  <a:lnTo>
                    <a:pt x="6331" y="2916"/>
                  </a:lnTo>
                  <a:lnTo>
                    <a:pt x="6216" y="3042"/>
                  </a:lnTo>
                  <a:lnTo>
                    <a:pt x="6150" y="3152"/>
                  </a:lnTo>
                  <a:lnTo>
                    <a:pt x="6113" y="3236"/>
                  </a:lnTo>
                  <a:lnTo>
                    <a:pt x="6069" y="3236"/>
                  </a:lnTo>
                  <a:lnTo>
                    <a:pt x="5988" y="3263"/>
                  </a:lnTo>
                  <a:lnTo>
                    <a:pt x="5926" y="3266"/>
                  </a:lnTo>
                  <a:lnTo>
                    <a:pt x="5858" y="3313"/>
                  </a:lnTo>
                  <a:lnTo>
                    <a:pt x="5787" y="3364"/>
                  </a:lnTo>
                  <a:lnTo>
                    <a:pt x="5715" y="3368"/>
                  </a:lnTo>
                  <a:lnTo>
                    <a:pt x="5610" y="3379"/>
                  </a:lnTo>
                  <a:lnTo>
                    <a:pt x="5537" y="3404"/>
                  </a:lnTo>
                  <a:lnTo>
                    <a:pt x="5454" y="3428"/>
                  </a:lnTo>
                  <a:lnTo>
                    <a:pt x="5269" y="3494"/>
                  </a:lnTo>
                  <a:lnTo>
                    <a:pt x="5124" y="3541"/>
                  </a:lnTo>
                  <a:lnTo>
                    <a:pt x="5051" y="3624"/>
                  </a:lnTo>
                  <a:lnTo>
                    <a:pt x="4940" y="3713"/>
                  </a:lnTo>
                  <a:lnTo>
                    <a:pt x="4893" y="3752"/>
                  </a:lnTo>
                  <a:lnTo>
                    <a:pt x="4833" y="3754"/>
                  </a:lnTo>
                  <a:lnTo>
                    <a:pt x="4755" y="3731"/>
                  </a:lnTo>
                  <a:lnTo>
                    <a:pt x="4755" y="3703"/>
                  </a:lnTo>
                  <a:lnTo>
                    <a:pt x="4746" y="3664"/>
                  </a:lnTo>
                  <a:lnTo>
                    <a:pt x="4637" y="3696"/>
                  </a:lnTo>
                  <a:lnTo>
                    <a:pt x="4548" y="3709"/>
                  </a:lnTo>
                  <a:lnTo>
                    <a:pt x="4454" y="3660"/>
                  </a:lnTo>
                  <a:lnTo>
                    <a:pt x="4381" y="3652"/>
                  </a:lnTo>
                  <a:lnTo>
                    <a:pt x="4217" y="3592"/>
                  </a:lnTo>
                  <a:lnTo>
                    <a:pt x="4055" y="3517"/>
                  </a:lnTo>
                  <a:lnTo>
                    <a:pt x="3970" y="3434"/>
                  </a:lnTo>
                  <a:lnTo>
                    <a:pt x="3901" y="3432"/>
                  </a:lnTo>
                  <a:lnTo>
                    <a:pt x="3714" y="3411"/>
                  </a:lnTo>
                  <a:lnTo>
                    <a:pt x="3560" y="3415"/>
                  </a:lnTo>
                  <a:lnTo>
                    <a:pt x="3519" y="3406"/>
                  </a:lnTo>
                  <a:lnTo>
                    <a:pt x="3490" y="3425"/>
                  </a:lnTo>
                  <a:lnTo>
                    <a:pt x="3475" y="3453"/>
                  </a:lnTo>
                  <a:lnTo>
                    <a:pt x="3391" y="3485"/>
                  </a:lnTo>
                  <a:lnTo>
                    <a:pt x="3268" y="3496"/>
                  </a:lnTo>
                  <a:lnTo>
                    <a:pt x="3054" y="3479"/>
                  </a:lnTo>
                  <a:lnTo>
                    <a:pt x="2897" y="3489"/>
                  </a:lnTo>
                  <a:lnTo>
                    <a:pt x="2779" y="3481"/>
                  </a:lnTo>
                  <a:lnTo>
                    <a:pt x="2677" y="3490"/>
                  </a:lnTo>
                  <a:lnTo>
                    <a:pt x="2624" y="3496"/>
                  </a:lnTo>
                  <a:lnTo>
                    <a:pt x="2579" y="3483"/>
                  </a:lnTo>
                  <a:lnTo>
                    <a:pt x="2523" y="3370"/>
                  </a:lnTo>
                  <a:lnTo>
                    <a:pt x="2500" y="3315"/>
                  </a:lnTo>
                  <a:lnTo>
                    <a:pt x="2446" y="3234"/>
                  </a:lnTo>
                  <a:lnTo>
                    <a:pt x="2400" y="3182"/>
                  </a:lnTo>
                  <a:lnTo>
                    <a:pt x="2372" y="3106"/>
                  </a:lnTo>
                  <a:lnTo>
                    <a:pt x="2368" y="3074"/>
                  </a:lnTo>
                  <a:lnTo>
                    <a:pt x="2331" y="3035"/>
                  </a:lnTo>
                  <a:lnTo>
                    <a:pt x="2291" y="3020"/>
                  </a:lnTo>
                  <a:lnTo>
                    <a:pt x="2267" y="3016"/>
                  </a:lnTo>
                  <a:lnTo>
                    <a:pt x="2255" y="2988"/>
                  </a:lnTo>
                  <a:lnTo>
                    <a:pt x="2248" y="2941"/>
                  </a:lnTo>
                  <a:lnTo>
                    <a:pt x="2231" y="2935"/>
                  </a:lnTo>
                  <a:lnTo>
                    <a:pt x="2207" y="2941"/>
                  </a:lnTo>
                  <a:lnTo>
                    <a:pt x="2135" y="2941"/>
                  </a:lnTo>
                  <a:lnTo>
                    <a:pt x="2073" y="2905"/>
                  </a:lnTo>
                  <a:lnTo>
                    <a:pt x="1979" y="2837"/>
                  </a:lnTo>
                  <a:lnTo>
                    <a:pt x="1945" y="2830"/>
                  </a:lnTo>
                  <a:lnTo>
                    <a:pt x="1922" y="2830"/>
                  </a:lnTo>
                  <a:lnTo>
                    <a:pt x="1877" y="2822"/>
                  </a:lnTo>
                  <a:lnTo>
                    <a:pt x="1855" y="2792"/>
                  </a:lnTo>
                  <a:lnTo>
                    <a:pt x="1775" y="2739"/>
                  </a:lnTo>
                  <a:lnTo>
                    <a:pt x="1600" y="2700"/>
                  </a:lnTo>
                  <a:lnTo>
                    <a:pt x="1583" y="2705"/>
                  </a:lnTo>
                  <a:lnTo>
                    <a:pt x="1561" y="2724"/>
                  </a:lnTo>
                  <a:lnTo>
                    <a:pt x="1491" y="2732"/>
                  </a:lnTo>
                  <a:lnTo>
                    <a:pt x="1378" y="2734"/>
                  </a:lnTo>
                  <a:lnTo>
                    <a:pt x="1126" y="2679"/>
                  </a:lnTo>
                  <a:lnTo>
                    <a:pt x="1070" y="2647"/>
                  </a:lnTo>
                  <a:lnTo>
                    <a:pt x="1011" y="2559"/>
                  </a:lnTo>
                  <a:lnTo>
                    <a:pt x="1002" y="2517"/>
                  </a:lnTo>
                  <a:lnTo>
                    <a:pt x="1002" y="2480"/>
                  </a:lnTo>
                  <a:lnTo>
                    <a:pt x="1019" y="2451"/>
                  </a:lnTo>
                  <a:lnTo>
                    <a:pt x="1056" y="2423"/>
                  </a:lnTo>
                  <a:lnTo>
                    <a:pt x="1071" y="2376"/>
                  </a:lnTo>
                  <a:lnTo>
                    <a:pt x="1043" y="2342"/>
                  </a:lnTo>
                  <a:lnTo>
                    <a:pt x="1030" y="2282"/>
                  </a:lnTo>
                  <a:lnTo>
                    <a:pt x="1041" y="2250"/>
                  </a:lnTo>
                  <a:lnTo>
                    <a:pt x="1038" y="2192"/>
                  </a:lnTo>
                  <a:lnTo>
                    <a:pt x="1017" y="2160"/>
                  </a:lnTo>
                  <a:lnTo>
                    <a:pt x="985" y="2107"/>
                  </a:lnTo>
                  <a:lnTo>
                    <a:pt x="947" y="2088"/>
                  </a:lnTo>
                  <a:lnTo>
                    <a:pt x="906" y="2054"/>
                  </a:lnTo>
                  <a:lnTo>
                    <a:pt x="889" y="2009"/>
                  </a:lnTo>
                  <a:lnTo>
                    <a:pt x="862" y="1971"/>
                  </a:lnTo>
                  <a:lnTo>
                    <a:pt x="847" y="1924"/>
                  </a:lnTo>
                  <a:lnTo>
                    <a:pt x="840" y="1885"/>
                  </a:lnTo>
                  <a:lnTo>
                    <a:pt x="812" y="1841"/>
                  </a:lnTo>
                  <a:lnTo>
                    <a:pt x="770" y="1809"/>
                  </a:lnTo>
                  <a:lnTo>
                    <a:pt x="733" y="1798"/>
                  </a:lnTo>
                  <a:lnTo>
                    <a:pt x="714" y="1766"/>
                  </a:lnTo>
                  <a:lnTo>
                    <a:pt x="670" y="1749"/>
                  </a:lnTo>
                  <a:lnTo>
                    <a:pt x="631" y="1753"/>
                  </a:lnTo>
                  <a:lnTo>
                    <a:pt x="606" y="1777"/>
                  </a:lnTo>
                  <a:lnTo>
                    <a:pt x="578" y="1791"/>
                  </a:lnTo>
                  <a:lnTo>
                    <a:pt x="552" y="1779"/>
                  </a:lnTo>
                  <a:lnTo>
                    <a:pt x="510" y="1734"/>
                  </a:lnTo>
                  <a:lnTo>
                    <a:pt x="497" y="1712"/>
                  </a:lnTo>
                  <a:lnTo>
                    <a:pt x="448" y="1712"/>
                  </a:lnTo>
                  <a:lnTo>
                    <a:pt x="398" y="1736"/>
                  </a:lnTo>
                  <a:lnTo>
                    <a:pt x="377" y="1759"/>
                  </a:lnTo>
                  <a:lnTo>
                    <a:pt x="369" y="1789"/>
                  </a:lnTo>
                  <a:lnTo>
                    <a:pt x="345" y="1789"/>
                  </a:lnTo>
                  <a:lnTo>
                    <a:pt x="292" y="1757"/>
                  </a:lnTo>
                  <a:lnTo>
                    <a:pt x="281" y="1719"/>
                  </a:lnTo>
                  <a:lnTo>
                    <a:pt x="279" y="1700"/>
                  </a:lnTo>
                  <a:lnTo>
                    <a:pt x="243" y="1655"/>
                  </a:lnTo>
                  <a:lnTo>
                    <a:pt x="192" y="1623"/>
                  </a:lnTo>
                  <a:lnTo>
                    <a:pt x="153" y="1580"/>
                  </a:lnTo>
                  <a:lnTo>
                    <a:pt x="123" y="1567"/>
                  </a:lnTo>
                  <a:lnTo>
                    <a:pt x="96" y="1542"/>
                  </a:lnTo>
                  <a:lnTo>
                    <a:pt x="83" y="1510"/>
                  </a:lnTo>
                  <a:lnTo>
                    <a:pt x="81" y="1476"/>
                  </a:lnTo>
                  <a:lnTo>
                    <a:pt x="66" y="1448"/>
                  </a:lnTo>
                  <a:lnTo>
                    <a:pt x="59" y="1454"/>
                  </a:lnTo>
                  <a:lnTo>
                    <a:pt x="55" y="1469"/>
                  </a:lnTo>
                  <a:lnTo>
                    <a:pt x="38" y="1472"/>
                  </a:lnTo>
                  <a:lnTo>
                    <a:pt x="19" y="1439"/>
                  </a:lnTo>
                  <a:lnTo>
                    <a:pt x="4" y="1424"/>
                  </a:lnTo>
                  <a:lnTo>
                    <a:pt x="6" y="136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5000193" y="2405761"/>
              <a:ext cx="466614" cy="244938"/>
            </a:xfrm>
            <a:custGeom>
              <a:avLst/>
              <a:gdLst/>
              <a:ahLst/>
              <a:cxnLst/>
              <a:rect l="l" t="t" r="r" b="b"/>
              <a:pathLst>
                <a:path w="9809" h="5149" extrusionOk="0">
                  <a:moveTo>
                    <a:pt x="754" y="3454"/>
                  </a:moveTo>
                  <a:lnTo>
                    <a:pt x="688" y="3413"/>
                  </a:lnTo>
                  <a:lnTo>
                    <a:pt x="620" y="3436"/>
                  </a:lnTo>
                  <a:lnTo>
                    <a:pt x="526" y="3372"/>
                  </a:lnTo>
                  <a:lnTo>
                    <a:pt x="532" y="3328"/>
                  </a:lnTo>
                  <a:lnTo>
                    <a:pt x="630" y="3328"/>
                  </a:lnTo>
                  <a:lnTo>
                    <a:pt x="526" y="3155"/>
                  </a:lnTo>
                  <a:lnTo>
                    <a:pt x="408" y="3042"/>
                  </a:lnTo>
                  <a:lnTo>
                    <a:pt x="240" y="2997"/>
                  </a:lnTo>
                  <a:lnTo>
                    <a:pt x="219" y="3035"/>
                  </a:lnTo>
                  <a:lnTo>
                    <a:pt x="136" y="2965"/>
                  </a:lnTo>
                  <a:lnTo>
                    <a:pt x="152" y="2925"/>
                  </a:lnTo>
                  <a:lnTo>
                    <a:pt x="108" y="2854"/>
                  </a:lnTo>
                  <a:lnTo>
                    <a:pt x="1" y="2812"/>
                  </a:lnTo>
                  <a:lnTo>
                    <a:pt x="40" y="2722"/>
                  </a:lnTo>
                  <a:lnTo>
                    <a:pt x="63" y="2564"/>
                  </a:lnTo>
                  <a:lnTo>
                    <a:pt x="24" y="2524"/>
                  </a:lnTo>
                  <a:lnTo>
                    <a:pt x="10" y="2398"/>
                  </a:lnTo>
                  <a:lnTo>
                    <a:pt x="61" y="2374"/>
                  </a:lnTo>
                  <a:lnTo>
                    <a:pt x="131" y="2287"/>
                  </a:lnTo>
                  <a:lnTo>
                    <a:pt x="131" y="2223"/>
                  </a:lnTo>
                  <a:lnTo>
                    <a:pt x="167" y="2174"/>
                  </a:lnTo>
                  <a:lnTo>
                    <a:pt x="306" y="2299"/>
                  </a:lnTo>
                  <a:lnTo>
                    <a:pt x="321" y="2346"/>
                  </a:lnTo>
                  <a:lnTo>
                    <a:pt x="400" y="2395"/>
                  </a:lnTo>
                  <a:lnTo>
                    <a:pt x="479" y="2387"/>
                  </a:lnTo>
                  <a:lnTo>
                    <a:pt x="470" y="2308"/>
                  </a:lnTo>
                  <a:lnTo>
                    <a:pt x="502" y="2282"/>
                  </a:lnTo>
                  <a:lnTo>
                    <a:pt x="443" y="2076"/>
                  </a:lnTo>
                  <a:lnTo>
                    <a:pt x="522" y="2067"/>
                  </a:lnTo>
                  <a:lnTo>
                    <a:pt x="605" y="2067"/>
                  </a:lnTo>
                  <a:lnTo>
                    <a:pt x="605" y="2005"/>
                  </a:lnTo>
                  <a:lnTo>
                    <a:pt x="569" y="1960"/>
                  </a:lnTo>
                  <a:lnTo>
                    <a:pt x="586" y="1899"/>
                  </a:lnTo>
                  <a:lnTo>
                    <a:pt x="662" y="1852"/>
                  </a:lnTo>
                  <a:lnTo>
                    <a:pt x="697" y="1851"/>
                  </a:lnTo>
                  <a:lnTo>
                    <a:pt x="722" y="1781"/>
                  </a:lnTo>
                  <a:lnTo>
                    <a:pt x="760" y="1751"/>
                  </a:lnTo>
                  <a:lnTo>
                    <a:pt x="814" y="1766"/>
                  </a:lnTo>
                  <a:lnTo>
                    <a:pt x="822" y="1719"/>
                  </a:lnTo>
                  <a:lnTo>
                    <a:pt x="809" y="1674"/>
                  </a:lnTo>
                  <a:lnTo>
                    <a:pt x="822" y="1640"/>
                  </a:lnTo>
                  <a:lnTo>
                    <a:pt x="897" y="1685"/>
                  </a:lnTo>
                  <a:lnTo>
                    <a:pt x="959" y="1709"/>
                  </a:lnTo>
                  <a:lnTo>
                    <a:pt x="952" y="1743"/>
                  </a:lnTo>
                  <a:lnTo>
                    <a:pt x="916" y="1787"/>
                  </a:lnTo>
                  <a:lnTo>
                    <a:pt x="942" y="1813"/>
                  </a:lnTo>
                  <a:lnTo>
                    <a:pt x="991" y="1785"/>
                  </a:lnTo>
                  <a:lnTo>
                    <a:pt x="1004" y="1745"/>
                  </a:lnTo>
                  <a:lnTo>
                    <a:pt x="1038" y="1723"/>
                  </a:lnTo>
                  <a:lnTo>
                    <a:pt x="1040" y="1768"/>
                  </a:lnTo>
                  <a:lnTo>
                    <a:pt x="1074" y="1732"/>
                  </a:lnTo>
                  <a:lnTo>
                    <a:pt x="1081" y="1700"/>
                  </a:lnTo>
                  <a:lnTo>
                    <a:pt x="1132" y="1696"/>
                  </a:lnTo>
                  <a:lnTo>
                    <a:pt x="1185" y="1659"/>
                  </a:lnTo>
                  <a:lnTo>
                    <a:pt x="1232" y="1657"/>
                  </a:lnTo>
                  <a:lnTo>
                    <a:pt x="1260" y="1724"/>
                  </a:lnTo>
                  <a:lnTo>
                    <a:pt x="1319" y="1764"/>
                  </a:lnTo>
                  <a:lnTo>
                    <a:pt x="1411" y="1734"/>
                  </a:lnTo>
                  <a:lnTo>
                    <a:pt x="1454" y="1736"/>
                  </a:lnTo>
                  <a:lnTo>
                    <a:pt x="1479" y="1775"/>
                  </a:lnTo>
                  <a:lnTo>
                    <a:pt x="1509" y="1777"/>
                  </a:lnTo>
                  <a:lnTo>
                    <a:pt x="1561" y="1845"/>
                  </a:lnTo>
                  <a:lnTo>
                    <a:pt x="1618" y="1845"/>
                  </a:lnTo>
                  <a:lnTo>
                    <a:pt x="1658" y="1898"/>
                  </a:lnTo>
                  <a:lnTo>
                    <a:pt x="1731" y="1952"/>
                  </a:lnTo>
                  <a:lnTo>
                    <a:pt x="1770" y="1956"/>
                  </a:lnTo>
                  <a:lnTo>
                    <a:pt x="1791" y="1990"/>
                  </a:lnTo>
                  <a:lnTo>
                    <a:pt x="1795" y="2050"/>
                  </a:lnTo>
                  <a:lnTo>
                    <a:pt x="1825" y="2059"/>
                  </a:lnTo>
                  <a:lnTo>
                    <a:pt x="1859" y="2009"/>
                  </a:lnTo>
                  <a:lnTo>
                    <a:pt x="1853" y="1945"/>
                  </a:lnTo>
                  <a:lnTo>
                    <a:pt x="1904" y="1915"/>
                  </a:lnTo>
                  <a:lnTo>
                    <a:pt x="1938" y="1965"/>
                  </a:lnTo>
                  <a:lnTo>
                    <a:pt x="2036" y="1980"/>
                  </a:lnTo>
                  <a:lnTo>
                    <a:pt x="2068" y="2027"/>
                  </a:lnTo>
                  <a:lnTo>
                    <a:pt x="2107" y="2044"/>
                  </a:lnTo>
                  <a:lnTo>
                    <a:pt x="2171" y="1995"/>
                  </a:lnTo>
                  <a:lnTo>
                    <a:pt x="2177" y="1899"/>
                  </a:lnTo>
                  <a:lnTo>
                    <a:pt x="2230" y="1894"/>
                  </a:lnTo>
                  <a:lnTo>
                    <a:pt x="2234" y="1847"/>
                  </a:lnTo>
                  <a:lnTo>
                    <a:pt x="2275" y="1834"/>
                  </a:lnTo>
                  <a:lnTo>
                    <a:pt x="2305" y="1871"/>
                  </a:lnTo>
                  <a:lnTo>
                    <a:pt x="2328" y="1830"/>
                  </a:lnTo>
                  <a:lnTo>
                    <a:pt x="2386" y="1820"/>
                  </a:lnTo>
                  <a:lnTo>
                    <a:pt x="2461" y="1888"/>
                  </a:lnTo>
                  <a:lnTo>
                    <a:pt x="2476" y="1916"/>
                  </a:lnTo>
                  <a:lnTo>
                    <a:pt x="2548" y="1909"/>
                  </a:lnTo>
                  <a:lnTo>
                    <a:pt x="2538" y="1847"/>
                  </a:lnTo>
                  <a:lnTo>
                    <a:pt x="2580" y="1834"/>
                  </a:lnTo>
                  <a:lnTo>
                    <a:pt x="2638" y="1839"/>
                  </a:lnTo>
                  <a:lnTo>
                    <a:pt x="2665" y="1803"/>
                  </a:lnTo>
                  <a:lnTo>
                    <a:pt x="2727" y="1837"/>
                  </a:lnTo>
                  <a:lnTo>
                    <a:pt x="2764" y="1856"/>
                  </a:lnTo>
                  <a:lnTo>
                    <a:pt x="2747" y="1890"/>
                  </a:lnTo>
                  <a:lnTo>
                    <a:pt x="2708" y="1911"/>
                  </a:lnTo>
                  <a:lnTo>
                    <a:pt x="2759" y="1971"/>
                  </a:lnTo>
                  <a:lnTo>
                    <a:pt x="2804" y="1984"/>
                  </a:lnTo>
                  <a:lnTo>
                    <a:pt x="2826" y="1971"/>
                  </a:lnTo>
                  <a:lnTo>
                    <a:pt x="2862" y="1990"/>
                  </a:lnTo>
                  <a:lnTo>
                    <a:pt x="2939" y="1986"/>
                  </a:lnTo>
                  <a:lnTo>
                    <a:pt x="3032" y="2037"/>
                  </a:lnTo>
                  <a:lnTo>
                    <a:pt x="3090" y="2026"/>
                  </a:lnTo>
                  <a:lnTo>
                    <a:pt x="3115" y="1973"/>
                  </a:lnTo>
                  <a:lnTo>
                    <a:pt x="3118" y="1922"/>
                  </a:lnTo>
                  <a:lnTo>
                    <a:pt x="3145" y="1898"/>
                  </a:lnTo>
                  <a:lnTo>
                    <a:pt x="3224" y="1947"/>
                  </a:lnTo>
                  <a:lnTo>
                    <a:pt x="3297" y="1954"/>
                  </a:lnTo>
                  <a:lnTo>
                    <a:pt x="3384" y="1924"/>
                  </a:lnTo>
                  <a:lnTo>
                    <a:pt x="3408" y="1881"/>
                  </a:lnTo>
                  <a:lnTo>
                    <a:pt x="3395" y="1679"/>
                  </a:lnTo>
                  <a:lnTo>
                    <a:pt x="3372" y="1660"/>
                  </a:lnTo>
                  <a:lnTo>
                    <a:pt x="3295" y="1659"/>
                  </a:lnTo>
                  <a:lnTo>
                    <a:pt x="3246" y="1619"/>
                  </a:lnTo>
                  <a:lnTo>
                    <a:pt x="3237" y="1591"/>
                  </a:lnTo>
                  <a:lnTo>
                    <a:pt x="3180" y="1578"/>
                  </a:lnTo>
                  <a:lnTo>
                    <a:pt x="3145" y="1546"/>
                  </a:lnTo>
                  <a:lnTo>
                    <a:pt x="3083" y="1546"/>
                  </a:lnTo>
                  <a:lnTo>
                    <a:pt x="3079" y="1512"/>
                  </a:lnTo>
                  <a:lnTo>
                    <a:pt x="3062" y="1480"/>
                  </a:lnTo>
                  <a:lnTo>
                    <a:pt x="3071" y="1453"/>
                  </a:lnTo>
                  <a:lnTo>
                    <a:pt x="3116" y="1448"/>
                  </a:lnTo>
                  <a:lnTo>
                    <a:pt x="3126" y="1395"/>
                  </a:lnTo>
                  <a:lnTo>
                    <a:pt x="3165" y="1348"/>
                  </a:lnTo>
                  <a:lnTo>
                    <a:pt x="3152" y="1288"/>
                  </a:lnTo>
                  <a:lnTo>
                    <a:pt x="3113" y="1282"/>
                  </a:lnTo>
                  <a:lnTo>
                    <a:pt x="3109" y="1227"/>
                  </a:lnTo>
                  <a:lnTo>
                    <a:pt x="3167" y="1143"/>
                  </a:lnTo>
                  <a:lnTo>
                    <a:pt x="3226" y="1090"/>
                  </a:lnTo>
                  <a:lnTo>
                    <a:pt x="3335" y="1079"/>
                  </a:lnTo>
                  <a:lnTo>
                    <a:pt x="3376" y="1094"/>
                  </a:lnTo>
                  <a:lnTo>
                    <a:pt x="3406" y="1073"/>
                  </a:lnTo>
                  <a:lnTo>
                    <a:pt x="3408" y="1020"/>
                  </a:lnTo>
                  <a:lnTo>
                    <a:pt x="3359" y="1005"/>
                  </a:lnTo>
                  <a:lnTo>
                    <a:pt x="3318" y="964"/>
                  </a:lnTo>
                  <a:lnTo>
                    <a:pt x="3276" y="966"/>
                  </a:lnTo>
                  <a:lnTo>
                    <a:pt x="3244" y="990"/>
                  </a:lnTo>
                  <a:lnTo>
                    <a:pt x="3194" y="968"/>
                  </a:lnTo>
                  <a:lnTo>
                    <a:pt x="3128" y="966"/>
                  </a:lnTo>
                  <a:lnTo>
                    <a:pt x="3122" y="934"/>
                  </a:lnTo>
                  <a:lnTo>
                    <a:pt x="3145" y="913"/>
                  </a:lnTo>
                  <a:lnTo>
                    <a:pt x="3214" y="911"/>
                  </a:lnTo>
                  <a:lnTo>
                    <a:pt x="3194" y="855"/>
                  </a:lnTo>
                  <a:lnTo>
                    <a:pt x="3128" y="864"/>
                  </a:lnTo>
                  <a:lnTo>
                    <a:pt x="3081" y="851"/>
                  </a:lnTo>
                  <a:lnTo>
                    <a:pt x="3105" y="826"/>
                  </a:lnTo>
                  <a:lnTo>
                    <a:pt x="3077" y="764"/>
                  </a:lnTo>
                  <a:lnTo>
                    <a:pt x="3096" y="747"/>
                  </a:lnTo>
                  <a:lnTo>
                    <a:pt x="3152" y="744"/>
                  </a:lnTo>
                  <a:lnTo>
                    <a:pt x="3179" y="712"/>
                  </a:lnTo>
                  <a:lnTo>
                    <a:pt x="3216" y="714"/>
                  </a:lnTo>
                  <a:lnTo>
                    <a:pt x="3231" y="742"/>
                  </a:lnTo>
                  <a:lnTo>
                    <a:pt x="3291" y="734"/>
                  </a:lnTo>
                  <a:lnTo>
                    <a:pt x="3339" y="768"/>
                  </a:lnTo>
                  <a:lnTo>
                    <a:pt x="3359" y="742"/>
                  </a:lnTo>
                  <a:lnTo>
                    <a:pt x="3359" y="710"/>
                  </a:lnTo>
                  <a:lnTo>
                    <a:pt x="3403" y="682"/>
                  </a:lnTo>
                  <a:lnTo>
                    <a:pt x="3450" y="683"/>
                  </a:lnTo>
                  <a:lnTo>
                    <a:pt x="3480" y="730"/>
                  </a:lnTo>
                  <a:lnTo>
                    <a:pt x="3504" y="697"/>
                  </a:lnTo>
                  <a:lnTo>
                    <a:pt x="3508" y="661"/>
                  </a:lnTo>
                  <a:lnTo>
                    <a:pt x="3598" y="633"/>
                  </a:lnTo>
                  <a:lnTo>
                    <a:pt x="3659" y="627"/>
                  </a:lnTo>
                  <a:lnTo>
                    <a:pt x="3723" y="595"/>
                  </a:lnTo>
                  <a:lnTo>
                    <a:pt x="3792" y="589"/>
                  </a:lnTo>
                  <a:lnTo>
                    <a:pt x="3803" y="567"/>
                  </a:lnTo>
                  <a:lnTo>
                    <a:pt x="3873" y="525"/>
                  </a:lnTo>
                  <a:lnTo>
                    <a:pt x="3937" y="523"/>
                  </a:lnTo>
                  <a:lnTo>
                    <a:pt x="3977" y="495"/>
                  </a:lnTo>
                  <a:lnTo>
                    <a:pt x="4014" y="491"/>
                  </a:lnTo>
                  <a:lnTo>
                    <a:pt x="4050" y="506"/>
                  </a:lnTo>
                  <a:lnTo>
                    <a:pt x="4071" y="488"/>
                  </a:lnTo>
                  <a:lnTo>
                    <a:pt x="4069" y="433"/>
                  </a:lnTo>
                  <a:lnTo>
                    <a:pt x="4099" y="407"/>
                  </a:lnTo>
                  <a:lnTo>
                    <a:pt x="4154" y="407"/>
                  </a:lnTo>
                  <a:lnTo>
                    <a:pt x="4161" y="375"/>
                  </a:lnTo>
                  <a:lnTo>
                    <a:pt x="4195" y="346"/>
                  </a:lnTo>
                  <a:lnTo>
                    <a:pt x="4223" y="373"/>
                  </a:lnTo>
                  <a:lnTo>
                    <a:pt x="4259" y="380"/>
                  </a:lnTo>
                  <a:lnTo>
                    <a:pt x="4308" y="352"/>
                  </a:lnTo>
                  <a:lnTo>
                    <a:pt x="4366" y="333"/>
                  </a:lnTo>
                  <a:lnTo>
                    <a:pt x="4476" y="258"/>
                  </a:lnTo>
                  <a:lnTo>
                    <a:pt x="4500" y="258"/>
                  </a:lnTo>
                  <a:lnTo>
                    <a:pt x="4524" y="241"/>
                  </a:lnTo>
                  <a:lnTo>
                    <a:pt x="4585" y="232"/>
                  </a:lnTo>
                  <a:lnTo>
                    <a:pt x="4620" y="185"/>
                  </a:lnTo>
                  <a:lnTo>
                    <a:pt x="4654" y="194"/>
                  </a:lnTo>
                  <a:lnTo>
                    <a:pt x="4722" y="179"/>
                  </a:lnTo>
                  <a:lnTo>
                    <a:pt x="4720" y="141"/>
                  </a:lnTo>
                  <a:lnTo>
                    <a:pt x="4696" y="102"/>
                  </a:lnTo>
                  <a:lnTo>
                    <a:pt x="4724" y="89"/>
                  </a:lnTo>
                  <a:lnTo>
                    <a:pt x="4794" y="85"/>
                  </a:lnTo>
                  <a:lnTo>
                    <a:pt x="4809" y="34"/>
                  </a:lnTo>
                  <a:lnTo>
                    <a:pt x="4854" y="8"/>
                  </a:lnTo>
                  <a:lnTo>
                    <a:pt x="4886" y="13"/>
                  </a:lnTo>
                  <a:lnTo>
                    <a:pt x="4925" y="0"/>
                  </a:lnTo>
                  <a:lnTo>
                    <a:pt x="4988" y="26"/>
                  </a:lnTo>
                  <a:lnTo>
                    <a:pt x="5059" y="19"/>
                  </a:lnTo>
                  <a:lnTo>
                    <a:pt x="5121" y="60"/>
                  </a:lnTo>
                  <a:lnTo>
                    <a:pt x="5183" y="60"/>
                  </a:lnTo>
                  <a:lnTo>
                    <a:pt x="5240" y="36"/>
                  </a:lnTo>
                  <a:lnTo>
                    <a:pt x="5292" y="40"/>
                  </a:lnTo>
                  <a:lnTo>
                    <a:pt x="5313" y="104"/>
                  </a:lnTo>
                  <a:lnTo>
                    <a:pt x="5334" y="119"/>
                  </a:lnTo>
                  <a:lnTo>
                    <a:pt x="5353" y="173"/>
                  </a:lnTo>
                  <a:lnTo>
                    <a:pt x="5388" y="217"/>
                  </a:lnTo>
                  <a:lnTo>
                    <a:pt x="5422" y="235"/>
                  </a:lnTo>
                  <a:lnTo>
                    <a:pt x="5428" y="266"/>
                  </a:lnTo>
                  <a:lnTo>
                    <a:pt x="5415" y="309"/>
                  </a:lnTo>
                  <a:lnTo>
                    <a:pt x="5426" y="358"/>
                  </a:lnTo>
                  <a:lnTo>
                    <a:pt x="5422" y="378"/>
                  </a:lnTo>
                  <a:lnTo>
                    <a:pt x="5383" y="388"/>
                  </a:lnTo>
                  <a:lnTo>
                    <a:pt x="5405" y="437"/>
                  </a:lnTo>
                  <a:lnTo>
                    <a:pt x="5436" y="459"/>
                  </a:lnTo>
                  <a:lnTo>
                    <a:pt x="5494" y="426"/>
                  </a:lnTo>
                  <a:lnTo>
                    <a:pt x="5533" y="458"/>
                  </a:lnTo>
                  <a:lnTo>
                    <a:pt x="5562" y="448"/>
                  </a:lnTo>
                  <a:lnTo>
                    <a:pt x="5571" y="399"/>
                  </a:lnTo>
                  <a:lnTo>
                    <a:pt x="5603" y="384"/>
                  </a:lnTo>
                  <a:lnTo>
                    <a:pt x="5620" y="437"/>
                  </a:lnTo>
                  <a:lnTo>
                    <a:pt x="5652" y="437"/>
                  </a:lnTo>
                  <a:lnTo>
                    <a:pt x="5660" y="397"/>
                  </a:lnTo>
                  <a:lnTo>
                    <a:pt x="5639" y="345"/>
                  </a:lnTo>
                  <a:lnTo>
                    <a:pt x="5656" y="333"/>
                  </a:lnTo>
                  <a:lnTo>
                    <a:pt x="5744" y="397"/>
                  </a:lnTo>
                  <a:lnTo>
                    <a:pt x="5756" y="480"/>
                  </a:lnTo>
                  <a:lnTo>
                    <a:pt x="5788" y="544"/>
                  </a:lnTo>
                  <a:lnTo>
                    <a:pt x="5820" y="542"/>
                  </a:lnTo>
                  <a:lnTo>
                    <a:pt x="5857" y="503"/>
                  </a:lnTo>
                  <a:lnTo>
                    <a:pt x="5827" y="490"/>
                  </a:lnTo>
                  <a:lnTo>
                    <a:pt x="5814" y="459"/>
                  </a:lnTo>
                  <a:lnTo>
                    <a:pt x="5870" y="448"/>
                  </a:lnTo>
                  <a:lnTo>
                    <a:pt x="5966" y="495"/>
                  </a:lnTo>
                  <a:lnTo>
                    <a:pt x="6000" y="495"/>
                  </a:lnTo>
                  <a:lnTo>
                    <a:pt x="6040" y="463"/>
                  </a:lnTo>
                  <a:lnTo>
                    <a:pt x="6068" y="478"/>
                  </a:lnTo>
                  <a:lnTo>
                    <a:pt x="6047" y="529"/>
                  </a:lnTo>
                  <a:lnTo>
                    <a:pt x="6015" y="557"/>
                  </a:lnTo>
                  <a:lnTo>
                    <a:pt x="6013" y="623"/>
                  </a:lnTo>
                  <a:lnTo>
                    <a:pt x="6047" y="670"/>
                  </a:lnTo>
                  <a:lnTo>
                    <a:pt x="6083" y="666"/>
                  </a:lnTo>
                  <a:lnTo>
                    <a:pt x="6113" y="631"/>
                  </a:lnTo>
                  <a:lnTo>
                    <a:pt x="6172" y="614"/>
                  </a:lnTo>
                  <a:lnTo>
                    <a:pt x="6275" y="640"/>
                  </a:lnTo>
                  <a:lnTo>
                    <a:pt x="6300" y="657"/>
                  </a:lnTo>
                  <a:lnTo>
                    <a:pt x="6332" y="634"/>
                  </a:lnTo>
                  <a:lnTo>
                    <a:pt x="6322" y="576"/>
                  </a:lnTo>
                  <a:lnTo>
                    <a:pt x="6371" y="557"/>
                  </a:lnTo>
                  <a:lnTo>
                    <a:pt x="6446" y="548"/>
                  </a:lnTo>
                  <a:lnTo>
                    <a:pt x="6493" y="514"/>
                  </a:lnTo>
                  <a:lnTo>
                    <a:pt x="6516" y="471"/>
                  </a:lnTo>
                  <a:lnTo>
                    <a:pt x="6556" y="439"/>
                  </a:lnTo>
                  <a:lnTo>
                    <a:pt x="6559" y="399"/>
                  </a:lnTo>
                  <a:lnTo>
                    <a:pt x="6616" y="345"/>
                  </a:lnTo>
                  <a:lnTo>
                    <a:pt x="6657" y="330"/>
                  </a:lnTo>
                  <a:lnTo>
                    <a:pt x="6697" y="288"/>
                  </a:lnTo>
                  <a:lnTo>
                    <a:pt x="6753" y="273"/>
                  </a:lnTo>
                  <a:lnTo>
                    <a:pt x="6819" y="252"/>
                  </a:lnTo>
                  <a:lnTo>
                    <a:pt x="6847" y="271"/>
                  </a:lnTo>
                  <a:lnTo>
                    <a:pt x="6845" y="316"/>
                  </a:lnTo>
                  <a:lnTo>
                    <a:pt x="6804" y="363"/>
                  </a:lnTo>
                  <a:lnTo>
                    <a:pt x="6763" y="375"/>
                  </a:lnTo>
                  <a:lnTo>
                    <a:pt x="6783" y="412"/>
                  </a:lnTo>
                  <a:lnTo>
                    <a:pt x="7246" y="761"/>
                  </a:lnTo>
                  <a:lnTo>
                    <a:pt x="7879" y="1553"/>
                  </a:lnTo>
                  <a:lnTo>
                    <a:pt x="7943" y="1542"/>
                  </a:lnTo>
                  <a:lnTo>
                    <a:pt x="7984" y="1515"/>
                  </a:lnTo>
                  <a:lnTo>
                    <a:pt x="7996" y="1485"/>
                  </a:lnTo>
                  <a:lnTo>
                    <a:pt x="7982" y="1474"/>
                  </a:lnTo>
                  <a:lnTo>
                    <a:pt x="7981" y="1416"/>
                  </a:lnTo>
                  <a:lnTo>
                    <a:pt x="8020" y="1397"/>
                  </a:lnTo>
                  <a:lnTo>
                    <a:pt x="8095" y="1433"/>
                  </a:lnTo>
                  <a:lnTo>
                    <a:pt x="8088" y="1468"/>
                  </a:lnTo>
                  <a:lnTo>
                    <a:pt x="8094" y="1502"/>
                  </a:lnTo>
                  <a:lnTo>
                    <a:pt x="8152" y="1519"/>
                  </a:lnTo>
                  <a:lnTo>
                    <a:pt x="8190" y="1557"/>
                  </a:lnTo>
                  <a:lnTo>
                    <a:pt x="8235" y="1559"/>
                  </a:lnTo>
                  <a:lnTo>
                    <a:pt x="8271" y="1534"/>
                  </a:lnTo>
                  <a:lnTo>
                    <a:pt x="8312" y="1527"/>
                  </a:lnTo>
                  <a:lnTo>
                    <a:pt x="8380" y="1564"/>
                  </a:lnTo>
                  <a:lnTo>
                    <a:pt x="8434" y="1538"/>
                  </a:lnTo>
                  <a:lnTo>
                    <a:pt x="8478" y="1547"/>
                  </a:lnTo>
                  <a:lnTo>
                    <a:pt x="8528" y="1529"/>
                  </a:lnTo>
                  <a:lnTo>
                    <a:pt x="8542" y="1504"/>
                  </a:lnTo>
                  <a:lnTo>
                    <a:pt x="8525" y="1478"/>
                  </a:lnTo>
                  <a:lnTo>
                    <a:pt x="8534" y="1451"/>
                  </a:lnTo>
                  <a:lnTo>
                    <a:pt x="8619" y="1438"/>
                  </a:lnTo>
                  <a:lnTo>
                    <a:pt x="8711" y="1438"/>
                  </a:lnTo>
                  <a:lnTo>
                    <a:pt x="8788" y="1459"/>
                  </a:lnTo>
                  <a:lnTo>
                    <a:pt x="8865" y="1515"/>
                  </a:lnTo>
                  <a:lnTo>
                    <a:pt x="8907" y="1591"/>
                  </a:lnTo>
                  <a:lnTo>
                    <a:pt x="8933" y="1649"/>
                  </a:lnTo>
                  <a:lnTo>
                    <a:pt x="8959" y="1651"/>
                  </a:lnTo>
                  <a:lnTo>
                    <a:pt x="9012" y="1666"/>
                  </a:lnTo>
                  <a:lnTo>
                    <a:pt x="9072" y="1706"/>
                  </a:lnTo>
                  <a:lnTo>
                    <a:pt x="9091" y="1706"/>
                  </a:lnTo>
                  <a:lnTo>
                    <a:pt x="9131" y="1723"/>
                  </a:lnTo>
                  <a:lnTo>
                    <a:pt x="9133" y="1753"/>
                  </a:lnTo>
                  <a:lnTo>
                    <a:pt x="9123" y="1777"/>
                  </a:lnTo>
                  <a:lnTo>
                    <a:pt x="9125" y="1819"/>
                  </a:lnTo>
                  <a:lnTo>
                    <a:pt x="9138" y="1852"/>
                  </a:lnTo>
                  <a:lnTo>
                    <a:pt x="9163" y="1877"/>
                  </a:lnTo>
                  <a:lnTo>
                    <a:pt x="9174" y="1890"/>
                  </a:lnTo>
                  <a:lnTo>
                    <a:pt x="9199" y="1890"/>
                  </a:lnTo>
                  <a:lnTo>
                    <a:pt x="9249" y="1911"/>
                  </a:lnTo>
                  <a:lnTo>
                    <a:pt x="9289" y="1930"/>
                  </a:lnTo>
                  <a:lnTo>
                    <a:pt x="9302" y="1905"/>
                  </a:lnTo>
                  <a:lnTo>
                    <a:pt x="9343" y="1884"/>
                  </a:lnTo>
                  <a:lnTo>
                    <a:pt x="9466" y="1875"/>
                  </a:lnTo>
                  <a:lnTo>
                    <a:pt x="9520" y="1858"/>
                  </a:lnTo>
                  <a:lnTo>
                    <a:pt x="9547" y="1815"/>
                  </a:lnTo>
                  <a:lnTo>
                    <a:pt x="9598" y="1787"/>
                  </a:lnTo>
                  <a:lnTo>
                    <a:pt x="9626" y="1800"/>
                  </a:lnTo>
                  <a:lnTo>
                    <a:pt x="9603" y="1862"/>
                  </a:lnTo>
                  <a:lnTo>
                    <a:pt x="9618" y="1905"/>
                  </a:lnTo>
                  <a:lnTo>
                    <a:pt x="9656" y="1915"/>
                  </a:lnTo>
                  <a:lnTo>
                    <a:pt x="9712" y="1965"/>
                  </a:lnTo>
                  <a:lnTo>
                    <a:pt x="9790" y="1990"/>
                  </a:lnTo>
                  <a:lnTo>
                    <a:pt x="9808" y="2012"/>
                  </a:lnTo>
                  <a:lnTo>
                    <a:pt x="9761" y="2063"/>
                  </a:lnTo>
                  <a:lnTo>
                    <a:pt x="9720" y="2086"/>
                  </a:lnTo>
                  <a:lnTo>
                    <a:pt x="9652" y="2157"/>
                  </a:lnTo>
                  <a:lnTo>
                    <a:pt x="9650" y="2199"/>
                  </a:lnTo>
                  <a:lnTo>
                    <a:pt x="9664" y="2227"/>
                  </a:lnTo>
                  <a:lnTo>
                    <a:pt x="9633" y="2282"/>
                  </a:lnTo>
                  <a:lnTo>
                    <a:pt x="9556" y="2310"/>
                  </a:lnTo>
                  <a:lnTo>
                    <a:pt x="9511" y="2344"/>
                  </a:lnTo>
                  <a:lnTo>
                    <a:pt x="9502" y="2404"/>
                  </a:lnTo>
                  <a:lnTo>
                    <a:pt x="9505" y="2513"/>
                  </a:lnTo>
                  <a:lnTo>
                    <a:pt x="9554" y="2615"/>
                  </a:lnTo>
                  <a:lnTo>
                    <a:pt x="9603" y="2681"/>
                  </a:lnTo>
                  <a:lnTo>
                    <a:pt x="9596" y="2716"/>
                  </a:lnTo>
                  <a:lnTo>
                    <a:pt x="9530" y="2788"/>
                  </a:lnTo>
                  <a:lnTo>
                    <a:pt x="9475" y="2809"/>
                  </a:lnTo>
                  <a:lnTo>
                    <a:pt x="9430" y="2861"/>
                  </a:lnTo>
                  <a:lnTo>
                    <a:pt x="9392" y="2875"/>
                  </a:lnTo>
                  <a:lnTo>
                    <a:pt x="9368" y="2865"/>
                  </a:lnTo>
                  <a:lnTo>
                    <a:pt x="9357" y="2835"/>
                  </a:lnTo>
                  <a:lnTo>
                    <a:pt x="9311" y="2835"/>
                  </a:lnTo>
                  <a:lnTo>
                    <a:pt x="9212" y="2858"/>
                  </a:lnTo>
                  <a:lnTo>
                    <a:pt x="9142" y="2852"/>
                  </a:lnTo>
                  <a:lnTo>
                    <a:pt x="9042" y="2816"/>
                  </a:lnTo>
                  <a:lnTo>
                    <a:pt x="8982" y="2809"/>
                  </a:lnTo>
                  <a:lnTo>
                    <a:pt x="8952" y="2812"/>
                  </a:lnTo>
                  <a:lnTo>
                    <a:pt x="8931" y="2929"/>
                  </a:lnTo>
                  <a:lnTo>
                    <a:pt x="8909" y="3004"/>
                  </a:lnTo>
                  <a:lnTo>
                    <a:pt x="8905" y="3061"/>
                  </a:lnTo>
                  <a:lnTo>
                    <a:pt x="8880" y="3210"/>
                  </a:lnTo>
                  <a:lnTo>
                    <a:pt x="8880" y="3324"/>
                  </a:lnTo>
                  <a:lnTo>
                    <a:pt x="8867" y="3364"/>
                  </a:lnTo>
                  <a:lnTo>
                    <a:pt x="8897" y="3387"/>
                  </a:lnTo>
                  <a:lnTo>
                    <a:pt x="8956" y="3413"/>
                  </a:lnTo>
                  <a:lnTo>
                    <a:pt x="8931" y="3464"/>
                  </a:lnTo>
                  <a:lnTo>
                    <a:pt x="8926" y="3505"/>
                  </a:lnTo>
                  <a:lnTo>
                    <a:pt x="8894" y="3505"/>
                  </a:lnTo>
                  <a:lnTo>
                    <a:pt x="8863" y="3524"/>
                  </a:lnTo>
                  <a:lnTo>
                    <a:pt x="8822" y="3524"/>
                  </a:lnTo>
                  <a:lnTo>
                    <a:pt x="8794" y="3498"/>
                  </a:lnTo>
                  <a:lnTo>
                    <a:pt x="8760" y="3513"/>
                  </a:lnTo>
                  <a:lnTo>
                    <a:pt x="8698" y="3528"/>
                  </a:lnTo>
                  <a:lnTo>
                    <a:pt x="8585" y="3550"/>
                  </a:lnTo>
                  <a:lnTo>
                    <a:pt x="8504" y="3582"/>
                  </a:lnTo>
                  <a:lnTo>
                    <a:pt x="8468" y="3580"/>
                  </a:lnTo>
                  <a:lnTo>
                    <a:pt x="8436" y="3565"/>
                  </a:lnTo>
                  <a:lnTo>
                    <a:pt x="8393" y="3582"/>
                  </a:lnTo>
                  <a:lnTo>
                    <a:pt x="8348" y="3628"/>
                  </a:lnTo>
                  <a:lnTo>
                    <a:pt x="8346" y="3661"/>
                  </a:lnTo>
                  <a:lnTo>
                    <a:pt x="8389" y="3697"/>
                  </a:lnTo>
                  <a:lnTo>
                    <a:pt x="8463" y="3692"/>
                  </a:lnTo>
                  <a:lnTo>
                    <a:pt x="8521" y="3699"/>
                  </a:lnTo>
                  <a:lnTo>
                    <a:pt x="8523" y="3724"/>
                  </a:lnTo>
                  <a:lnTo>
                    <a:pt x="8485" y="3759"/>
                  </a:lnTo>
                  <a:lnTo>
                    <a:pt x="8510" y="3836"/>
                  </a:lnTo>
                  <a:lnTo>
                    <a:pt x="8513" y="3876"/>
                  </a:lnTo>
                  <a:lnTo>
                    <a:pt x="8536" y="3908"/>
                  </a:lnTo>
                  <a:lnTo>
                    <a:pt x="8545" y="3963"/>
                  </a:lnTo>
                  <a:lnTo>
                    <a:pt x="8594" y="4040"/>
                  </a:lnTo>
                  <a:lnTo>
                    <a:pt x="8604" y="4083"/>
                  </a:lnTo>
                  <a:lnTo>
                    <a:pt x="8658" y="4125"/>
                  </a:lnTo>
                  <a:lnTo>
                    <a:pt x="8679" y="4230"/>
                  </a:lnTo>
                  <a:lnTo>
                    <a:pt x="8647" y="4258"/>
                  </a:lnTo>
                  <a:lnTo>
                    <a:pt x="8632" y="4305"/>
                  </a:lnTo>
                  <a:lnTo>
                    <a:pt x="8675" y="4356"/>
                  </a:lnTo>
                  <a:lnTo>
                    <a:pt x="8651" y="4367"/>
                  </a:lnTo>
                  <a:lnTo>
                    <a:pt x="8643" y="4397"/>
                  </a:lnTo>
                  <a:lnTo>
                    <a:pt x="8596" y="4431"/>
                  </a:lnTo>
                  <a:lnTo>
                    <a:pt x="8598" y="4497"/>
                  </a:lnTo>
                  <a:lnTo>
                    <a:pt x="8549" y="4525"/>
                  </a:lnTo>
                  <a:lnTo>
                    <a:pt x="8434" y="4495"/>
                  </a:lnTo>
                  <a:lnTo>
                    <a:pt x="8325" y="4369"/>
                  </a:lnTo>
                  <a:lnTo>
                    <a:pt x="8278" y="4381"/>
                  </a:lnTo>
                  <a:lnTo>
                    <a:pt x="8171" y="4337"/>
                  </a:lnTo>
                  <a:lnTo>
                    <a:pt x="8013" y="4330"/>
                  </a:lnTo>
                  <a:lnTo>
                    <a:pt x="7934" y="4356"/>
                  </a:lnTo>
                  <a:lnTo>
                    <a:pt x="7802" y="4322"/>
                  </a:lnTo>
                  <a:lnTo>
                    <a:pt x="7679" y="4350"/>
                  </a:lnTo>
                  <a:lnTo>
                    <a:pt x="7615" y="4360"/>
                  </a:lnTo>
                  <a:lnTo>
                    <a:pt x="7557" y="4341"/>
                  </a:lnTo>
                  <a:lnTo>
                    <a:pt x="7510" y="4382"/>
                  </a:lnTo>
                  <a:lnTo>
                    <a:pt x="7463" y="4403"/>
                  </a:lnTo>
                  <a:lnTo>
                    <a:pt x="7320" y="4384"/>
                  </a:lnTo>
                  <a:lnTo>
                    <a:pt x="7216" y="4356"/>
                  </a:lnTo>
                  <a:lnTo>
                    <a:pt x="7164" y="4326"/>
                  </a:lnTo>
                  <a:lnTo>
                    <a:pt x="7081" y="4326"/>
                  </a:lnTo>
                  <a:lnTo>
                    <a:pt x="7053" y="4339"/>
                  </a:lnTo>
                  <a:lnTo>
                    <a:pt x="6992" y="4335"/>
                  </a:lnTo>
                  <a:lnTo>
                    <a:pt x="6943" y="4326"/>
                  </a:lnTo>
                  <a:lnTo>
                    <a:pt x="6913" y="4343"/>
                  </a:lnTo>
                  <a:lnTo>
                    <a:pt x="6919" y="4399"/>
                  </a:lnTo>
                  <a:lnTo>
                    <a:pt x="6934" y="4456"/>
                  </a:lnTo>
                  <a:lnTo>
                    <a:pt x="6936" y="4525"/>
                  </a:lnTo>
                  <a:lnTo>
                    <a:pt x="6857" y="4539"/>
                  </a:lnTo>
                  <a:lnTo>
                    <a:pt x="6697" y="4542"/>
                  </a:lnTo>
                  <a:lnTo>
                    <a:pt x="6507" y="4524"/>
                  </a:lnTo>
                  <a:lnTo>
                    <a:pt x="6461" y="4497"/>
                  </a:lnTo>
                  <a:lnTo>
                    <a:pt x="6375" y="4486"/>
                  </a:lnTo>
                  <a:lnTo>
                    <a:pt x="6328" y="4539"/>
                  </a:lnTo>
                  <a:lnTo>
                    <a:pt x="6347" y="4569"/>
                  </a:lnTo>
                  <a:lnTo>
                    <a:pt x="6290" y="4605"/>
                  </a:lnTo>
                  <a:lnTo>
                    <a:pt x="6281" y="4629"/>
                  </a:lnTo>
                  <a:lnTo>
                    <a:pt x="6266" y="4627"/>
                  </a:lnTo>
                  <a:lnTo>
                    <a:pt x="6213" y="4693"/>
                  </a:lnTo>
                  <a:lnTo>
                    <a:pt x="6168" y="4712"/>
                  </a:lnTo>
                  <a:lnTo>
                    <a:pt x="6068" y="4832"/>
                  </a:lnTo>
                  <a:lnTo>
                    <a:pt x="6032" y="4904"/>
                  </a:lnTo>
                  <a:lnTo>
                    <a:pt x="6004" y="4938"/>
                  </a:lnTo>
                  <a:lnTo>
                    <a:pt x="5951" y="5036"/>
                  </a:lnTo>
                  <a:lnTo>
                    <a:pt x="5848" y="5132"/>
                  </a:lnTo>
                  <a:lnTo>
                    <a:pt x="5821" y="5113"/>
                  </a:lnTo>
                  <a:lnTo>
                    <a:pt x="5705" y="5054"/>
                  </a:lnTo>
                  <a:lnTo>
                    <a:pt x="5616" y="5043"/>
                  </a:lnTo>
                  <a:lnTo>
                    <a:pt x="5541" y="5058"/>
                  </a:lnTo>
                  <a:lnTo>
                    <a:pt x="5424" y="5120"/>
                  </a:lnTo>
                  <a:lnTo>
                    <a:pt x="5372" y="5115"/>
                  </a:lnTo>
                  <a:lnTo>
                    <a:pt x="5264" y="4817"/>
                  </a:lnTo>
                  <a:lnTo>
                    <a:pt x="5082" y="4793"/>
                  </a:lnTo>
                  <a:lnTo>
                    <a:pt x="5072" y="4429"/>
                  </a:lnTo>
                  <a:lnTo>
                    <a:pt x="4982" y="4456"/>
                  </a:lnTo>
                  <a:lnTo>
                    <a:pt x="4918" y="4301"/>
                  </a:lnTo>
                  <a:lnTo>
                    <a:pt x="4786" y="4202"/>
                  </a:lnTo>
                  <a:lnTo>
                    <a:pt x="4363" y="4204"/>
                  </a:lnTo>
                  <a:lnTo>
                    <a:pt x="3979" y="4245"/>
                  </a:lnTo>
                  <a:lnTo>
                    <a:pt x="3762" y="4115"/>
                  </a:lnTo>
                  <a:lnTo>
                    <a:pt x="3602" y="4055"/>
                  </a:lnTo>
                  <a:lnTo>
                    <a:pt x="3194" y="3765"/>
                  </a:lnTo>
                  <a:lnTo>
                    <a:pt x="2512" y="3895"/>
                  </a:lnTo>
                  <a:lnTo>
                    <a:pt x="2721" y="5124"/>
                  </a:lnTo>
                  <a:lnTo>
                    <a:pt x="2683" y="5126"/>
                  </a:lnTo>
                  <a:lnTo>
                    <a:pt x="2578" y="5149"/>
                  </a:lnTo>
                  <a:lnTo>
                    <a:pt x="2410" y="4957"/>
                  </a:lnTo>
                  <a:lnTo>
                    <a:pt x="2230" y="4851"/>
                  </a:lnTo>
                  <a:lnTo>
                    <a:pt x="2060" y="4825"/>
                  </a:lnTo>
                  <a:lnTo>
                    <a:pt x="1934" y="4870"/>
                  </a:lnTo>
                  <a:lnTo>
                    <a:pt x="1776" y="5013"/>
                  </a:lnTo>
                  <a:lnTo>
                    <a:pt x="1770" y="4945"/>
                  </a:lnTo>
                  <a:lnTo>
                    <a:pt x="1757" y="4885"/>
                  </a:lnTo>
                  <a:lnTo>
                    <a:pt x="1786" y="4815"/>
                  </a:lnTo>
                  <a:lnTo>
                    <a:pt x="1795" y="4742"/>
                  </a:lnTo>
                  <a:lnTo>
                    <a:pt x="1793" y="4716"/>
                  </a:lnTo>
                  <a:lnTo>
                    <a:pt x="1801" y="4699"/>
                  </a:lnTo>
                  <a:lnTo>
                    <a:pt x="1782" y="4685"/>
                  </a:lnTo>
                  <a:lnTo>
                    <a:pt x="1727" y="4689"/>
                  </a:lnTo>
                  <a:lnTo>
                    <a:pt x="1686" y="4670"/>
                  </a:lnTo>
                  <a:lnTo>
                    <a:pt x="1639" y="4659"/>
                  </a:lnTo>
                  <a:lnTo>
                    <a:pt x="1601" y="4676"/>
                  </a:lnTo>
                  <a:lnTo>
                    <a:pt x="1578" y="4669"/>
                  </a:lnTo>
                  <a:lnTo>
                    <a:pt x="1558" y="4625"/>
                  </a:lnTo>
                  <a:lnTo>
                    <a:pt x="1537" y="4605"/>
                  </a:lnTo>
                  <a:lnTo>
                    <a:pt x="1514" y="4563"/>
                  </a:lnTo>
                  <a:lnTo>
                    <a:pt x="1492" y="4550"/>
                  </a:lnTo>
                  <a:lnTo>
                    <a:pt x="1473" y="4559"/>
                  </a:lnTo>
                  <a:lnTo>
                    <a:pt x="1426" y="4571"/>
                  </a:lnTo>
                  <a:lnTo>
                    <a:pt x="1403" y="4569"/>
                  </a:lnTo>
                  <a:lnTo>
                    <a:pt x="1409" y="4507"/>
                  </a:lnTo>
                  <a:lnTo>
                    <a:pt x="1403" y="4456"/>
                  </a:lnTo>
                  <a:lnTo>
                    <a:pt x="1332" y="4371"/>
                  </a:lnTo>
                  <a:lnTo>
                    <a:pt x="1319" y="4339"/>
                  </a:lnTo>
                  <a:lnTo>
                    <a:pt x="1298" y="4332"/>
                  </a:lnTo>
                  <a:lnTo>
                    <a:pt x="1279" y="4277"/>
                  </a:lnTo>
                  <a:lnTo>
                    <a:pt x="1251" y="4260"/>
                  </a:lnTo>
                  <a:lnTo>
                    <a:pt x="1232" y="4221"/>
                  </a:lnTo>
                  <a:lnTo>
                    <a:pt x="1187" y="4204"/>
                  </a:lnTo>
                  <a:lnTo>
                    <a:pt x="1145" y="4202"/>
                  </a:lnTo>
                  <a:lnTo>
                    <a:pt x="1113" y="4162"/>
                  </a:lnTo>
                  <a:lnTo>
                    <a:pt x="1117" y="4138"/>
                  </a:lnTo>
                  <a:lnTo>
                    <a:pt x="1140" y="4111"/>
                  </a:lnTo>
                  <a:lnTo>
                    <a:pt x="1166" y="4121"/>
                  </a:lnTo>
                  <a:lnTo>
                    <a:pt x="1241" y="4115"/>
                  </a:lnTo>
                  <a:lnTo>
                    <a:pt x="1262" y="4126"/>
                  </a:lnTo>
                  <a:lnTo>
                    <a:pt x="1292" y="4125"/>
                  </a:lnTo>
                  <a:lnTo>
                    <a:pt x="1313" y="4136"/>
                  </a:lnTo>
                  <a:lnTo>
                    <a:pt x="1341" y="4113"/>
                  </a:lnTo>
                  <a:lnTo>
                    <a:pt x="1364" y="4102"/>
                  </a:lnTo>
                  <a:lnTo>
                    <a:pt x="1407" y="4119"/>
                  </a:lnTo>
                  <a:lnTo>
                    <a:pt x="1422" y="4108"/>
                  </a:lnTo>
                  <a:lnTo>
                    <a:pt x="1409" y="4081"/>
                  </a:lnTo>
                  <a:lnTo>
                    <a:pt x="1358" y="4085"/>
                  </a:lnTo>
                  <a:lnTo>
                    <a:pt x="1343" y="4074"/>
                  </a:lnTo>
                  <a:lnTo>
                    <a:pt x="1343" y="4036"/>
                  </a:lnTo>
                  <a:lnTo>
                    <a:pt x="1292" y="3978"/>
                  </a:lnTo>
                  <a:lnTo>
                    <a:pt x="1289" y="3951"/>
                  </a:lnTo>
                  <a:lnTo>
                    <a:pt x="1313" y="3936"/>
                  </a:lnTo>
                  <a:lnTo>
                    <a:pt x="1313" y="3895"/>
                  </a:lnTo>
                  <a:lnTo>
                    <a:pt x="1305" y="3872"/>
                  </a:lnTo>
                  <a:lnTo>
                    <a:pt x="1336" y="3838"/>
                  </a:lnTo>
                  <a:lnTo>
                    <a:pt x="1392" y="3823"/>
                  </a:lnTo>
                  <a:lnTo>
                    <a:pt x="1437" y="3806"/>
                  </a:lnTo>
                  <a:lnTo>
                    <a:pt x="1477" y="3827"/>
                  </a:lnTo>
                  <a:lnTo>
                    <a:pt x="1528" y="3812"/>
                  </a:lnTo>
                  <a:lnTo>
                    <a:pt x="1571" y="3806"/>
                  </a:lnTo>
                  <a:lnTo>
                    <a:pt x="1592" y="3827"/>
                  </a:lnTo>
                  <a:lnTo>
                    <a:pt x="1614" y="3812"/>
                  </a:lnTo>
                  <a:lnTo>
                    <a:pt x="1650" y="3812"/>
                  </a:lnTo>
                  <a:lnTo>
                    <a:pt x="1691" y="3857"/>
                  </a:lnTo>
                  <a:lnTo>
                    <a:pt x="1733" y="3857"/>
                  </a:lnTo>
                  <a:lnTo>
                    <a:pt x="1787" y="3831"/>
                  </a:lnTo>
                  <a:lnTo>
                    <a:pt x="1795" y="3808"/>
                  </a:lnTo>
                  <a:lnTo>
                    <a:pt x="1759" y="3795"/>
                  </a:lnTo>
                  <a:lnTo>
                    <a:pt x="1708" y="3784"/>
                  </a:lnTo>
                  <a:lnTo>
                    <a:pt x="1676" y="3714"/>
                  </a:lnTo>
                  <a:lnTo>
                    <a:pt x="1684" y="3658"/>
                  </a:lnTo>
                  <a:lnTo>
                    <a:pt x="1718" y="3643"/>
                  </a:lnTo>
                  <a:lnTo>
                    <a:pt x="1737" y="3618"/>
                  </a:lnTo>
                  <a:lnTo>
                    <a:pt x="1722" y="3603"/>
                  </a:lnTo>
                  <a:lnTo>
                    <a:pt x="1705" y="3580"/>
                  </a:lnTo>
                  <a:lnTo>
                    <a:pt x="1695" y="3556"/>
                  </a:lnTo>
                  <a:lnTo>
                    <a:pt x="1725" y="3503"/>
                  </a:lnTo>
                  <a:lnTo>
                    <a:pt x="1729" y="3464"/>
                  </a:lnTo>
                  <a:lnTo>
                    <a:pt x="1690" y="3424"/>
                  </a:lnTo>
                  <a:lnTo>
                    <a:pt x="1676" y="3396"/>
                  </a:lnTo>
                  <a:lnTo>
                    <a:pt x="1699" y="3362"/>
                  </a:lnTo>
                  <a:lnTo>
                    <a:pt x="1697" y="3347"/>
                  </a:lnTo>
                  <a:lnTo>
                    <a:pt x="1663" y="3340"/>
                  </a:lnTo>
                  <a:lnTo>
                    <a:pt x="1642" y="3306"/>
                  </a:lnTo>
                  <a:lnTo>
                    <a:pt x="1635" y="3283"/>
                  </a:lnTo>
                  <a:lnTo>
                    <a:pt x="1546" y="3279"/>
                  </a:lnTo>
                  <a:lnTo>
                    <a:pt x="1514" y="3272"/>
                  </a:lnTo>
                  <a:lnTo>
                    <a:pt x="1481" y="3281"/>
                  </a:lnTo>
                  <a:lnTo>
                    <a:pt x="1475" y="3300"/>
                  </a:lnTo>
                  <a:lnTo>
                    <a:pt x="1447" y="3315"/>
                  </a:lnTo>
                  <a:lnTo>
                    <a:pt x="1445" y="3340"/>
                  </a:lnTo>
                  <a:lnTo>
                    <a:pt x="1420" y="3353"/>
                  </a:lnTo>
                  <a:lnTo>
                    <a:pt x="1383" y="3340"/>
                  </a:lnTo>
                  <a:lnTo>
                    <a:pt x="1379" y="3319"/>
                  </a:lnTo>
                  <a:lnTo>
                    <a:pt x="1349" y="3321"/>
                  </a:lnTo>
                  <a:lnTo>
                    <a:pt x="1332" y="3336"/>
                  </a:lnTo>
                  <a:lnTo>
                    <a:pt x="1307" y="3308"/>
                  </a:lnTo>
                  <a:lnTo>
                    <a:pt x="1311" y="3268"/>
                  </a:lnTo>
                  <a:lnTo>
                    <a:pt x="1298" y="3255"/>
                  </a:lnTo>
                  <a:lnTo>
                    <a:pt x="1279" y="3272"/>
                  </a:lnTo>
                  <a:lnTo>
                    <a:pt x="1247" y="3272"/>
                  </a:lnTo>
                  <a:lnTo>
                    <a:pt x="1223" y="3255"/>
                  </a:lnTo>
                  <a:lnTo>
                    <a:pt x="1155" y="3255"/>
                  </a:lnTo>
                  <a:lnTo>
                    <a:pt x="1119" y="3292"/>
                  </a:lnTo>
                  <a:lnTo>
                    <a:pt x="1106" y="3330"/>
                  </a:lnTo>
                  <a:lnTo>
                    <a:pt x="1093" y="3338"/>
                  </a:lnTo>
                  <a:lnTo>
                    <a:pt x="1076" y="3323"/>
                  </a:lnTo>
                  <a:lnTo>
                    <a:pt x="1051" y="3323"/>
                  </a:lnTo>
                  <a:lnTo>
                    <a:pt x="1021" y="3362"/>
                  </a:lnTo>
                  <a:lnTo>
                    <a:pt x="993" y="3360"/>
                  </a:lnTo>
                  <a:lnTo>
                    <a:pt x="972" y="3392"/>
                  </a:lnTo>
                  <a:lnTo>
                    <a:pt x="927" y="3428"/>
                  </a:lnTo>
                  <a:lnTo>
                    <a:pt x="905" y="3426"/>
                  </a:lnTo>
                  <a:lnTo>
                    <a:pt x="895" y="3454"/>
                  </a:lnTo>
                  <a:lnTo>
                    <a:pt x="876" y="3475"/>
                  </a:lnTo>
                  <a:lnTo>
                    <a:pt x="857" y="3454"/>
                  </a:lnTo>
                  <a:lnTo>
                    <a:pt x="837" y="3452"/>
                  </a:lnTo>
                  <a:lnTo>
                    <a:pt x="818" y="3481"/>
                  </a:lnTo>
                  <a:lnTo>
                    <a:pt x="784" y="3479"/>
                  </a:lnTo>
                  <a:lnTo>
                    <a:pt x="771" y="345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5119687" y="2584811"/>
              <a:ext cx="197939" cy="123301"/>
            </a:xfrm>
            <a:custGeom>
              <a:avLst/>
              <a:gdLst/>
              <a:ahLst/>
              <a:cxnLst/>
              <a:rect l="l" t="t" r="r" b="b"/>
              <a:pathLst>
                <a:path w="4161" h="2592" extrusionOk="0">
                  <a:moveTo>
                    <a:pt x="3264" y="2555"/>
                  </a:moveTo>
                  <a:lnTo>
                    <a:pt x="3219" y="2552"/>
                  </a:lnTo>
                  <a:lnTo>
                    <a:pt x="3178" y="2591"/>
                  </a:lnTo>
                  <a:lnTo>
                    <a:pt x="3142" y="2589"/>
                  </a:lnTo>
                  <a:lnTo>
                    <a:pt x="3110" y="2542"/>
                  </a:lnTo>
                  <a:lnTo>
                    <a:pt x="3055" y="2516"/>
                  </a:lnTo>
                  <a:lnTo>
                    <a:pt x="2982" y="2537"/>
                  </a:lnTo>
                  <a:lnTo>
                    <a:pt x="2967" y="2420"/>
                  </a:lnTo>
                  <a:lnTo>
                    <a:pt x="2971" y="2354"/>
                  </a:lnTo>
                  <a:lnTo>
                    <a:pt x="2875" y="2286"/>
                  </a:lnTo>
                  <a:lnTo>
                    <a:pt x="2833" y="2294"/>
                  </a:lnTo>
                  <a:lnTo>
                    <a:pt x="2803" y="2260"/>
                  </a:lnTo>
                  <a:lnTo>
                    <a:pt x="2666" y="2237"/>
                  </a:lnTo>
                  <a:lnTo>
                    <a:pt x="2491" y="2119"/>
                  </a:lnTo>
                  <a:lnTo>
                    <a:pt x="2297" y="2032"/>
                  </a:lnTo>
                  <a:lnTo>
                    <a:pt x="2125" y="1906"/>
                  </a:lnTo>
                  <a:lnTo>
                    <a:pt x="1954" y="1799"/>
                  </a:lnTo>
                  <a:lnTo>
                    <a:pt x="1866" y="1757"/>
                  </a:lnTo>
                  <a:lnTo>
                    <a:pt x="1805" y="1650"/>
                  </a:lnTo>
                  <a:lnTo>
                    <a:pt x="1787" y="1582"/>
                  </a:lnTo>
                  <a:lnTo>
                    <a:pt x="1734" y="1545"/>
                  </a:lnTo>
                  <a:lnTo>
                    <a:pt x="1691" y="1392"/>
                  </a:lnTo>
                  <a:lnTo>
                    <a:pt x="1581" y="1315"/>
                  </a:lnTo>
                  <a:lnTo>
                    <a:pt x="1531" y="1307"/>
                  </a:lnTo>
                  <a:lnTo>
                    <a:pt x="1489" y="1334"/>
                  </a:lnTo>
                  <a:lnTo>
                    <a:pt x="1337" y="1255"/>
                  </a:lnTo>
                  <a:lnTo>
                    <a:pt x="1143" y="1151"/>
                  </a:lnTo>
                  <a:lnTo>
                    <a:pt x="1124" y="1091"/>
                  </a:lnTo>
                  <a:lnTo>
                    <a:pt x="975" y="1002"/>
                  </a:lnTo>
                  <a:lnTo>
                    <a:pt x="800" y="916"/>
                  </a:lnTo>
                  <a:lnTo>
                    <a:pt x="682" y="905"/>
                  </a:lnTo>
                  <a:lnTo>
                    <a:pt x="727" y="969"/>
                  </a:lnTo>
                  <a:lnTo>
                    <a:pt x="697" y="987"/>
                  </a:lnTo>
                  <a:lnTo>
                    <a:pt x="633" y="953"/>
                  </a:lnTo>
                  <a:lnTo>
                    <a:pt x="572" y="987"/>
                  </a:lnTo>
                  <a:lnTo>
                    <a:pt x="533" y="1049"/>
                  </a:lnTo>
                  <a:lnTo>
                    <a:pt x="454" y="1057"/>
                  </a:lnTo>
                  <a:lnTo>
                    <a:pt x="397" y="1170"/>
                  </a:lnTo>
                  <a:lnTo>
                    <a:pt x="416" y="1262"/>
                  </a:lnTo>
                  <a:lnTo>
                    <a:pt x="461" y="1307"/>
                  </a:lnTo>
                  <a:lnTo>
                    <a:pt x="435" y="1368"/>
                  </a:lnTo>
                  <a:lnTo>
                    <a:pt x="328" y="1349"/>
                  </a:lnTo>
                  <a:lnTo>
                    <a:pt x="209" y="1360"/>
                  </a:lnTo>
                  <a:lnTo>
                    <a:pt x="0" y="131"/>
                  </a:lnTo>
                  <a:lnTo>
                    <a:pt x="682" y="1"/>
                  </a:lnTo>
                  <a:lnTo>
                    <a:pt x="1090" y="291"/>
                  </a:lnTo>
                  <a:lnTo>
                    <a:pt x="1250" y="351"/>
                  </a:lnTo>
                  <a:lnTo>
                    <a:pt x="1467" y="481"/>
                  </a:lnTo>
                  <a:lnTo>
                    <a:pt x="1851" y="440"/>
                  </a:lnTo>
                  <a:lnTo>
                    <a:pt x="2274" y="438"/>
                  </a:lnTo>
                  <a:lnTo>
                    <a:pt x="2406" y="537"/>
                  </a:lnTo>
                  <a:lnTo>
                    <a:pt x="2470" y="692"/>
                  </a:lnTo>
                  <a:lnTo>
                    <a:pt x="2560" y="665"/>
                  </a:lnTo>
                  <a:lnTo>
                    <a:pt x="2570" y="1029"/>
                  </a:lnTo>
                  <a:lnTo>
                    <a:pt x="2752" y="1053"/>
                  </a:lnTo>
                  <a:lnTo>
                    <a:pt x="2860" y="1351"/>
                  </a:lnTo>
                  <a:lnTo>
                    <a:pt x="2912" y="1356"/>
                  </a:lnTo>
                  <a:lnTo>
                    <a:pt x="3029" y="1294"/>
                  </a:lnTo>
                  <a:lnTo>
                    <a:pt x="3104" y="1279"/>
                  </a:lnTo>
                  <a:lnTo>
                    <a:pt x="3193" y="1290"/>
                  </a:lnTo>
                  <a:lnTo>
                    <a:pt x="3309" y="1349"/>
                  </a:lnTo>
                  <a:lnTo>
                    <a:pt x="3336" y="1368"/>
                  </a:lnTo>
                  <a:lnTo>
                    <a:pt x="3439" y="1272"/>
                  </a:lnTo>
                  <a:lnTo>
                    <a:pt x="3492" y="1174"/>
                  </a:lnTo>
                  <a:lnTo>
                    <a:pt x="3520" y="1140"/>
                  </a:lnTo>
                  <a:lnTo>
                    <a:pt x="3556" y="1068"/>
                  </a:lnTo>
                  <a:lnTo>
                    <a:pt x="3656" y="948"/>
                  </a:lnTo>
                  <a:lnTo>
                    <a:pt x="3701" y="929"/>
                  </a:lnTo>
                  <a:lnTo>
                    <a:pt x="3754" y="863"/>
                  </a:lnTo>
                  <a:lnTo>
                    <a:pt x="3795" y="867"/>
                  </a:lnTo>
                  <a:lnTo>
                    <a:pt x="3799" y="921"/>
                  </a:lnTo>
                  <a:lnTo>
                    <a:pt x="3718" y="1048"/>
                  </a:lnTo>
                  <a:lnTo>
                    <a:pt x="3678" y="1113"/>
                  </a:lnTo>
                  <a:lnTo>
                    <a:pt x="3727" y="1144"/>
                  </a:lnTo>
                  <a:lnTo>
                    <a:pt x="3842" y="1176"/>
                  </a:lnTo>
                  <a:lnTo>
                    <a:pt x="3889" y="1221"/>
                  </a:lnTo>
                  <a:lnTo>
                    <a:pt x="3936" y="1238"/>
                  </a:lnTo>
                  <a:lnTo>
                    <a:pt x="3980" y="1189"/>
                  </a:lnTo>
                  <a:lnTo>
                    <a:pt x="3987" y="1117"/>
                  </a:lnTo>
                  <a:lnTo>
                    <a:pt x="4021" y="1125"/>
                  </a:lnTo>
                  <a:lnTo>
                    <a:pt x="4147" y="1223"/>
                  </a:lnTo>
                  <a:lnTo>
                    <a:pt x="4160" y="1275"/>
                  </a:lnTo>
                  <a:lnTo>
                    <a:pt x="4087" y="1356"/>
                  </a:lnTo>
                  <a:lnTo>
                    <a:pt x="3998" y="1351"/>
                  </a:lnTo>
                  <a:lnTo>
                    <a:pt x="3872" y="1371"/>
                  </a:lnTo>
                  <a:lnTo>
                    <a:pt x="3852" y="1334"/>
                  </a:lnTo>
                  <a:lnTo>
                    <a:pt x="3795" y="1277"/>
                  </a:lnTo>
                  <a:lnTo>
                    <a:pt x="3714" y="1360"/>
                  </a:lnTo>
                  <a:lnTo>
                    <a:pt x="3661" y="1356"/>
                  </a:lnTo>
                  <a:lnTo>
                    <a:pt x="3594" y="1407"/>
                  </a:lnTo>
                  <a:lnTo>
                    <a:pt x="3528" y="1432"/>
                  </a:lnTo>
                  <a:lnTo>
                    <a:pt x="3524" y="1492"/>
                  </a:lnTo>
                  <a:lnTo>
                    <a:pt x="3605" y="1531"/>
                  </a:lnTo>
                  <a:lnTo>
                    <a:pt x="3603" y="1584"/>
                  </a:lnTo>
                  <a:lnTo>
                    <a:pt x="3515" y="1620"/>
                  </a:lnTo>
                  <a:lnTo>
                    <a:pt x="3404" y="1646"/>
                  </a:lnTo>
                  <a:lnTo>
                    <a:pt x="3426" y="1667"/>
                  </a:lnTo>
                  <a:lnTo>
                    <a:pt x="3443" y="1708"/>
                  </a:lnTo>
                  <a:lnTo>
                    <a:pt x="3341" y="1744"/>
                  </a:lnTo>
                  <a:lnTo>
                    <a:pt x="3336" y="1802"/>
                  </a:lnTo>
                  <a:lnTo>
                    <a:pt x="3289" y="1816"/>
                  </a:lnTo>
                  <a:lnTo>
                    <a:pt x="3174" y="1799"/>
                  </a:lnTo>
                  <a:lnTo>
                    <a:pt x="3121" y="1840"/>
                  </a:lnTo>
                  <a:lnTo>
                    <a:pt x="3123" y="1919"/>
                  </a:lnTo>
                  <a:lnTo>
                    <a:pt x="3191" y="2015"/>
                  </a:lnTo>
                  <a:lnTo>
                    <a:pt x="3234" y="1993"/>
                  </a:lnTo>
                  <a:lnTo>
                    <a:pt x="3308" y="1991"/>
                  </a:lnTo>
                  <a:lnTo>
                    <a:pt x="3321" y="2047"/>
                  </a:lnTo>
                  <a:lnTo>
                    <a:pt x="3296" y="2100"/>
                  </a:lnTo>
                  <a:lnTo>
                    <a:pt x="3325" y="2173"/>
                  </a:lnTo>
                  <a:lnTo>
                    <a:pt x="3375" y="2194"/>
                  </a:lnTo>
                  <a:lnTo>
                    <a:pt x="3383" y="2266"/>
                  </a:lnTo>
                  <a:lnTo>
                    <a:pt x="3358" y="2296"/>
                  </a:lnTo>
                  <a:lnTo>
                    <a:pt x="3306" y="2422"/>
                  </a:lnTo>
                  <a:lnTo>
                    <a:pt x="3287" y="258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5084676" y="2627813"/>
              <a:ext cx="176865" cy="110981"/>
            </a:xfrm>
            <a:custGeom>
              <a:avLst/>
              <a:gdLst/>
              <a:ahLst/>
              <a:cxnLst/>
              <a:rect l="l" t="t" r="r" b="b"/>
              <a:pathLst>
                <a:path w="3718" h="2333" extrusionOk="0">
                  <a:moveTo>
                    <a:pt x="3707" y="1634"/>
                  </a:moveTo>
                  <a:lnTo>
                    <a:pt x="3688" y="1616"/>
                  </a:lnTo>
                  <a:lnTo>
                    <a:pt x="3633" y="1629"/>
                  </a:lnTo>
                  <a:lnTo>
                    <a:pt x="3580" y="1597"/>
                  </a:lnTo>
                  <a:lnTo>
                    <a:pt x="3520" y="1616"/>
                  </a:lnTo>
                  <a:lnTo>
                    <a:pt x="3443" y="1672"/>
                  </a:lnTo>
                  <a:lnTo>
                    <a:pt x="3420" y="1672"/>
                  </a:lnTo>
                  <a:lnTo>
                    <a:pt x="3355" y="1689"/>
                  </a:lnTo>
                  <a:lnTo>
                    <a:pt x="3326" y="1710"/>
                  </a:lnTo>
                  <a:lnTo>
                    <a:pt x="3300" y="1721"/>
                  </a:lnTo>
                  <a:lnTo>
                    <a:pt x="3296" y="1753"/>
                  </a:lnTo>
                  <a:lnTo>
                    <a:pt x="3321" y="1772"/>
                  </a:lnTo>
                  <a:lnTo>
                    <a:pt x="3321" y="1826"/>
                  </a:lnTo>
                  <a:lnTo>
                    <a:pt x="3260" y="1889"/>
                  </a:lnTo>
                  <a:lnTo>
                    <a:pt x="3259" y="1954"/>
                  </a:lnTo>
                  <a:lnTo>
                    <a:pt x="3242" y="2022"/>
                  </a:lnTo>
                  <a:lnTo>
                    <a:pt x="3202" y="2032"/>
                  </a:lnTo>
                  <a:lnTo>
                    <a:pt x="3163" y="2064"/>
                  </a:lnTo>
                  <a:lnTo>
                    <a:pt x="3153" y="2090"/>
                  </a:lnTo>
                  <a:lnTo>
                    <a:pt x="3053" y="2111"/>
                  </a:lnTo>
                  <a:lnTo>
                    <a:pt x="2972" y="2152"/>
                  </a:lnTo>
                  <a:lnTo>
                    <a:pt x="2986" y="2188"/>
                  </a:lnTo>
                  <a:lnTo>
                    <a:pt x="2952" y="2218"/>
                  </a:lnTo>
                  <a:lnTo>
                    <a:pt x="2944" y="2252"/>
                  </a:lnTo>
                  <a:lnTo>
                    <a:pt x="2908" y="2293"/>
                  </a:lnTo>
                  <a:lnTo>
                    <a:pt x="2833" y="2305"/>
                  </a:lnTo>
                  <a:lnTo>
                    <a:pt x="2807" y="2333"/>
                  </a:lnTo>
                  <a:lnTo>
                    <a:pt x="2784" y="2314"/>
                  </a:lnTo>
                  <a:lnTo>
                    <a:pt x="2769" y="2276"/>
                  </a:lnTo>
                  <a:lnTo>
                    <a:pt x="2713" y="2233"/>
                  </a:lnTo>
                  <a:lnTo>
                    <a:pt x="2668" y="2233"/>
                  </a:lnTo>
                  <a:lnTo>
                    <a:pt x="2634" y="2265"/>
                  </a:lnTo>
                  <a:lnTo>
                    <a:pt x="2592" y="2265"/>
                  </a:lnTo>
                  <a:lnTo>
                    <a:pt x="2551" y="2233"/>
                  </a:lnTo>
                  <a:lnTo>
                    <a:pt x="2492" y="2218"/>
                  </a:lnTo>
                  <a:lnTo>
                    <a:pt x="2468" y="2227"/>
                  </a:lnTo>
                  <a:lnTo>
                    <a:pt x="2447" y="2186"/>
                  </a:lnTo>
                  <a:lnTo>
                    <a:pt x="2449" y="2146"/>
                  </a:lnTo>
                  <a:lnTo>
                    <a:pt x="2427" y="2084"/>
                  </a:lnTo>
                  <a:lnTo>
                    <a:pt x="2445" y="2045"/>
                  </a:lnTo>
                  <a:lnTo>
                    <a:pt x="2404" y="1973"/>
                  </a:lnTo>
                  <a:lnTo>
                    <a:pt x="2338" y="1945"/>
                  </a:lnTo>
                  <a:lnTo>
                    <a:pt x="2225" y="1936"/>
                  </a:lnTo>
                  <a:lnTo>
                    <a:pt x="2122" y="1791"/>
                  </a:lnTo>
                  <a:lnTo>
                    <a:pt x="2026" y="1768"/>
                  </a:lnTo>
                  <a:lnTo>
                    <a:pt x="1971" y="1781"/>
                  </a:lnTo>
                  <a:lnTo>
                    <a:pt x="1947" y="1762"/>
                  </a:lnTo>
                  <a:lnTo>
                    <a:pt x="1931" y="1687"/>
                  </a:lnTo>
                  <a:lnTo>
                    <a:pt x="1879" y="1678"/>
                  </a:lnTo>
                  <a:lnTo>
                    <a:pt x="1773" y="1634"/>
                  </a:lnTo>
                  <a:lnTo>
                    <a:pt x="1732" y="1663"/>
                  </a:lnTo>
                  <a:lnTo>
                    <a:pt x="1692" y="1665"/>
                  </a:lnTo>
                  <a:lnTo>
                    <a:pt x="1542" y="1570"/>
                  </a:lnTo>
                  <a:lnTo>
                    <a:pt x="1461" y="1546"/>
                  </a:lnTo>
                  <a:lnTo>
                    <a:pt x="1369" y="1473"/>
                  </a:lnTo>
                  <a:lnTo>
                    <a:pt x="1310" y="1474"/>
                  </a:lnTo>
                  <a:lnTo>
                    <a:pt x="1261" y="1454"/>
                  </a:lnTo>
                  <a:lnTo>
                    <a:pt x="1209" y="1467"/>
                  </a:lnTo>
                  <a:lnTo>
                    <a:pt x="1190" y="1529"/>
                  </a:lnTo>
                  <a:lnTo>
                    <a:pt x="1094" y="1508"/>
                  </a:lnTo>
                  <a:lnTo>
                    <a:pt x="985" y="1529"/>
                  </a:lnTo>
                  <a:lnTo>
                    <a:pt x="875" y="1619"/>
                  </a:lnTo>
                  <a:lnTo>
                    <a:pt x="834" y="1623"/>
                  </a:lnTo>
                  <a:lnTo>
                    <a:pt x="800" y="1666"/>
                  </a:lnTo>
                  <a:lnTo>
                    <a:pt x="778" y="1734"/>
                  </a:lnTo>
                  <a:lnTo>
                    <a:pt x="651" y="1742"/>
                  </a:lnTo>
                  <a:lnTo>
                    <a:pt x="599" y="1774"/>
                  </a:lnTo>
                  <a:lnTo>
                    <a:pt x="550" y="1646"/>
                  </a:lnTo>
                  <a:lnTo>
                    <a:pt x="527" y="1554"/>
                  </a:lnTo>
                  <a:lnTo>
                    <a:pt x="531" y="1422"/>
                  </a:lnTo>
                  <a:lnTo>
                    <a:pt x="523" y="1380"/>
                  </a:lnTo>
                  <a:lnTo>
                    <a:pt x="523" y="1307"/>
                  </a:lnTo>
                  <a:lnTo>
                    <a:pt x="506" y="1254"/>
                  </a:lnTo>
                  <a:lnTo>
                    <a:pt x="439" y="1220"/>
                  </a:lnTo>
                  <a:lnTo>
                    <a:pt x="410" y="1171"/>
                  </a:lnTo>
                  <a:lnTo>
                    <a:pt x="373" y="1166"/>
                  </a:lnTo>
                  <a:lnTo>
                    <a:pt x="350" y="1149"/>
                  </a:lnTo>
                  <a:lnTo>
                    <a:pt x="320" y="1156"/>
                  </a:lnTo>
                  <a:lnTo>
                    <a:pt x="326" y="1217"/>
                  </a:lnTo>
                  <a:lnTo>
                    <a:pt x="298" y="1173"/>
                  </a:lnTo>
                  <a:lnTo>
                    <a:pt x="294" y="1126"/>
                  </a:lnTo>
                  <a:lnTo>
                    <a:pt x="343" y="1087"/>
                  </a:lnTo>
                  <a:lnTo>
                    <a:pt x="365" y="1107"/>
                  </a:lnTo>
                  <a:lnTo>
                    <a:pt x="394" y="1100"/>
                  </a:lnTo>
                  <a:lnTo>
                    <a:pt x="437" y="1113"/>
                  </a:lnTo>
                  <a:lnTo>
                    <a:pt x="452" y="1092"/>
                  </a:lnTo>
                  <a:lnTo>
                    <a:pt x="418" y="1049"/>
                  </a:lnTo>
                  <a:lnTo>
                    <a:pt x="386" y="1062"/>
                  </a:lnTo>
                  <a:lnTo>
                    <a:pt x="373" y="1008"/>
                  </a:lnTo>
                  <a:lnTo>
                    <a:pt x="384" y="957"/>
                  </a:lnTo>
                  <a:lnTo>
                    <a:pt x="365" y="938"/>
                  </a:lnTo>
                  <a:lnTo>
                    <a:pt x="330" y="961"/>
                  </a:lnTo>
                  <a:lnTo>
                    <a:pt x="252" y="947"/>
                  </a:lnTo>
                  <a:lnTo>
                    <a:pt x="237" y="964"/>
                  </a:lnTo>
                  <a:lnTo>
                    <a:pt x="266" y="996"/>
                  </a:lnTo>
                  <a:lnTo>
                    <a:pt x="271" y="1030"/>
                  </a:lnTo>
                  <a:lnTo>
                    <a:pt x="183" y="947"/>
                  </a:lnTo>
                  <a:lnTo>
                    <a:pt x="170" y="908"/>
                  </a:lnTo>
                  <a:lnTo>
                    <a:pt x="139" y="868"/>
                  </a:lnTo>
                  <a:lnTo>
                    <a:pt x="128" y="738"/>
                  </a:lnTo>
                  <a:lnTo>
                    <a:pt x="160" y="684"/>
                  </a:lnTo>
                  <a:lnTo>
                    <a:pt x="171" y="609"/>
                  </a:lnTo>
                  <a:lnTo>
                    <a:pt x="115" y="522"/>
                  </a:lnTo>
                  <a:lnTo>
                    <a:pt x="100" y="475"/>
                  </a:lnTo>
                  <a:lnTo>
                    <a:pt x="58" y="443"/>
                  </a:lnTo>
                  <a:lnTo>
                    <a:pt x="42" y="405"/>
                  </a:lnTo>
                  <a:lnTo>
                    <a:pt x="2" y="366"/>
                  </a:lnTo>
                  <a:lnTo>
                    <a:pt x="0" y="345"/>
                  </a:lnTo>
                  <a:lnTo>
                    <a:pt x="158" y="202"/>
                  </a:lnTo>
                  <a:lnTo>
                    <a:pt x="284" y="157"/>
                  </a:lnTo>
                  <a:lnTo>
                    <a:pt x="454" y="183"/>
                  </a:lnTo>
                  <a:lnTo>
                    <a:pt x="634" y="289"/>
                  </a:lnTo>
                  <a:lnTo>
                    <a:pt x="802" y="481"/>
                  </a:lnTo>
                  <a:lnTo>
                    <a:pt x="907" y="458"/>
                  </a:lnTo>
                  <a:lnTo>
                    <a:pt x="1064" y="445"/>
                  </a:lnTo>
                  <a:lnTo>
                    <a:pt x="1171" y="464"/>
                  </a:lnTo>
                  <a:lnTo>
                    <a:pt x="1197" y="403"/>
                  </a:lnTo>
                  <a:lnTo>
                    <a:pt x="1152" y="358"/>
                  </a:lnTo>
                  <a:lnTo>
                    <a:pt x="1133" y="266"/>
                  </a:lnTo>
                  <a:lnTo>
                    <a:pt x="1190" y="153"/>
                  </a:lnTo>
                  <a:lnTo>
                    <a:pt x="1269" y="145"/>
                  </a:lnTo>
                  <a:lnTo>
                    <a:pt x="1308" y="83"/>
                  </a:lnTo>
                  <a:lnTo>
                    <a:pt x="1369" y="49"/>
                  </a:lnTo>
                  <a:lnTo>
                    <a:pt x="1433" y="83"/>
                  </a:lnTo>
                  <a:lnTo>
                    <a:pt x="1463" y="65"/>
                  </a:lnTo>
                  <a:lnTo>
                    <a:pt x="1418" y="1"/>
                  </a:lnTo>
                  <a:lnTo>
                    <a:pt x="1536" y="12"/>
                  </a:lnTo>
                  <a:lnTo>
                    <a:pt x="1711" y="98"/>
                  </a:lnTo>
                  <a:lnTo>
                    <a:pt x="1860" y="187"/>
                  </a:lnTo>
                  <a:lnTo>
                    <a:pt x="1879" y="247"/>
                  </a:lnTo>
                  <a:lnTo>
                    <a:pt x="2073" y="351"/>
                  </a:lnTo>
                  <a:lnTo>
                    <a:pt x="2225" y="430"/>
                  </a:lnTo>
                  <a:lnTo>
                    <a:pt x="2267" y="403"/>
                  </a:lnTo>
                  <a:lnTo>
                    <a:pt x="2317" y="411"/>
                  </a:lnTo>
                  <a:lnTo>
                    <a:pt x="2427" y="488"/>
                  </a:lnTo>
                  <a:lnTo>
                    <a:pt x="2470" y="641"/>
                  </a:lnTo>
                  <a:lnTo>
                    <a:pt x="2523" y="678"/>
                  </a:lnTo>
                  <a:lnTo>
                    <a:pt x="2541" y="746"/>
                  </a:lnTo>
                  <a:lnTo>
                    <a:pt x="2602" y="853"/>
                  </a:lnTo>
                  <a:lnTo>
                    <a:pt x="2690" y="895"/>
                  </a:lnTo>
                  <a:lnTo>
                    <a:pt x="2861" y="1002"/>
                  </a:lnTo>
                  <a:lnTo>
                    <a:pt x="3033" y="1128"/>
                  </a:lnTo>
                  <a:lnTo>
                    <a:pt x="3227" y="1215"/>
                  </a:lnTo>
                  <a:lnTo>
                    <a:pt x="3402" y="1333"/>
                  </a:lnTo>
                  <a:lnTo>
                    <a:pt x="3539" y="1356"/>
                  </a:lnTo>
                  <a:lnTo>
                    <a:pt x="3569" y="1390"/>
                  </a:lnTo>
                  <a:lnTo>
                    <a:pt x="3611" y="1382"/>
                  </a:lnTo>
                  <a:lnTo>
                    <a:pt x="3707" y="1450"/>
                  </a:lnTo>
                  <a:lnTo>
                    <a:pt x="3703" y="1516"/>
                  </a:lnTo>
                  <a:lnTo>
                    <a:pt x="3718" y="163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6667020" y="3419411"/>
              <a:ext cx="20455" cy="13653"/>
            </a:xfrm>
            <a:custGeom>
              <a:avLst/>
              <a:gdLst/>
              <a:ahLst/>
              <a:cxnLst/>
              <a:rect l="l" t="t" r="r" b="b"/>
              <a:pathLst>
                <a:path w="430" h="287" extrusionOk="0">
                  <a:moveTo>
                    <a:pt x="1" y="228"/>
                  </a:moveTo>
                  <a:lnTo>
                    <a:pt x="42" y="145"/>
                  </a:lnTo>
                  <a:lnTo>
                    <a:pt x="110" y="145"/>
                  </a:lnTo>
                  <a:lnTo>
                    <a:pt x="168" y="109"/>
                  </a:lnTo>
                  <a:lnTo>
                    <a:pt x="232" y="141"/>
                  </a:lnTo>
                  <a:lnTo>
                    <a:pt x="291" y="72"/>
                  </a:lnTo>
                  <a:lnTo>
                    <a:pt x="336" y="72"/>
                  </a:lnTo>
                  <a:lnTo>
                    <a:pt x="422" y="0"/>
                  </a:lnTo>
                  <a:lnTo>
                    <a:pt x="430" y="34"/>
                  </a:lnTo>
                  <a:lnTo>
                    <a:pt x="377" y="83"/>
                  </a:lnTo>
                  <a:lnTo>
                    <a:pt x="377" y="130"/>
                  </a:lnTo>
                  <a:lnTo>
                    <a:pt x="298" y="202"/>
                  </a:lnTo>
                  <a:lnTo>
                    <a:pt x="343" y="209"/>
                  </a:lnTo>
                  <a:lnTo>
                    <a:pt x="388" y="156"/>
                  </a:lnTo>
                  <a:lnTo>
                    <a:pt x="403" y="187"/>
                  </a:lnTo>
                  <a:lnTo>
                    <a:pt x="370" y="243"/>
                  </a:lnTo>
                  <a:lnTo>
                    <a:pt x="240" y="262"/>
                  </a:lnTo>
                  <a:lnTo>
                    <a:pt x="236" y="224"/>
                  </a:lnTo>
                  <a:lnTo>
                    <a:pt x="179" y="220"/>
                  </a:lnTo>
                  <a:lnTo>
                    <a:pt x="161" y="254"/>
                  </a:lnTo>
                  <a:lnTo>
                    <a:pt x="95" y="243"/>
                  </a:lnTo>
                  <a:lnTo>
                    <a:pt x="72" y="28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6650561" y="3436774"/>
              <a:ext cx="18124" cy="14033"/>
            </a:xfrm>
            <a:custGeom>
              <a:avLst/>
              <a:gdLst/>
              <a:ahLst/>
              <a:cxnLst/>
              <a:rect l="l" t="t" r="r" b="b"/>
              <a:pathLst>
                <a:path w="381" h="295" extrusionOk="0">
                  <a:moveTo>
                    <a:pt x="60" y="104"/>
                  </a:moveTo>
                  <a:lnTo>
                    <a:pt x="149" y="27"/>
                  </a:lnTo>
                  <a:lnTo>
                    <a:pt x="262" y="0"/>
                  </a:lnTo>
                  <a:lnTo>
                    <a:pt x="354" y="93"/>
                  </a:lnTo>
                  <a:lnTo>
                    <a:pt x="381" y="239"/>
                  </a:lnTo>
                  <a:lnTo>
                    <a:pt x="309" y="279"/>
                  </a:lnTo>
                  <a:lnTo>
                    <a:pt x="243" y="268"/>
                  </a:lnTo>
                  <a:lnTo>
                    <a:pt x="202" y="294"/>
                  </a:lnTo>
                  <a:lnTo>
                    <a:pt x="87" y="283"/>
                  </a:lnTo>
                  <a:lnTo>
                    <a:pt x="0" y="239"/>
                  </a:lnTo>
                  <a:lnTo>
                    <a:pt x="0" y="175"/>
                  </a:lnTo>
                  <a:lnTo>
                    <a:pt x="53" y="15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6549810" y="3465506"/>
              <a:ext cx="1475" cy="3996"/>
            </a:xfrm>
            <a:custGeom>
              <a:avLst/>
              <a:gdLst/>
              <a:ahLst/>
              <a:cxnLst/>
              <a:rect l="l" t="t" r="r" b="b"/>
              <a:pathLst>
                <a:path w="31" h="84" extrusionOk="0">
                  <a:moveTo>
                    <a:pt x="6" y="1"/>
                  </a:moveTo>
                  <a:lnTo>
                    <a:pt x="31" y="42"/>
                  </a:lnTo>
                  <a:lnTo>
                    <a:pt x="23" y="83"/>
                  </a:lnTo>
                  <a:lnTo>
                    <a:pt x="1" y="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6547384" y="3454137"/>
              <a:ext cx="2664" cy="5804"/>
            </a:xfrm>
            <a:custGeom>
              <a:avLst/>
              <a:gdLst/>
              <a:ahLst/>
              <a:cxnLst/>
              <a:rect l="l" t="t" r="r" b="b"/>
              <a:pathLst>
                <a:path w="56" h="122" extrusionOk="0">
                  <a:moveTo>
                    <a:pt x="23" y="1"/>
                  </a:moveTo>
                  <a:lnTo>
                    <a:pt x="55" y="40"/>
                  </a:lnTo>
                  <a:lnTo>
                    <a:pt x="48" y="121"/>
                  </a:lnTo>
                  <a:lnTo>
                    <a:pt x="8" y="72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6539868" y="3437773"/>
              <a:ext cx="4519" cy="5328"/>
            </a:xfrm>
            <a:custGeom>
              <a:avLst/>
              <a:gdLst/>
              <a:ahLst/>
              <a:cxnLst/>
              <a:rect l="l" t="t" r="r" b="b"/>
              <a:pathLst>
                <a:path w="95" h="112" extrusionOk="0">
                  <a:moveTo>
                    <a:pt x="1" y="26"/>
                  </a:moveTo>
                  <a:lnTo>
                    <a:pt x="59" y="0"/>
                  </a:lnTo>
                  <a:lnTo>
                    <a:pt x="95" y="40"/>
                  </a:lnTo>
                  <a:lnTo>
                    <a:pt x="95" y="87"/>
                  </a:lnTo>
                  <a:lnTo>
                    <a:pt x="48" y="111"/>
                  </a:lnTo>
                  <a:lnTo>
                    <a:pt x="2" y="7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6543007" y="3399861"/>
              <a:ext cx="1475" cy="6755"/>
            </a:xfrm>
            <a:custGeom>
              <a:avLst/>
              <a:gdLst/>
              <a:ahLst/>
              <a:cxnLst/>
              <a:rect l="l" t="t" r="r" b="b"/>
              <a:pathLst>
                <a:path w="31" h="142" extrusionOk="0">
                  <a:moveTo>
                    <a:pt x="2" y="1"/>
                  </a:moveTo>
                  <a:lnTo>
                    <a:pt x="31" y="91"/>
                  </a:lnTo>
                  <a:lnTo>
                    <a:pt x="0" y="142"/>
                  </a:lnTo>
                  <a:lnTo>
                    <a:pt x="12" y="8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6537204" y="3405426"/>
              <a:ext cx="3948" cy="2902"/>
            </a:xfrm>
            <a:custGeom>
              <a:avLst/>
              <a:gdLst/>
              <a:ahLst/>
              <a:cxnLst/>
              <a:rect l="l" t="t" r="r" b="b"/>
              <a:pathLst>
                <a:path w="83" h="61" extrusionOk="0">
                  <a:moveTo>
                    <a:pt x="0" y="49"/>
                  </a:moveTo>
                  <a:lnTo>
                    <a:pt x="34" y="61"/>
                  </a:lnTo>
                  <a:lnTo>
                    <a:pt x="74" y="25"/>
                  </a:lnTo>
                  <a:lnTo>
                    <a:pt x="83" y="1"/>
                  </a:lnTo>
                  <a:lnTo>
                    <a:pt x="23" y="21"/>
                  </a:lnTo>
                  <a:cubicBezTo>
                    <a:pt x="23" y="21"/>
                    <a:pt x="2" y="48"/>
                    <a:pt x="0" y="49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7"/>
            <p:cNvSpPr/>
            <p:nvPr/>
          </p:nvSpPr>
          <p:spPr>
            <a:xfrm>
              <a:off x="6542389" y="3409707"/>
              <a:ext cx="1760" cy="5613"/>
            </a:xfrm>
            <a:custGeom>
              <a:avLst/>
              <a:gdLst/>
              <a:ahLst/>
              <a:cxnLst/>
              <a:rect l="l" t="t" r="r" b="b"/>
              <a:pathLst>
                <a:path w="37" h="118" extrusionOk="0">
                  <a:moveTo>
                    <a:pt x="10" y="3"/>
                  </a:moveTo>
                  <a:lnTo>
                    <a:pt x="30" y="23"/>
                  </a:lnTo>
                  <a:lnTo>
                    <a:pt x="32" y="76"/>
                  </a:lnTo>
                  <a:lnTo>
                    <a:pt x="36" y="118"/>
                  </a:lnTo>
                  <a:lnTo>
                    <a:pt x="13" y="116"/>
                  </a:lnTo>
                  <a:lnTo>
                    <a:pt x="0" y="61"/>
                  </a:lnTo>
                  <a:cubicBezTo>
                    <a:pt x="0" y="61"/>
                    <a:pt x="12" y="1"/>
                    <a:pt x="10" y="3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6540486" y="3426119"/>
              <a:ext cx="3996" cy="2902"/>
            </a:xfrm>
            <a:custGeom>
              <a:avLst/>
              <a:gdLst/>
              <a:ahLst/>
              <a:cxnLst/>
              <a:rect l="l" t="t" r="r" b="b"/>
              <a:pathLst>
                <a:path w="84" h="61" extrusionOk="0">
                  <a:moveTo>
                    <a:pt x="1" y="44"/>
                  </a:moveTo>
                  <a:lnTo>
                    <a:pt x="25" y="0"/>
                  </a:lnTo>
                  <a:lnTo>
                    <a:pt x="78" y="32"/>
                  </a:lnTo>
                  <a:lnTo>
                    <a:pt x="84" y="59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6538441" y="3418793"/>
              <a:ext cx="5138" cy="4757"/>
            </a:xfrm>
            <a:custGeom>
              <a:avLst/>
              <a:gdLst/>
              <a:ahLst/>
              <a:cxnLst/>
              <a:rect l="l" t="t" r="r" b="b"/>
              <a:pathLst>
                <a:path w="108" h="100" extrusionOk="0">
                  <a:moveTo>
                    <a:pt x="4" y="47"/>
                  </a:moveTo>
                  <a:lnTo>
                    <a:pt x="68" y="0"/>
                  </a:lnTo>
                  <a:lnTo>
                    <a:pt x="83" y="36"/>
                  </a:lnTo>
                  <a:lnTo>
                    <a:pt x="108" y="47"/>
                  </a:lnTo>
                  <a:lnTo>
                    <a:pt x="106" y="83"/>
                  </a:lnTo>
                  <a:lnTo>
                    <a:pt x="76" y="83"/>
                  </a:lnTo>
                  <a:lnTo>
                    <a:pt x="59" y="100"/>
                  </a:lnTo>
                  <a:lnTo>
                    <a:pt x="31" y="96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6529735" y="3415083"/>
              <a:ext cx="7421" cy="10989"/>
            </a:xfrm>
            <a:custGeom>
              <a:avLst/>
              <a:gdLst/>
              <a:ahLst/>
              <a:cxnLst/>
              <a:rect l="l" t="t" r="r" b="b"/>
              <a:pathLst>
                <a:path w="156" h="231" extrusionOk="0">
                  <a:moveTo>
                    <a:pt x="6" y="1"/>
                  </a:moveTo>
                  <a:lnTo>
                    <a:pt x="52" y="1"/>
                  </a:lnTo>
                  <a:lnTo>
                    <a:pt x="87" y="33"/>
                  </a:lnTo>
                  <a:lnTo>
                    <a:pt x="89" y="80"/>
                  </a:lnTo>
                  <a:lnTo>
                    <a:pt x="129" y="150"/>
                  </a:lnTo>
                  <a:lnTo>
                    <a:pt x="155" y="182"/>
                  </a:lnTo>
                  <a:lnTo>
                    <a:pt x="110" y="195"/>
                  </a:lnTo>
                  <a:lnTo>
                    <a:pt x="44" y="230"/>
                  </a:lnTo>
                  <a:lnTo>
                    <a:pt x="37" y="191"/>
                  </a:lnTo>
                  <a:lnTo>
                    <a:pt x="48" y="118"/>
                  </a:lnTo>
                  <a:lnTo>
                    <a:pt x="61" y="84"/>
                  </a:lnTo>
                  <a:lnTo>
                    <a:pt x="38" y="57"/>
                  </a:lnTo>
                  <a:lnTo>
                    <a:pt x="10" y="55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6522933" y="3396721"/>
              <a:ext cx="8467" cy="14414"/>
            </a:xfrm>
            <a:custGeom>
              <a:avLst/>
              <a:gdLst/>
              <a:ahLst/>
              <a:cxnLst/>
              <a:rect l="l" t="t" r="r" b="b"/>
              <a:pathLst>
                <a:path w="178" h="303" extrusionOk="0">
                  <a:moveTo>
                    <a:pt x="27" y="3"/>
                  </a:moveTo>
                  <a:lnTo>
                    <a:pt x="1" y="112"/>
                  </a:lnTo>
                  <a:lnTo>
                    <a:pt x="21" y="174"/>
                  </a:lnTo>
                  <a:lnTo>
                    <a:pt x="20" y="234"/>
                  </a:lnTo>
                  <a:lnTo>
                    <a:pt x="46" y="302"/>
                  </a:lnTo>
                  <a:lnTo>
                    <a:pt x="84" y="302"/>
                  </a:lnTo>
                  <a:lnTo>
                    <a:pt x="108" y="263"/>
                  </a:lnTo>
                  <a:lnTo>
                    <a:pt x="144" y="281"/>
                  </a:lnTo>
                  <a:lnTo>
                    <a:pt x="178" y="257"/>
                  </a:lnTo>
                  <a:lnTo>
                    <a:pt x="176" y="197"/>
                  </a:lnTo>
                  <a:lnTo>
                    <a:pt x="153" y="163"/>
                  </a:lnTo>
                  <a:lnTo>
                    <a:pt x="170" y="116"/>
                  </a:lnTo>
                  <a:lnTo>
                    <a:pt x="140" y="80"/>
                  </a:lnTo>
                  <a:lnTo>
                    <a:pt x="127" y="103"/>
                  </a:lnTo>
                  <a:lnTo>
                    <a:pt x="125" y="142"/>
                  </a:lnTo>
                  <a:lnTo>
                    <a:pt x="89" y="153"/>
                  </a:lnTo>
                  <a:lnTo>
                    <a:pt x="65" y="133"/>
                  </a:lnTo>
                  <a:lnTo>
                    <a:pt x="63" y="40"/>
                  </a:lnTo>
                  <a:cubicBezTo>
                    <a:pt x="63" y="40"/>
                    <a:pt x="25" y="1"/>
                    <a:pt x="27" y="3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6517462" y="3342016"/>
              <a:ext cx="4805" cy="2997"/>
            </a:xfrm>
            <a:custGeom>
              <a:avLst/>
              <a:gdLst/>
              <a:ahLst/>
              <a:cxnLst/>
              <a:rect l="l" t="t" r="r" b="b"/>
              <a:pathLst>
                <a:path w="101" h="63" extrusionOk="0">
                  <a:moveTo>
                    <a:pt x="1" y="31"/>
                  </a:moveTo>
                  <a:lnTo>
                    <a:pt x="40" y="1"/>
                  </a:lnTo>
                  <a:lnTo>
                    <a:pt x="84" y="1"/>
                  </a:lnTo>
                  <a:lnTo>
                    <a:pt x="101" y="25"/>
                  </a:lnTo>
                  <a:lnTo>
                    <a:pt x="61" y="63"/>
                  </a:lnTo>
                  <a:lnTo>
                    <a:pt x="12" y="5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6448011" y="3352054"/>
              <a:ext cx="7088" cy="3282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0" y="1"/>
                  </a:moveTo>
                  <a:lnTo>
                    <a:pt x="53" y="2"/>
                  </a:lnTo>
                  <a:lnTo>
                    <a:pt x="96" y="29"/>
                  </a:lnTo>
                  <a:lnTo>
                    <a:pt x="149" y="50"/>
                  </a:lnTo>
                  <a:lnTo>
                    <a:pt x="111" y="68"/>
                  </a:lnTo>
                  <a:lnTo>
                    <a:pt x="68" y="51"/>
                  </a:lnTo>
                  <a:lnTo>
                    <a:pt x="25" y="55"/>
                  </a:lnTo>
                  <a:lnTo>
                    <a:pt x="2" y="3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6464756" y="3335832"/>
              <a:ext cx="11940" cy="8563"/>
            </a:xfrm>
            <a:custGeom>
              <a:avLst/>
              <a:gdLst/>
              <a:ahLst/>
              <a:cxnLst/>
              <a:rect l="l" t="t" r="r" b="b"/>
              <a:pathLst>
                <a:path w="251" h="180" extrusionOk="0">
                  <a:moveTo>
                    <a:pt x="0" y="1"/>
                  </a:moveTo>
                  <a:lnTo>
                    <a:pt x="55" y="7"/>
                  </a:lnTo>
                  <a:lnTo>
                    <a:pt x="109" y="59"/>
                  </a:lnTo>
                  <a:lnTo>
                    <a:pt x="205" y="78"/>
                  </a:lnTo>
                  <a:lnTo>
                    <a:pt x="237" y="125"/>
                  </a:lnTo>
                  <a:lnTo>
                    <a:pt x="232" y="157"/>
                  </a:lnTo>
                  <a:lnTo>
                    <a:pt x="251" y="176"/>
                  </a:lnTo>
                  <a:lnTo>
                    <a:pt x="185" y="180"/>
                  </a:lnTo>
                  <a:lnTo>
                    <a:pt x="104" y="148"/>
                  </a:lnTo>
                  <a:lnTo>
                    <a:pt x="32" y="82"/>
                  </a:lnTo>
                  <a:lnTo>
                    <a:pt x="28" y="4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7"/>
            <p:cNvSpPr/>
            <p:nvPr/>
          </p:nvSpPr>
          <p:spPr>
            <a:xfrm>
              <a:off x="6445585" y="3321800"/>
              <a:ext cx="14033" cy="10085"/>
            </a:xfrm>
            <a:custGeom>
              <a:avLst/>
              <a:gdLst/>
              <a:ahLst/>
              <a:cxnLst/>
              <a:rect l="l" t="t" r="r" b="b"/>
              <a:pathLst>
                <a:path w="295" h="212" extrusionOk="0">
                  <a:moveTo>
                    <a:pt x="38" y="0"/>
                  </a:moveTo>
                  <a:lnTo>
                    <a:pt x="81" y="46"/>
                  </a:lnTo>
                  <a:lnTo>
                    <a:pt x="145" y="46"/>
                  </a:lnTo>
                  <a:lnTo>
                    <a:pt x="221" y="81"/>
                  </a:lnTo>
                  <a:lnTo>
                    <a:pt x="254" y="119"/>
                  </a:lnTo>
                  <a:lnTo>
                    <a:pt x="286" y="121"/>
                  </a:lnTo>
                  <a:lnTo>
                    <a:pt x="294" y="155"/>
                  </a:lnTo>
                  <a:lnTo>
                    <a:pt x="277" y="207"/>
                  </a:lnTo>
                  <a:lnTo>
                    <a:pt x="224" y="211"/>
                  </a:lnTo>
                  <a:lnTo>
                    <a:pt x="181" y="158"/>
                  </a:lnTo>
                  <a:lnTo>
                    <a:pt x="123" y="170"/>
                  </a:lnTo>
                  <a:lnTo>
                    <a:pt x="57" y="143"/>
                  </a:lnTo>
                  <a:lnTo>
                    <a:pt x="0" y="68"/>
                  </a:lnTo>
                  <a:lnTo>
                    <a:pt x="10" y="1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7"/>
            <p:cNvSpPr/>
            <p:nvPr/>
          </p:nvSpPr>
          <p:spPr>
            <a:xfrm>
              <a:off x="6452816" y="3318755"/>
              <a:ext cx="2854" cy="2093"/>
            </a:xfrm>
            <a:custGeom>
              <a:avLst/>
              <a:gdLst/>
              <a:ahLst/>
              <a:cxnLst/>
              <a:rect l="l" t="t" r="r" b="b"/>
              <a:pathLst>
                <a:path w="60" h="44" extrusionOk="0">
                  <a:moveTo>
                    <a:pt x="57" y="6"/>
                  </a:moveTo>
                  <a:lnTo>
                    <a:pt x="1" y="0"/>
                  </a:lnTo>
                  <a:lnTo>
                    <a:pt x="12" y="32"/>
                  </a:lnTo>
                  <a:lnTo>
                    <a:pt x="59" y="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6456669" y="3310621"/>
              <a:ext cx="13320" cy="17411"/>
            </a:xfrm>
            <a:custGeom>
              <a:avLst/>
              <a:gdLst/>
              <a:ahLst/>
              <a:cxnLst/>
              <a:rect l="l" t="t" r="r" b="b"/>
              <a:pathLst>
                <a:path w="280" h="366" extrusionOk="0">
                  <a:moveTo>
                    <a:pt x="1" y="0"/>
                  </a:moveTo>
                  <a:lnTo>
                    <a:pt x="3" y="19"/>
                  </a:lnTo>
                  <a:lnTo>
                    <a:pt x="40" y="41"/>
                  </a:lnTo>
                  <a:lnTo>
                    <a:pt x="33" y="73"/>
                  </a:lnTo>
                  <a:lnTo>
                    <a:pt x="61" y="119"/>
                  </a:lnTo>
                  <a:lnTo>
                    <a:pt x="78" y="198"/>
                  </a:lnTo>
                  <a:lnTo>
                    <a:pt x="181" y="288"/>
                  </a:lnTo>
                  <a:lnTo>
                    <a:pt x="223" y="301"/>
                  </a:lnTo>
                  <a:lnTo>
                    <a:pt x="230" y="352"/>
                  </a:lnTo>
                  <a:lnTo>
                    <a:pt x="270" y="365"/>
                  </a:lnTo>
                  <a:lnTo>
                    <a:pt x="279" y="309"/>
                  </a:lnTo>
                  <a:lnTo>
                    <a:pt x="230" y="252"/>
                  </a:lnTo>
                  <a:lnTo>
                    <a:pt x="191" y="233"/>
                  </a:lnTo>
                  <a:lnTo>
                    <a:pt x="166" y="192"/>
                  </a:lnTo>
                  <a:lnTo>
                    <a:pt x="102" y="104"/>
                  </a:lnTo>
                  <a:lnTo>
                    <a:pt x="114" y="60"/>
                  </a:lnTo>
                  <a:lnTo>
                    <a:pt x="61" y="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6431885" y="3299490"/>
              <a:ext cx="15984" cy="12939"/>
            </a:xfrm>
            <a:custGeom>
              <a:avLst/>
              <a:gdLst/>
              <a:ahLst/>
              <a:cxnLst/>
              <a:rect l="l" t="t" r="r" b="b"/>
              <a:pathLst>
                <a:path w="336" h="272" extrusionOk="0">
                  <a:moveTo>
                    <a:pt x="0" y="1"/>
                  </a:moveTo>
                  <a:lnTo>
                    <a:pt x="89" y="14"/>
                  </a:lnTo>
                  <a:lnTo>
                    <a:pt x="158" y="72"/>
                  </a:lnTo>
                  <a:lnTo>
                    <a:pt x="239" y="110"/>
                  </a:lnTo>
                  <a:lnTo>
                    <a:pt x="335" y="210"/>
                  </a:lnTo>
                  <a:lnTo>
                    <a:pt x="315" y="234"/>
                  </a:lnTo>
                  <a:lnTo>
                    <a:pt x="334" y="266"/>
                  </a:lnTo>
                  <a:lnTo>
                    <a:pt x="296" y="242"/>
                  </a:lnTo>
                  <a:lnTo>
                    <a:pt x="270" y="272"/>
                  </a:lnTo>
                  <a:lnTo>
                    <a:pt x="260" y="240"/>
                  </a:lnTo>
                  <a:lnTo>
                    <a:pt x="232" y="210"/>
                  </a:lnTo>
                  <a:lnTo>
                    <a:pt x="183" y="170"/>
                  </a:lnTo>
                  <a:lnTo>
                    <a:pt x="61" y="48"/>
                  </a:lnTo>
                  <a:cubicBezTo>
                    <a:pt x="61" y="48"/>
                    <a:pt x="2" y="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6424607" y="3312857"/>
              <a:ext cx="2664" cy="2807"/>
            </a:xfrm>
            <a:custGeom>
              <a:avLst/>
              <a:gdLst/>
              <a:ahLst/>
              <a:cxnLst/>
              <a:rect l="l" t="t" r="r" b="b"/>
              <a:pathLst>
                <a:path w="56" h="59" extrusionOk="0">
                  <a:moveTo>
                    <a:pt x="1" y="0"/>
                  </a:moveTo>
                  <a:lnTo>
                    <a:pt x="55" y="8"/>
                  </a:lnTo>
                  <a:lnTo>
                    <a:pt x="50" y="47"/>
                  </a:lnTo>
                  <a:lnTo>
                    <a:pt x="16" y="58"/>
                  </a:lnTo>
                  <a:lnTo>
                    <a:pt x="1" y="3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6416901" y="3311572"/>
              <a:ext cx="2331" cy="1475"/>
            </a:xfrm>
            <a:custGeom>
              <a:avLst/>
              <a:gdLst/>
              <a:ahLst/>
              <a:cxnLst/>
              <a:rect l="l" t="t" r="r" b="b"/>
              <a:pathLst>
                <a:path w="49" h="31" extrusionOk="0">
                  <a:moveTo>
                    <a:pt x="1" y="20"/>
                  </a:moveTo>
                  <a:lnTo>
                    <a:pt x="20" y="1"/>
                  </a:lnTo>
                  <a:lnTo>
                    <a:pt x="48" y="16"/>
                  </a:lnTo>
                  <a:lnTo>
                    <a:pt x="39" y="3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6417282" y="3304960"/>
              <a:ext cx="7040" cy="7278"/>
            </a:xfrm>
            <a:custGeom>
              <a:avLst/>
              <a:gdLst/>
              <a:ahLst/>
              <a:cxnLst/>
              <a:rect l="l" t="t" r="r" b="b"/>
              <a:pathLst>
                <a:path w="148" h="153" extrusionOk="0">
                  <a:moveTo>
                    <a:pt x="1" y="87"/>
                  </a:moveTo>
                  <a:lnTo>
                    <a:pt x="33" y="91"/>
                  </a:lnTo>
                  <a:lnTo>
                    <a:pt x="68" y="96"/>
                  </a:lnTo>
                  <a:lnTo>
                    <a:pt x="80" y="136"/>
                  </a:lnTo>
                  <a:lnTo>
                    <a:pt x="115" y="151"/>
                  </a:lnTo>
                  <a:lnTo>
                    <a:pt x="144" y="153"/>
                  </a:lnTo>
                  <a:lnTo>
                    <a:pt x="147" y="102"/>
                  </a:lnTo>
                  <a:lnTo>
                    <a:pt x="130" y="70"/>
                  </a:lnTo>
                  <a:lnTo>
                    <a:pt x="87" y="46"/>
                  </a:lnTo>
                  <a:lnTo>
                    <a:pt x="76" y="14"/>
                  </a:lnTo>
                  <a:lnTo>
                    <a:pt x="49" y="0"/>
                  </a:lnTo>
                  <a:lnTo>
                    <a:pt x="17" y="2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6413619" y="3303533"/>
              <a:ext cx="3806" cy="3092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0" y="19"/>
                  </a:moveTo>
                  <a:lnTo>
                    <a:pt x="30" y="0"/>
                  </a:lnTo>
                  <a:lnTo>
                    <a:pt x="79" y="30"/>
                  </a:lnTo>
                  <a:lnTo>
                    <a:pt x="74" y="59"/>
                  </a:lnTo>
                  <a:lnTo>
                    <a:pt x="27" y="64"/>
                  </a:lnTo>
                  <a:lnTo>
                    <a:pt x="2" y="46"/>
                  </a:lnTo>
                  <a:cubicBezTo>
                    <a:pt x="2" y="46"/>
                    <a:pt x="0" y="17"/>
                    <a:pt x="0" y="19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6409242" y="3300584"/>
              <a:ext cx="3092" cy="4329"/>
            </a:xfrm>
            <a:custGeom>
              <a:avLst/>
              <a:gdLst/>
              <a:ahLst/>
              <a:cxnLst/>
              <a:rect l="l" t="t" r="r" b="b"/>
              <a:pathLst>
                <a:path w="65" h="91" extrusionOk="0">
                  <a:moveTo>
                    <a:pt x="6" y="0"/>
                  </a:moveTo>
                  <a:lnTo>
                    <a:pt x="64" y="47"/>
                  </a:lnTo>
                  <a:lnTo>
                    <a:pt x="49" y="74"/>
                  </a:lnTo>
                  <a:lnTo>
                    <a:pt x="21" y="91"/>
                  </a:lnTo>
                  <a:lnTo>
                    <a:pt x="21" y="7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6406626" y="3283459"/>
              <a:ext cx="2902" cy="2902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0" y="61"/>
                  </a:lnTo>
                  <a:lnTo>
                    <a:pt x="51" y="3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6407863" y="3286979"/>
              <a:ext cx="13843" cy="10608"/>
            </a:xfrm>
            <a:custGeom>
              <a:avLst/>
              <a:gdLst/>
              <a:ahLst/>
              <a:cxnLst/>
              <a:rect l="l" t="t" r="r" b="b"/>
              <a:pathLst>
                <a:path w="291" h="223" extrusionOk="0">
                  <a:moveTo>
                    <a:pt x="25" y="0"/>
                  </a:moveTo>
                  <a:lnTo>
                    <a:pt x="1" y="30"/>
                  </a:lnTo>
                  <a:lnTo>
                    <a:pt x="42" y="96"/>
                  </a:lnTo>
                  <a:lnTo>
                    <a:pt x="129" y="156"/>
                  </a:lnTo>
                  <a:lnTo>
                    <a:pt x="180" y="207"/>
                  </a:lnTo>
                  <a:lnTo>
                    <a:pt x="240" y="222"/>
                  </a:lnTo>
                  <a:lnTo>
                    <a:pt x="291" y="222"/>
                  </a:lnTo>
                  <a:lnTo>
                    <a:pt x="281" y="190"/>
                  </a:lnTo>
                  <a:lnTo>
                    <a:pt x="227" y="141"/>
                  </a:lnTo>
                  <a:lnTo>
                    <a:pt x="187" y="122"/>
                  </a:lnTo>
                  <a:lnTo>
                    <a:pt x="182" y="90"/>
                  </a:lnTo>
                  <a:lnTo>
                    <a:pt x="142" y="66"/>
                  </a:lnTo>
                  <a:lnTo>
                    <a:pt x="61" y="55"/>
                  </a:lnTo>
                  <a:lnTo>
                    <a:pt x="57" y="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6402773" y="3289833"/>
              <a:ext cx="1855" cy="1665"/>
            </a:xfrm>
            <a:custGeom>
              <a:avLst/>
              <a:gdLst/>
              <a:ahLst/>
              <a:cxnLst/>
              <a:rect l="l" t="t" r="r" b="b"/>
              <a:pathLst>
                <a:path w="39" h="35" extrusionOk="0">
                  <a:moveTo>
                    <a:pt x="27" y="0"/>
                  </a:moveTo>
                  <a:lnTo>
                    <a:pt x="1" y="10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6375088" y="3348819"/>
              <a:ext cx="3758" cy="2283"/>
            </a:xfrm>
            <a:custGeom>
              <a:avLst/>
              <a:gdLst/>
              <a:ahLst/>
              <a:cxnLst/>
              <a:rect l="l" t="t" r="r" b="b"/>
              <a:pathLst>
                <a:path w="79" h="48" extrusionOk="0">
                  <a:moveTo>
                    <a:pt x="1" y="29"/>
                  </a:moveTo>
                  <a:lnTo>
                    <a:pt x="33" y="1"/>
                  </a:lnTo>
                  <a:lnTo>
                    <a:pt x="78" y="10"/>
                  </a:lnTo>
                  <a:lnTo>
                    <a:pt x="69" y="40"/>
                  </a:lnTo>
                  <a:lnTo>
                    <a:pt x="27" y="48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6364908" y="3350341"/>
              <a:ext cx="6660" cy="3806"/>
            </a:xfrm>
            <a:custGeom>
              <a:avLst/>
              <a:gdLst/>
              <a:ahLst/>
              <a:cxnLst/>
              <a:rect l="l" t="t" r="r" b="b"/>
              <a:pathLst>
                <a:path w="140" h="80" extrusionOk="0">
                  <a:moveTo>
                    <a:pt x="0" y="3"/>
                  </a:moveTo>
                  <a:lnTo>
                    <a:pt x="61" y="67"/>
                  </a:lnTo>
                  <a:lnTo>
                    <a:pt x="93" y="65"/>
                  </a:lnTo>
                  <a:lnTo>
                    <a:pt x="123" y="80"/>
                  </a:lnTo>
                  <a:lnTo>
                    <a:pt x="140" y="67"/>
                  </a:lnTo>
                  <a:lnTo>
                    <a:pt x="128" y="38"/>
                  </a:lnTo>
                  <a:lnTo>
                    <a:pt x="85" y="40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6287608" y="3227946"/>
              <a:ext cx="9752" cy="4186"/>
            </a:xfrm>
            <a:custGeom>
              <a:avLst/>
              <a:gdLst/>
              <a:ahLst/>
              <a:cxnLst/>
              <a:rect l="l" t="t" r="r" b="b"/>
              <a:pathLst>
                <a:path w="205" h="88" extrusionOk="0">
                  <a:moveTo>
                    <a:pt x="3" y="25"/>
                  </a:moveTo>
                  <a:lnTo>
                    <a:pt x="20" y="10"/>
                  </a:lnTo>
                  <a:lnTo>
                    <a:pt x="59" y="16"/>
                  </a:lnTo>
                  <a:lnTo>
                    <a:pt x="102" y="1"/>
                  </a:lnTo>
                  <a:lnTo>
                    <a:pt x="134" y="23"/>
                  </a:lnTo>
                  <a:lnTo>
                    <a:pt x="174" y="14"/>
                  </a:lnTo>
                  <a:lnTo>
                    <a:pt x="204" y="36"/>
                  </a:lnTo>
                  <a:lnTo>
                    <a:pt x="148" y="83"/>
                  </a:lnTo>
                  <a:lnTo>
                    <a:pt x="82" y="87"/>
                  </a:lnTo>
                  <a:lnTo>
                    <a:pt x="61" y="66"/>
                  </a:lnTo>
                  <a:lnTo>
                    <a:pt x="20" y="61"/>
                  </a:lnTo>
                  <a:cubicBezTo>
                    <a:pt x="20" y="61"/>
                    <a:pt x="1" y="19"/>
                    <a:pt x="3" y="25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6386932" y="3272803"/>
              <a:ext cx="14985" cy="17886"/>
            </a:xfrm>
            <a:custGeom>
              <a:avLst/>
              <a:gdLst/>
              <a:ahLst/>
              <a:cxnLst/>
              <a:rect l="l" t="t" r="r" b="b"/>
              <a:pathLst>
                <a:path w="315" h="376" extrusionOk="0">
                  <a:moveTo>
                    <a:pt x="8" y="4"/>
                  </a:moveTo>
                  <a:lnTo>
                    <a:pt x="64" y="1"/>
                  </a:lnTo>
                  <a:lnTo>
                    <a:pt x="93" y="38"/>
                  </a:lnTo>
                  <a:lnTo>
                    <a:pt x="111" y="110"/>
                  </a:lnTo>
                  <a:lnTo>
                    <a:pt x="179" y="132"/>
                  </a:lnTo>
                  <a:lnTo>
                    <a:pt x="264" y="200"/>
                  </a:lnTo>
                  <a:lnTo>
                    <a:pt x="315" y="264"/>
                  </a:lnTo>
                  <a:lnTo>
                    <a:pt x="309" y="334"/>
                  </a:lnTo>
                  <a:lnTo>
                    <a:pt x="275" y="345"/>
                  </a:lnTo>
                  <a:lnTo>
                    <a:pt x="264" y="368"/>
                  </a:lnTo>
                  <a:lnTo>
                    <a:pt x="200" y="375"/>
                  </a:lnTo>
                  <a:lnTo>
                    <a:pt x="164" y="360"/>
                  </a:lnTo>
                  <a:lnTo>
                    <a:pt x="126" y="360"/>
                  </a:lnTo>
                  <a:lnTo>
                    <a:pt x="96" y="321"/>
                  </a:lnTo>
                  <a:lnTo>
                    <a:pt x="111" y="292"/>
                  </a:lnTo>
                  <a:lnTo>
                    <a:pt x="62" y="204"/>
                  </a:lnTo>
                  <a:lnTo>
                    <a:pt x="12" y="178"/>
                  </a:lnTo>
                  <a:lnTo>
                    <a:pt x="12" y="9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6384173" y="3267238"/>
              <a:ext cx="2616" cy="4995"/>
            </a:xfrm>
            <a:custGeom>
              <a:avLst/>
              <a:gdLst/>
              <a:ahLst/>
              <a:cxnLst/>
              <a:rect l="l" t="t" r="r" b="b"/>
              <a:pathLst>
                <a:path w="55" h="105" extrusionOk="0">
                  <a:moveTo>
                    <a:pt x="13" y="1"/>
                  </a:moveTo>
                  <a:lnTo>
                    <a:pt x="0" y="25"/>
                  </a:lnTo>
                  <a:lnTo>
                    <a:pt x="23" y="56"/>
                  </a:lnTo>
                  <a:lnTo>
                    <a:pt x="24" y="104"/>
                  </a:lnTo>
                  <a:lnTo>
                    <a:pt x="55" y="63"/>
                  </a:lnTo>
                  <a:lnTo>
                    <a:pt x="53" y="1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6380558" y="3259627"/>
              <a:ext cx="3806" cy="3568"/>
            </a:xfrm>
            <a:custGeom>
              <a:avLst/>
              <a:gdLst/>
              <a:ahLst/>
              <a:cxnLst/>
              <a:rect l="l" t="t" r="r" b="b"/>
              <a:pathLst>
                <a:path w="80" h="75" extrusionOk="0">
                  <a:moveTo>
                    <a:pt x="1" y="48"/>
                  </a:moveTo>
                  <a:lnTo>
                    <a:pt x="33" y="39"/>
                  </a:lnTo>
                  <a:lnTo>
                    <a:pt x="50" y="1"/>
                  </a:lnTo>
                  <a:lnTo>
                    <a:pt x="80" y="39"/>
                  </a:lnTo>
                  <a:lnTo>
                    <a:pt x="52" y="74"/>
                  </a:lnTo>
                  <a:lnTo>
                    <a:pt x="10" y="7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6339553" y="3236651"/>
              <a:ext cx="28161" cy="29113"/>
            </a:xfrm>
            <a:custGeom>
              <a:avLst/>
              <a:gdLst/>
              <a:ahLst/>
              <a:cxnLst/>
              <a:rect l="l" t="t" r="r" b="b"/>
              <a:pathLst>
                <a:path w="592" h="612" extrusionOk="0">
                  <a:moveTo>
                    <a:pt x="1" y="0"/>
                  </a:moveTo>
                  <a:lnTo>
                    <a:pt x="115" y="70"/>
                  </a:lnTo>
                  <a:lnTo>
                    <a:pt x="196" y="92"/>
                  </a:lnTo>
                  <a:lnTo>
                    <a:pt x="290" y="171"/>
                  </a:lnTo>
                  <a:lnTo>
                    <a:pt x="364" y="187"/>
                  </a:lnTo>
                  <a:lnTo>
                    <a:pt x="403" y="232"/>
                  </a:lnTo>
                  <a:lnTo>
                    <a:pt x="462" y="260"/>
                  </a:lnTo>
                  <a:lnTo>
                    <a:pt x="507" y="333"/>
                  </a:lnTo>
                  <a:lnTo>
                    <a:pt x="543" y="335"/>
                  </a:lnTo>
                  <a:lnTo>
                    <a:pt x="563" y="444"/>
                  </a:lnTo>
                  <a:lnTo>
                    <a:pt x="590" y="454"/>
                  </a:lnTo>
                  <a:lnTo>
                    <a:pt x="592" y="499"/>
                  </a:lnTo>
                  <a:lnTo>
                    <a:pt x="567" y="548"/>
                  </a:lnTo>
                  <a:lnTo>
                    <a:pt x="550" y="612"/>
                  </a:lnTo>
                  <a:lnTo>
                    <a:pt x="498" y="555"/>
                  </a:lnTo>
                  <a:lnTo>
                    <a:pt x="482" y="499"/>
                  </a:lnTo>
                  <a:lnTo>
                    <a:pt x="501" y="456"/>
                  </a:lnTo>
                  <a:lnTo>
                    <a:pt x="464" y="324"/>
                  </a:lnTo>
                  <a:lnTo>
                    <a:pt x="373" y="230"/>
                  </a:lnTo>
                  <a:lnTo>
                    <a:pt x="311" y="224"/>
                  </a:lnTo>
                  <a:lnTo>
                    <a:pt x="219" y="171"/>
                  </a:lnTo>
                  <a:lnTo>
                    <a:pt x="40" y="68"/>
                  </a:lnTo>
                  <a:lnTo>
                    <a:pt x="8" y="3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6322714" y="3218384"/>
              <a:ext cx="3615" cy="3710"/>
            </a:xfrm>
            <a:custGeom>
              <a:avLst/>
              <a:gdLst/>
              <a:ahLst/>
              <a:cxnLst/>
              <a:rect l="l" t="t" r="r" b="b"/>
              <a:pathLst>
                <a:path w="76" h="78" extrusionOk="0">
                  <a:moveTo>
                    <a:pt x="1" y="0"/>
                  </a:moveTo>
                  <a:lnTo>
                    <a:pt x="48" y="2"/>
                  </a:lnTo>
                  <a:lnTo>
                    <a:pt x="76" y="47"/>
                  </a:lnTo>
                  <a:lnTo>
                    <a:pt x="74" y="77"/>
                  </a:lnTo>
                  <a:lnTo>
                    <a:pt x="10" y="3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6329992" y="3235271"/>
              <a:ext cx="4519" cy="4186"/>
            </a:xfrm>
            <a:custGeom>
              <a:avLst/>
              <a:gdLst/>
              <a:ahLst/>
              <a:cxnLst/>
              <a:rect l="l" t="t" r="r" b="b"/>
              <a:pathLst>
                <a:path w="95" h="88" extrusionOk="0">
                  <a:moveTo>
                    <a:pt x="0" y="22"/>
                  </a:moveTo>
                  <a:lnTo>
                    <a:pt x="58" y="1"/>
                  </a:lnTo>
                  <a:lnTo>
                    <a:pt x="94" y="22"/>
                  </a:lnTo>
                  <a:lnTo>
                    <a:pt x="94" y="72"/>
                  </a:lnTo>
                  <a:lnTo>
                    <a:pt x="42" y="88"/>
                  </a:lnTo>
                  <a:lnTo>
                    <a:pt x="4" y="6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6328708" y="3264907"/>
              <a:ext cx="3806" cy="3996"/>
            </a:xfrm>
            <a:custGeom>
              <a:avLst/>
              <a:gdLst/>
              <a:ahLst/>
              <a:cxnLst/>
              <a:rect l="l" t="t" r="r" b="b"/>
              <a:pathLst>
                <a:path w="80" h="84" extrusionOk="0">
                  <a:moveTo>
                    <a:pt x="1" y="31"/>
                  </a:moveTo>
                  <a:lnTo>
                    <a:pt x="53" y="84"/>
                  </a:lnTo>
                  <a:lnTo>
                    <a:pt x="80" y="52"/>
                  </a:lnTo>
                  <a:lnTo>
                    <a:pt x="48" y="1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6307159" y="3256582"/>
              <a:ext cx="52232" cy="28019"/>
            </a:xfrm>
            <a:custGeom>
              <a:avLst/>
              <a:gdLst/>
              <a:ahLst/>
              <a:cxnLst/>
              <a:rect l="l" t="t" r="r" b="b"/>
              <a:pathLst>
                <a:path w="1098" h="589" extrusionOk="0">
                  <a:moveTo>
                    <a:pt x="38" y="330"/>
                  </a:moveTo>
                  <a:lnTo>
                    <a:pt x="0" y="400"/>
                  </a:lnTo>
                  <a:lnTo>
                    <a:pt x="43" y="453"/>
                  </a:lnTo>
                  <a:lnTo>
                    <a:pt x="98" y="458"/>
                  </a:lnTo>
                  <a:lnTo>
                    <a:pt x="183" y="526"/>
                  </a:lnTo>
                  <a:lnTo>
                    <a:pt x="192" y="556"/>
                  </a:lnTo>
                  <a:lnTo>
                    <a:pt x="228" y="528"/>
                  </a:lnTo>
                  <a:lnTo>
                    <a:pt x="314" y="532"/>
                  </a:lnTo>
                  <a:lnTo>
                    <a:pt x="341" y="579"/>
                  </a:lnTo>
                  <a:lnTo>
                    <a:pt x="401" y="588"/>
                  </a:lnTo>
                  <a:lnTo>
                    <a:pt x="442" y="581"/>
                  </a:lnTo>
                  <a:lnTo>
                    <a:pt x="537" y="564"/>
                  </a:lnTo>
                  <a:lnTo>
                    <a:pt x="587" y="579"/>
                  </a:lnTo>
                  <a:lnTo>
                    <a:pt x="631" y="560"/>
                  </a:lnTo>
                  <a:lnTo>
                    <a:pt x="693" y="584"/>
                  </a:lnTo>
                  <a:lnTo>
                    <a:pt x="714" y="558"/>
                  </a:lnTo>
                  <a:lnTo>
                    <a:pt x="712" y="520"/>
                  </a:lnTo>
                  <a:lnTo>
                    <a:pt x="779" y="519"/>
                  </a:lnTo>
                  <a:lnTo>
                    <a:pt x="870" y="406"/>
                  </a:lnTo>
                  <a:lnTo>
                    <a:pt x="870" y="368"/>
                  </a:lnTo>
                  <a:lnTo>
                    <a:pt x="907" y="359"/>
                  </a:lnTo>
                  <a:lnTo>
                    <a:pt x="941" y="385"/>
                  </a:lnTo>
                  <a:lnTo>
                    <a:pt x="1003" y="366"/>
                  </a:lnTo>
                  <a:lnTo>
                    <a:pt x="1034" y="319"/>
                  </a:lnTo>
                  <a:lnTo>
                    <a:pt x="977" y="268"/>
                  </a:lnTo>
                  <a:lnTo>
                    <a:pt x="973" y="232"/>
                  </a:lnTo>
                  <a:lnTo>
                    <a:pt x="1009" y="212"/>
                  </a:lnTo>
                  <a:lnTo>
                    <a:pt x="1037" y="227"/>
                  </a:lnTo>
                  <a:lnTo>
                    <a:pt x="1098" y="168"/>
                  </a:lnTo>
                  <a:lnTo>
                    <a:pt x="1096" y="52"/>
                  </a:lnTo>
                  <a:lnTo>
                    <a:pt x="1039" y="1"/>
                  </a:lnTo>
                  <a:lnTo>
                    <a:pt x="1007" y="24"/>
                  </a:lnTo>
                  <a:lnTo>
                    <a:pt x="988" y="46"/>
                  </a:lnTo>
                  <a:lnTo>
                    <a:pt x="956" y="20"/>
                  </a:lnTo>
                  <a:lnTo>
                    <a:pt x="894" y="18"/>
                  </a:lnTo>
                  <a:lnTo>
                    <a:pt x="868" y="57"/>
                  </a:lnTo>
                  <a:lnTo>
                    <a:pt x="894" y="168"/>
                  </a:lnTo>
                  <a:lnTo>
                    <a:pt x="913" y="189"/>
                  </a:lnTo>
                  <a:lnTo>
                    <a:pt x="887" y="217"/>
                  </a:lnTo>
                  <a:lnTo>
                    <a:pt x="836" y="216"/>
                  </a:lnTo>
                  <a:lnTo>
                    <a:pt x="738" y="295"/>
                  </a:lnTo>
                  <a:lnTo>
                    <a:pt x="719" y="345"/>
                  </a:lnTo>
                  <a:lnTo>
                    <a:pt x="687" y="370"/>
                  </a:lnTo>
                  <a:lnTo>
                    <a:pt x="663" y="359"/>
                  </a:lnTo>
                  <a:lnTo>
                    <a:pt x="625" y="383"/>
                  </a:lnTo>
                  <a:lnTo>
                    <a:pt x="591" y="345"/>
                  </a:lnTo>
                  <a:lnTo>
                    <a:pt x="559" y="347"/>
                  </a:lnTo>
                  <a:lnTo>
                    <a:pt x="522" y="394"/>
                  </a:lnTo>
                  <a:lnTo>
                    <a:pt x="490" y="387"/>
                  </a:lnTo>
                  <a:lnTo>
                    <a:pt x="474" y="321"/>
                  </a:lnTo>
                  <a:lnTo>
                    <a:pt x="486" y="280"/>
                  </a:lnTo>
                  <a:lnTo>
                    <a:pt x="446" y="261"/>
                  </a:lnTo>
                  <a:lnTo>
                    <a:pt x="420" y="287"/>
                  </a:lnTo>
                  <a:lnTo>
                    <a:pt x="427" y="321"/>
                  </a:lnTo>
                  <a:lnTo>
                    <a:pt x="388" y="347"/>
                  </a:lnTo>
                  <a:lnTo>
                    <a:pt x="337" y="342"/>
                  </a:lnTo>
                  <a:lnTo>
                    <a:pt x="277" y="366"/>
                  </a:lnTo>
                  <a:lnTo>
                    <a:pt x="232" y="364"/>
                  </a:lnTo>
                  <a:lnTo>
                    <a:pt x="198" y="345"/>
                  </a:lnTo>
                  <a:lnTo>
                    <a:pt x="151" y="345"/>
                  </a:lnTo>
                  <a:lnTo>
                    <a:pt x="87" y="36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6300166" y="3273089"/>
              <a:ext cx="4043" cy="4947"/>
            </a:xfrm>
            <a:custGeom>
              <a:avLst/>
              <a:gdLst/>
              <a:ahLst/>
              <a:cxnLst/>
              <a:rect l="l" t="t" r="r" b="b"/>
              <a:pathLst>
                <a:path w="85" h="104" extrusionOk="0">
                  <a:moveTo>
                    <a:pt x="0" y="36"/>
                  </a:moveTo>
                  <a:lnTo>
                    <a:pt x="32" y="0"/>
                  </a:lnTo>
                  <a:lnTo>
                    <a:pt x="74" y="34"/>
                  </a:lnTo>
                  <a:lnTo>
                    <a:pt x="85" y="79"/>
                  </a:lnTo>
                  <a:lnTo>
                    <a:pt x="74" y="104"/>
                  </a:lnTo>
                  <a:lnTo>
                    <a:pt x="29" y="7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6292079" y="3269854"/>
              <a:ext cx="2664" cy="3615"/>
            </a:xfrm>
            <a:custGeom>
              <a:avLst/>
              <a:gdLst/>
              <a:ahLst/>
              <a:cxnLst/>
              <a:rect l="l" t="t" r="r" b="b"/>
              <a:pathLst>
                <a:path w="56" h="76" extrusionOk="0">
                  <a:moveTo>
                    <a:pt x="23" y="1"/>
                  </a:moveTo>
                  <a:lnTo>
                    <a:pt x="1" y="44"/>
                  </a:lnTo>
                  <a:lnTo>
                    <a:pt x="23" y="76"/>
                  </a:lnTo>
                  <a:lnTo>
                    <a:pt x="55" y="68"/>
                  </a:lnTo>
                  <a:lnTo>
                    <a:pt x="55" y="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6278284" y="3262053"/>
              <a:ext cx="2854" cy="2854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59" y="1"/>
                  </a:moveTo>
                  <a:lnTo>
                    <a:pt x="1" y="21"/>
                  </a:lnTo>
                  <a:lnTo>
                    <a:pt x="18" y="59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6358343" y="3318232"/>
              <a:ext cx="4376" cy="4757"/>
            </a:xfrm>
            <a:custGeom>
              <a:avLst/>
              <a:gdLst/>
              <a:ahLst/>
              <a:cxnLst/>
              <a:rect l="l" t="t" r="r" b="b"/>
              <a:pathLst>
                <a:path w="92" h="100" extrusionOk="0">
                  <a:moveTo>
                    <a:pt x="14" y="0"/>
                  </a:moveTo>
                  <a:lnTo>
                    <a:pt x="1" y="40"/>
                  </a:lnTo>
                  <a:lnTo>
                    <a:pt x="16" y="68"/>
                  </a:lnTo>
                  <a:lnTo>
                    <a:pt x="35" y="62"/>
                  </a:lnTo>
                  <a:lnTo>
                    <a:pt x="91" y="100"/>
                  </a:lnTo>
                  <a:lnTo>
                    <a:pt x="87" y="6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6340077" y="3310526"/>
              <a:ext cx="2379" cy="5328"/>
            </a:xfrm>
            <a:custGeom>
              <a:avLst/>
              <a:gdLst/>
              <a:ahLst/>
              <a:cxnLst/>
              <a:rect l="l" t="t" r="r" b="b"/>
              <a:pathLst>
                <a:path w="50" h="112" extrusionOk="0">
                  <a:moveTo>
                    <a:pt x="12" y="8"/>
                  </a:moveTo>
                  <a:lnTo>
                    <a:pt x="1" y="27"/>
                  </a:lnTo>
                  <a:lnTo>
                    <a:pt x="20" y="62"/>
                  </a:lnTo>
                  <a:lnTo>
                    <a:pt x="33" y="60"/>
                  </a:lnTo>
                  <a:lnTo>
                    <a:pt x="37" y="96"/>
                  </a:lnTo>
                  <a:lnTo>
                    <a:pt x="33" y="111"/>
                  </a:lnTo>
                  <a:lnTo>
                    <a:pt x="42" y="111"/>
                  </a:lnTo>
                  <a:lnTo>
                    <a:pt x="50" y="7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6335605" y="3328792"/>
              <a:ext cx="6945" cy="5233"/>
            </a:xfrm>
            <a:custGeom>
              <a:avLst/>
              <a:gdLst/>
              <a:ahLst/>
              <a:cxnLst/>
              <a:rect l="l" t="t" r="r" b="b"/>
              <a:pathLst>
                <a:path w="146" h="110" extrusionOk="0">
                  <a:moveTo>
                    <a:pt x="1" y="0"/>
                  </a:moveTo>
                  <a:lnTo>
                    <a:pt x="33" y="6"/>
                  </a:lnTo>
                  <a:lnTo>
                    <a:pt x="55" y="28"/>
                  </a:lnTo>
                  <a:lnTo>
                    <a:pt x="59" y="42"/>
                  </a:lnTo>
                  <a:lnTo>
                    <a:pt x="78" y="47"/>
                  </a:lnTo>
                  <a:lnTo>
                    <a:pt x="85" y="62"/>
                  </a:lnTo>
                  <a:lnTo>
                    <a:pt x="117" y="38"/>
                  </a:lnTo>
                  <a:lnTo>
                    <a:pt x="142" y="36"/>
                  </a:lnTo>
                  <a:lnTo>
                    <a:pt x="146" y="62"/>
                  </a:lnTo>
                  <a:lnTo>
                    <a:pt x="121" y="79"/>
                  </a:lnTo>
                  <a:lnTo>
                    <a:pt x="116" y="100"/>
                  </a:lnTo>
                  <a:lnTo>
                    <a:pt x="89" y="109"/>
                  </a:lnTo>
                  <a:lnTo>
                    <a:pt x="53" y="100"/>
                  </a:lnTo>
                  <a:lnTo>
                    <a:pt x="55" y="70"/>
                  </a:lnTo>
                  <a:lnTo>
                    <a:pt x="42" y="62"/>
                  </a:lnTo>
                  <a:lnTo>
                    <a:pt x="21" y="19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6333369" y="3324559"/>
              <a:ext cx="4424" cy="3615"/>
            </a:xfrm>
            <a:custGeom>
              <a:avLst/>
              <a:gdLst/>
              <a:ahLst/>
              <a:cxnLst/>
              <a:rect l="l" t="t" r="r" b="b"/>
              <a:pathLst>
                <a:path w="93" h="76" extrusionOk="0">
                  <a:moveTo>
                    <a:pt x="1" y="6"/>
                  </a:moveTo>
                  <a:lnTo>
                    <a:pt x="10" y="52"/>
                  </a:lnTo>
                  <a:lnTo>
                    <a:pt x="35" y="65"/>
                  </a:lnTo>
                  <a:lnTo>
                    <a:pt x="68" y="61"/>
                  </a:lnTo>
                  <a:lnTo>
                    <a:pt x="80" y="76"/>
                  </a:lnTo>
                  <a:lnTo>
                    <a:pt x="93" y="59"/>
                  </a:lnTo>
                  <a:lnTo>
                    <a:pt x="78" y="36"/>
                  </a:lnTo>
                  <a:lnTo>
                    <a:pt x="63" y="36"/>
                  </a:lnTo>
                  <a:lnTo>
                    <a:pt x="70" y="27"/>
                  </a:lnTo>
                  <a:lnTo>
                    <a:pt x="61" y="6"/>
                  </a:lnTo>
                  <a:lnTo>
                    <a:pt x="40" y="6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6328089" y="3321800"/>
              <a:ext cx="3996" cy="4519"/>
            </a:xfrm>
            <a:custGeom>
              <a:avLst/>
              <a:gdLst/>
              <a:ahLst/>
              <a:cxnLst/>
              <a:rect l="l" t="t" r="r" b="b"/>
              <a:pathLst>
                <a:path w="84" h="95" extrusionOk="0">
                  <a:moveTo>
                    <a:pt x="1" y="19"/>
                  </a:moveTo>
                  <a:lnTo>
                    <a:pt x="19" y="64"/>
                  </a:lnTo>
                  <a:lnTo>
                    <a:pt x="40" y="62"/>
                  </a:lnTo>
                  <a:lnTo>
                    <a:pt x="63" y="89"/>
                  </a:lnTo>
                  <a:lnTo>
                    <a:pt x="82" y="94"/>
                  </a:lnTo>
                  <a:lnTo>
                    <a:pt x="83" y="61"/>
                  </a:lnTo>
                  <a:lnTo>
                    <a:pt x="55" y="1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6265869" y="3302344"/>
              <a:ext cx="856" cy="1950"/>
            </a:xfrm>
            <a:custGeom>
              <a:avLst/>
              <a:gdLst/>
              <a:ahLst/>
              <a:cxnLst/>
              <a:rect l="l" t="t" r="r" b="b"/>
              <a:pathLst>
                <a:path w="18" h="41" extrusionOk="0">
                  <a:moveTo>
                    <a:pt x="17" y="1"/>
                  </a:moveTo>
                  <a:lnTo>
                    <a:pt x="0" y="14"/>
                  </a:lnTo>
                  <a:lnTo>
                    <a:pt x="17" y="40"/>
                  </a:lnTo>
                  <a:cubicBezTo>
                    <a:pt x="17" y="39"/>
                    <a:pt x="17" y="3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6261397" y="3301725"/>
              <a:ext cx="999" cy="1142"/>
            </a:xfrm>
            <a:custGeom>
              <a:avLst/>
              <a:gdLst/>
              <a:ahLst/>
              <a:cxnLst/>
              <a:rect l="l" t="t" r="r" b="b"/>
              <a:pathLst>
                <a:path w="21" h="24" extrusionOk="0">
                  <a:moveTo>
                    <a:pt x="8" y="23"/>
                  </a:moveTo>
                  <a:lnTo>
                    <a:pt x="0" y="4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6257782" y="3301821"/>
              <a:ext cx="1570" cy="1665"/>
            </a:xfrm>
            <a:custGeom>
              <a:avLst/>
              <a:gdLst/>
              <a:ahLst/>
              <a:cxnLst/>
              <a:rect l="l" t="t" r="r" b="b"/>
              <a:pathLst>
                <a:path w="33" h="35" extrusionOk="0">
                  <a:moveTo>
                    <a:pt x="5" y="1"/>
                  </a:moveTo>
                  <a:lnTo>
                    <a:pt x="1" y="29"/>
                  </a:lnTo>
                  <a:lnTo>
                    <a:pt x="33" y="34"/>
                  </a:lnTo>
                  <a:lnTo>
                    <a:pt x="29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6259304" y="3300013"/>
              <a:ext cx="1950" cy="3044"/>
            </a:xfrm>
            <a:custGeom>
              <a:avLst/>
              <a:gdLst/>
              <a:ahLst/>
              <a:cxnLst/>
              <a:rect l="l" t="t" r="r" b="b"/>
              <a:pathLst>
                <a:path w="41" h="64" extrusionOk="0">
                  <a:moveTo>
                    <a:pt x="35" y="63"/>
                  </a:moveTo>
                  <a:lnTo>
                    <a:pt x="1" y="29"/>
                  </a:lnTo>
                  <a:lnTo>
                    <a:pt x="14" y="1"/>
                  </a:lnTo>
                  <a:lnTo>
                    <a:pt x="40" y="5"/>
                  </a:lnTo>
                  <a:lnTo>
                    <a:pt x="29" y="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6252074" y="3302629"/>
              <a:ext cx="1903" cy="2283"/>
            </a:xfrm>
            <a:custGeom>
              <a:avLst/>
              <a:gdLst/>
              <a:ahLst/>
              <a:cxnLst/>
              <a:rect l="l" t="t" r="r" b="b"/>
              <a:pathLst>
                <a:path w="40" h="48" extrusionOk="0">
                  <a:moveTo>
                    <a:pt x="0" y="1"/>
                  </a:moveTo>
                  <a:lnTo>
                    <a:pt x="21" y="42"/>
                  </a:lnTo>
                  <a:lnTo>
                    <a:pt x="40" y="48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6247935" y="3311049"/>
              <a:ext cx="3377" cy="1380"/>
            </a:xfrm>
            <a:custGeom>
              <a:avLst/>
              <a:gdLst/>
              <a:ahLst/>
              <a:cxnLst/>
              <a:rect l="l" t="t" r="r" b="b"/>
              <a:pathLst>
                <a:path w="71" h="29" extrusionOk="0">
                  <a:moveTo>
                    <a:pt x="1" y="29"/>
                  </a:moveTo>
                  <a:lnTo>
                    <a:pt x="31" y="0"/>
                  </a:lnTo>
                  <a:lnTo>
                    <a:pt x="70" y="2"/>
                  </a:lnTo>
                  <a:lnTo>
                    <a:pt x="55" y="25"/>
                  </a:lnTo>
                  <a:cubicBezTo>
                    <a:pt x="55" y="25"/>
                    <a:pt x="1" y="29"/>
                    <a:pt x="1" y="29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6247792" y="3313570"/>
              <a:ext cx="999" cy="1094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0" y="8"/>
                  </a:moveTo>
                  <a:lnTo>
                    <a:pt x="21" y="2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6244986" y="3312476"/>
              <a:ext cx="2093" cy="856"/>
            </a:xfrm>
            <a:custGeom>
              <a:avLst/>
              <a:gdLst/>
              <a:ahLst/>
              <a:cxnLst/>
              <a:rect l="l" t="t" r="r" b="b"/>
              <a:pathLst>
                <a:path w="44" h="18" extrusionOk="0">
                  <a:moveTo>
                    <a:pt x="1" y="2"/>
                  </a:moveTo>
                  <a:lnTo>
                    <a:pt x="31" y="18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6243987" y="3313570"/>
              <a:ext cx="5185" cy="3330"/>
            </a:xfrm>
            <a:custGeom>
              <a:avLst/>
              <a:gdLst/>
              <a:ahLst/>
              <a:cxnLst/>
              <a:rect l="l" t="t" r="r" b="b"/>
              <a:pathLst>
                <a:path w="109" h="70" extrusionOk="0">
                  <a:moveTo>
                    <a:pt x="3" y="0"/>
                  </a:moveTo>
                  <a:cubicBezTo>
                    <a:pt x="1" y="0"/>
                    <a:pt x="74" y="32"/>
                    <a:pt x="74" y="32"/>
                  </a:cubicBezTo>
                  <a:lnTo>
                    <a:pt x="108" y="7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6247507" y="3307624"/>
              <a:ext cx="2188" cy="1047"/>
            </a:xfrm>
            <a:custGeom>
              <a:avLst/>
              <a:gdLst/>
              <a:ahLst/>
              <a:cxnLst/>
              <a:rect l="l" t="t" r="r" b="b"/>
              <a:pathLst>
                <a:path w="46" h="22" extrusionOk="0">
                  <a:moveTo>
                    <a:pt x="0" y="1"/>
                  </a:moveTo>
                  <a:lnTo>
                    <a:pt x="46" y="8"/>
                  </a:lnTo>
                  <a:lnTo>
                    <a:pt x="34" y="22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6249552" y="3303533"/>
              <a:ext cx="2283" cy="3710"/>
            </a:xfrm>
            <a:custGeom>
              <a:avLst/>
              <a:gdLst/>
              <a:ahLst/>
              <a:cxnLst/>
              <a:rect l="l" t="t" r="r" b="b"/>
              <a:pathLst>
                <a:path w="48" h="78" extrusionOk="0">
                  <a:moveTo>
                    <a:pt x="21" y="78"/>
                  </a:moveTo>
                  <a:lnTo>
                    <a:pt x="1" y="51"/>
                  </a:lnTo>
                  <a:lnTo>
                    <a:pt x="3" y="27"/>
                  </a:lnTo>
                  <a:lnTo>
                    <a:pt x="31" y="0"/>
                  </a:lnTo>
                  <a:lnTo>
                    <a:pt x="48" y="55"/>
                  </a:lnTo>
                  <a:lnTo>
                    <a:pt x="40" y="76"/>
                  </a:lnTo>
                  <a:cubicBezTo>
                    <a:pt x="40" y="76"/>
                    <a:pt x="21" y="78"/>
                    <a:pt x="21" y="78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6215540" y="3238078"/>
              <a:ext cx="120590" cy="103465"/>
            </a:xfrm>
            <a:custGeom>
              <a:avLst/>
              <a:gdLst/>
              <a:ahLst/>
              <a:cxnLst/>
              <a:rect l="l" t="t" r="r" b="b"/>
              <a:pathLst>
                <a:path w="2535" h="2175" extrusionOk="0">
                  <a:moveTo>
                    <a:pt x="57" y="0"/>
                  </a:moveTo>
                  <a:lnTo>
                    <a:pt x="25" y="968"/>
                  </a:lnTo>
                  <a:lnTo>
                    <a:pt x="10" y="1041"/>
                  </a:lnTo>
                  <a:lnTo>
                    <a:pt x="10" y="1083"/>
                  </a:lnTo>
                  <a:lnTo>
                    <a:pt x="21" y="1103"/>
                  </a:lnTo>
                  <a:lnTo>
                    <a:pt x="0" y="1732"/>
                  </a:lnTo>
                  <a:lnTo>
                    <a:pt x="89" y="1732"/>
                  </a:lnTo>
                  <a:lnTo>
                    <a:pt x="117" y="1749"/>
                  </a:lnTo>
                  <a:lnTo>
                    <a:pt x="162" y="1736"/>
                  </a:lnTo>
                  <a:lnTo>
                    <a:pt x="300" y="1742"/>
                  </a:lnTo>
                  <a:lnTo>
                    <a:pt x="334" y="1732"/>
                  </a:lnTo>
                  <a:lnTo>
                    <a:pt x="347" y="1764"/>
                  </a:lnTo>
                  <a:lnTo>
                    <a:pt x="379" y="1798"/>
                  </a:lnTo>
                  <a:lnTo>
                    <a:pt x="420" y="1809"/>
                  </a:lnTo>
                  <a:lnTo>
                    <a:pt x="475" y="1775"/>
                  </a:lnTo>
                  <a:lnTo>
                    <a:pt x="565" y="1749"/>
                  </a:lnTo>
                  <a:lnTo>
                    <a:pt x="573" y="1725"/>
                  </a:lnTo>
                  <a:lnTo>
                    <a:pt x="595" y="1743"/>
                  </a:lnTo>
                  <a:lnTo>
                    <a:pt x="620" y="1715"/>
                  </a:lnTo>
                  <a:lnTo>
                    <a:pt x="616" y="1644"/>
                  </a:lnTo>
                  <a:lnTo>
                    <a:pt x="548" y="1591"/>
                  </a:lnTo>
                  <a:lnTo>
                    <a:pt x="475" y="1561"/>
                  </a:lnTo>
                  <a:lnTo>
                    <a:pt x="411" y="1550"/>
                  </a:lnTo>
                  <a:lnTo>
                    <a:pt x="384" y="1527"/>
                  </a:lnTo>
                  <a:lnTo>
                    <a:pt x="347" y="1512"/>
                  </a:lnTo>
                  <a:lnTo>
                    <a:pt x="330" y="1514"/>
                  </a:lnTo>
                  <a:lnTo>
                    <a:pt x="303" y="1491"/>
                  </a:lnTo>
                  <a:lnTo>
                    <a:pt x="290" y="1431"/>
                  </a:lnTo>
                  <a:lnTo>
                    <a:pt x="247" y="1373"/>
                  </a:lnTo>
                  <a:lnTo>
                    <a:pt x="198" y="1350"/>
                  </a:lnTo>
                  <a:lnTo>
                    <a:pt x="189" y="1314"/>
                  </a:lnTo>
                  <a:lnTo>
                    <a:pt x="159" y="1286"/>
                  </a:lnTo>
                  <a:lnTo>
                    <a:pt x="194" y="1309"/>
                  </a:lnTo>
                  <a:lnTo>
                    <a:pt x="207" y="1346"/>
                  </a:lnTo>
                  <a:lnTo>
                    <a:pt x="238" y="1354"/>
                  </a:lnTo>
                  <a:lnTo>
                    <a:pt x="296" y="1390"/>
                  </a:lnTo>
                  <a:lnTo>
                    <a:pt x="303" y="1435"/>
                  </a:lnTo>
                  <a:lnTo>
                    <a:pt x="311" y="1486"/>
                  </a:lnTo>
                  <a:lnTo>
                    <a:pt x="330" y="1487"/>
                  </a:lnTo>
                  <a:lnTo>
                    <a:pt x="396" y="1506"/>
                  </a:lnTo>
                  <a:lnTo>
                    <a:pt x="431" y="1538"/>
                  </a:lnTo>
                  <a:lnTo>
                    <a:pt x="458" y="1533"/>
                  </a:lnTo>
                  <a:lnTo>
                    <a:pt x="520" y="1536"/>
                  </a:lnTo>
                  <a:lnTo>
                    <a:pt x="591" y="1518"/>
                  </a:lnTo>
                  <a:lnTo>
                    <a:pt x="642" y="1521"/>
                  </a:lnTo>
                  <a:lnTo>
                    <a:pt x="686" y="1508"/>
                  </a:lnTo>
                  <a:lnTo>
                    <a:pt x="672" y="1486"/>
                  </a:lnTo>
                  <a:lnTo>
                    <a:pt x="635" y="1461"/>
                  </a:lnTo>
                  <a:lnTo>
                    <a:pt x="616" y="1425"/>
                  </a:lnTo>
                  <a:lnTo>
                    <a:pt x="580" y="1429"/>
                  </a:lnTo>
                  <a:lnTo>
                    <a:pt x="561" y="1395"/>
                  </a:lnTo>
                  <a:lnTo>
                    <a:pt x="591" y="1420"/>
                  </a:lnTo>
                  <a:lnTo>
                    <a:pt x="642" y="1408"/>
                  </a:lnTo>
                  <a:lnTo>
                    <a:pt x="682" y="1452"/>
                  </a:lnTo>
                  <a:lnTo>
                    <a:pt x="729" y="1461"/>
                  </a:lnTo>
                  <a:lnTo>
                    <a:pt x="706" y="1433"/>
                  </a:lnTo>
                  <a:lnTo>
                    <a:pt x="706" y="1395"/>
                  </a:lnTo>
                  <a:lnTo>
                    <a:pt x="731" y="1378"/>
                  </a:lnTo>
                  <a:lnTo>
                    <a:pt x="735" y="1350"/>
                  </a:lnTo>
                  <a:lnTo>
                    <a:pt x="729" y="1310"/>
                  </a:lnTo>
                  <a:lnTo>
                    <a:pt x="691" y="1275"/>
                  </a:lnTo>
                  <a:lnTo>
                    <a:pt x="691" y="1256"/>
                  </a:lnTo>
                  <a:lnTo>
                    <a:pt x="735" y="1277"/>
                  </a:lnTo>
                  <a:lnTo>
                    <a:pt x="753" y="1309"/>
                  </a:lnTo>
                  <a:lnTo>
                    <a:pt x="804" y="1356"/>
                  </a:lnTo>
                  <a:lnTo>
                    <a:pt x="842" y="1365"/>
                  </a:lnTo>
                  <a:lnTo>
                    <a:pt x="844" y="1341"/>
                  </a:lnTo>
                  <a:lnTo>
                    <a:pt x="834" y="1305"/>
                  </a:lnTo>
                  <a:lnTo>
                    <a:pt x="847" y="1316"/>
                  </a:lnTo>
                  <a:lnTo>
                    <a:pt x="861" y="1363"/>
                  </a:lnTo>
                  <a:lnTo>
                    <a:pt x="881" y="1359"/>
                  </a:lnTo>
                  <a:lnTo>
                    <a:pt x="883" y="1324"/>
                  </a:lnTo>
                  <a:lnTo>
                    <a:pt x="868" y="1293"/>
                  </a:lnTo>
                  <a:lnTo>
                    <a:pt x="883" y="1241"/>
                  </a:lnTo>
                  <a:lnTo>
                    <a:pt x="906" y="1267"/>
                  </a:lnTo>
                  <a:lnTo>
                    <a:pt x="970" y="1288"/>
                  </a:lnTo>
                  <a:lnTo>
                    <a:pt x="985" y="1325"/>
                  </a:lnTo>
                  <a:lnTo>
                    <a:pt x="1017" y="1333"/>
                  </a:lnTo>
                  <a:lnTo>
                    <a:pt x="1049" y="1331"/>
                  </a:lnTo>
                  <a:lnTo>
                    <a:pt x="1066" y="1344"/>
                  </a:lnTo>
                  <a:lnTo>
                    <a:pt x="1090" y="1314"/>
                  </a:lnTo>
                  <a:lnTo>
                    <a:pt x="1087" y="1350"/>
                  </a:lnTo>
                  <a:lnTo>
                    <a:pt x="1088" y="1382"/>
                  </a:lnTo>
                  <a:lnTo>
                    <a:pt x="1115" y="1390"/>
                  </a:lnTo>
                  <a:lnTo>
                    <a:pt x="1147" y="1422"/>
                  </a:lnTo>
                  <a:lnTo>
                    <a:pt x="1288" y="1454"/>
                  </a:lnTo>
                  <a:lnTo>
                    <a:pt x="1329" y="1478"/>
                  </a:lnTo>
                  <a:lnTo>
                    <a:pt x="1369" y="1525"/>
                  </a:lnTo>
                  <a:lnTo>
                    <a:pt x="1390" y="1597"/>
                  </a:lnTo>
                  <a:lnTo>
                    <a:pt x="1459" y="1683"/>
                  </a:lnTo>
                  <a:lnTo>
                    <a:pt x="1471" y="1719"/>
                  </a:lnTo>
                  <a:lnTo>
                    <a:pt x="1518" y="1732"/>
                  </a:lnTo>
                  <a:lnTo>
                    <a:pt x="1546" y="1774"/>
                  </a:lnTo>
                  <a:lnTo>
                    <a:pt x="1555" y="1802"/>
                  </a:lnTo>
                  <a:lnTo>
                    <a:pt x="1676" y="1926"/>
                  </a:lnTo>
                  <a:lnTo>
                    <a:pt x="1678" y="1964"/>
                  </a:lnTo>
                  <a:lnTo>
                    <a:pt x="1725" y="1996"/>
                  </a:lnTo>
                  <a:lnTo>
                    <a:pt x="1796" y="2020"/>
                  </a:lnTo>
                  <a:lnTo>
                    <a:pt x="1824" y="2009"/>
                  </a:lnTo>
                  <a:lnTo>
                    <a:pt x="1853" y="2009"/>
                  </a:lnTo>
                  <a:lnTo>
                    <a:pt x="1892" y="2026"/>
                  </a:lnTo>
                  <a:lnTo>
                    <a:pt x="1971" y="2014"/>
                  </a:lnTo>
                  <a:lnTo>
                    <a:pt x="2024" y="2035"/>
                  </a:lnTo>
                  <a:lnTo>
                    <a:pt x="2071" y="2031"/>
                  </a:lnTo>
                  <a:lnTo>
                    <a:pt x="2150" y="2046"/>
                  </a:lnTo>
                  <a:lnTo>
                    <a:pt x="2188" y="2069"/>
                  </a:lnTo>
                  <a:lnTo>
                    <a:pt x="2244" y="2060"/>
                  </a:lnTo>
                  <a:lnTo>
                    <a:pt x="2269" y="2090"/>
                  </a:lnTo>
                  <a:lnTo>
                    <a:pt x="2323" y="2088"/>
                  </a:lnTo>
                  <a:lnTo>
                    <a:pt x="2331" y="2105"/>
                  </a:lnTo>
                  <a:lnTo>
                    <a:pt x="2303" y="2127"/>
                  </a:lnTo>
                  <a:lnTo>
                    <a:pt x="2352" y="2141"/>
                  </a:lnTo>
                  <a:lnTo>
                    <a:pt x="2412" y="2174"/>
                  </a:lnTo>
                  <a:lnTo>
                    <a:pt x="2470" y="2159"/>
                  </a:lnTo>
                  <a:lnTo>
                    <a:pt x="2485" y="2127"/>
                  </a:lnTo>
                  <a:lnTo>
                    <a:pt x="2423" y="2090"/>
                  </a:lnTo>
                  <a:lnTo>
                    <a:pt x="2402" y="2088"/>
                  </a:lnTo>
                  <a:lnTo>
                    <a:pt x="2402" y="2065"/>
                  </a:lnTo>
                  <a:lnTo>
                    <a:pt x="2449" y="2050"/>
                  </a:lnTo>
                  <a:lnTo>
                    <a:pt x="2489" y="2067"/>
                  </a:lnTo>
                  <a:lnTo>
                    <a:pt x="2534" y="2037"/>
                  </a:lnTo>
                  <a:lnTo>
                    <a:pt x="2438" y="2018"/>
                  </a:lnTo>
                  <a:lnTo>
                    <a:pt x="2327" y="2003"/>
                  </a:lnTo>
                  <a:lnTo>
                    <a:pt x="2259" y="1967"/>
                  </a:lnTo>
                  <a:lnTo>
                    <a:pt x="2235" y="1939"/>
                  </a:lnTo>
                  <a:lnTo>
                    <a:pt x="2293" y="1913"/>
                  </a:lnTo>
                  <a:lnTo>
                    <a:pt x="2331" y="1915"/>
                  </a:lnTo>
                  <a:lnTo>
                    <a:pt x="2353" y="1896"/>
                  </a:lnTo>
                  <a:lnTo>
                    <a:pt x="2320" y="1875"/>
                  </a:lnTo>
                  <a:lnTo>
                    <a:pt x="2233" y="1875"/>
                  </a:lnTo>
                  <a:lnTo>
                    <a:pt x="2148" y="1862"/>
                  </a:lnTo>
                  <a:lnTo>
                    <a:pt x="2114" y="1834"/>
                  </a:lnTo>
                  <a:lnTo>
                    <a:pt x="2114" y="1796"/>
                  </a:lnTo>
                  <a:lnTo>
                    <a:pt x="2143" y="1762"/>
                  </a:lnTo>
                  <a:lnTo>
                    <a:pt x="2158" y="1730"/>
                  </a:lnTo>
                  <a:lnTo>
                    <a:pt x="2129" y="1700"/>
                  </a:lnTo>
                  <a:lnTo>
                    <a:pt x="2097" y="1700"/>
                  </a:lnTo>
                  <a:lnTo>
                    <a:pt x="2077" y="1717"/>
                  </a:lnTo>
                  <a:lnTo>
                    <a:pt x="2037" y="1708"/>
                  </a:lnTo>
                  <a:lnTo>
                    <a:pt x="2009" y="1708"/>
                  </a:lnTo>
                  <a:lnTo>
                    <a:pt x="1964" y="1661"/>
                  </a:lnTo>
                  <a:lnTo>
                    <a:pt x="1954" y="1589"/>
                  </a:lnTo>
                  <a:lnTo>
                    <a:pt x="1915" y="1568"/>
                  </a:lnTo>
                  <a:lnTo>
                    <a:pt x="1868" y="1454"/>
                  </a:lnTo>
                  <a:lnTo>
                    <a:pt x="1845" y="1444"/>
                  </a:lnTo>
                  <a:lnTo>
                    <a:pt x="1830" y="1406"/>
                  </a:lnTo>
                  <a:lnTo>
                    <a:pt x="1776" y="1406"/>
                  </a:lnTo>
                  <a:lnTo>
                    <a:pt x="1738" y="1386"/>
                  </a:lnTo>
                  <a:lnTo>
                    <a:pt x="1710" y="1331"/>
                  </a:lnTo>
                  <a:lnTo>
                    <a:pt x="1653" y="1273"/>
                  </a:lnTo>
                  <a:lnTo>
                    <a:pt x="1642" y="1213"/>
                  </a:lnTo>
                  <a:lnTo>
                    <a:pt x="1602" y="1179"/>
                  </a:lnTo>
                  <a:lnTo>
                    <a:pt x="1572" y="1126"/>
                  </a:lnTo>
                  <a:lnTo>
                    <a:pt x="1578" y="1105"/>
                  </a:lnTo>
                  <a:lnTo>
                    <a:pt x="1683" y="1115"/>
                  </a:lnTo>
                  <a:lnTo>
                    <a:pt x="1776" y="1066"/>
                  </a:lnTo>
                  <a:lnTo>
                    <a:pt x="1804" y="1021"/>
                  </a:lnTo>
                  <a:lnTo>
                    <a:pt x="1798" y="968"/>
                  </a:lnTo>
                  <a:lnTo>
                    <a:pt x="1725" y="889"/>
                  </a:lnTo>
                  <a:lnTo>
                    <a:pt x="1670" y="879"/>
                  </a:lnTo>
                  <a:lnTo>
                    <a:pt x="1648" y="894"/>
                  </a:lnTo>
                  <a:lnTo>
                    <a:pt x="1589" y="866"/>
                  </a:lnTo>
                  <a:lnTo>
                    <a:pt x="1497" y="829"/>
                  </a:lnTo>
                  <a:lnTo>
                    <a:pt x="1452" y="780"/>
                  </a:lnTo>
                  <a:lnTo>
                    <a:pt x="1399" y="785"/>
                  </a:lnTo>
                  <a:lnTo>
                    <a:pt x="1273" y="740"/>
                  </a:lnTo>
                  <a:lnTo>
                    <a:pt x="1262" y="706"/>
                  </a:lnTo>
                  <a:lnTo>
                    <a:pt x="1295" y="646"/>
                  </a:lnTo>
                  <a:lnTo>
                    <a:pt x="1301" y="601"/>
                  </a:lnTo>
                  <a:lnTo>
                    <a:pt x="1269" y="559"/>
                  </a:lnTo>
                  <a:lnTo>
                    <a:pt x="1175" y="461"/>
                  </a:lnTo>
                  <a:lnTo>
                    <a:pt x="1154" y="465"/>
                  </a:lnTo>
                  <a:lnTo>
                    <a:pt x="1122" y="478"/>
                  </a:lnTo>
                  <a:lnTo>
                    <a:pt x="1103" y="437"/>
                  </a:lnTo>
                  <a:lnTo>
                    <a:pt x="1056" y="403"/>
                  </a:lnTo>
                  <a:lnTo>
                    <a:pt x="1041" y="365"/>
                  </a:lnTo>
                  <a:lnTo>
                    <a:pt x="987" y="356"/>
                  </a:lnTo>
                  <a:lnTo>
                    <a:pt x="959" y="318"/>
                  </a:lnTo>
                  <a:lnTo>
                    <a:pt x="938" y="326"/>
                  </a:lnTo>
                  <a:lnTo>
                    <a:pt x="891" y="300"/>
                  </a:lnTo>
                  <a:lnTo>
                    <a:pt x="832" y="296"/>
                  </a:lnTo>
                  <a:lnTo>
                    <a:pt x="780" y="254"/>
                  </a:lnTo>
                  <a:lnTo>
                    <a:pt x="719" y="241"/>
                  </a:lnTo>
                  <a:lnTo>
                    <a:pt x="625" y="183"/>
                  </a:lnTo>
                  <a:lnTo>
                    <a:pt x="486" y="170"/>
                  </a:lnTo>
                  <a:lnTo>
                    <a:pt x="431" y="147"/>
                  </a:lnTo>
                  <a:lnTo>
                    <a:pt x="405" y="113"/>
                  </a:lnTo>
                  <a:lnTo>
                    <a:pt x="381" y="113"/>
                  </a:lnTo>
                  <a:lnTo>
                    <a:pt x="362" y="123"/>
                  </a:lnTo>
                  <a:lnTo>
                    <a:pt x="262" y="81"/>
                  </a:lnTo>
                  <a:lnTo>
                    <a:pt x="238" y="59"/>
                  </a:lnTo>
                  <a:lnTo>
                    <a:pt x="189" y="38"/>
                  </a:lnTo>
                  <a:lnTo>
                    <a:pt x="104" y="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5961425" y="2956897"/>
              <a:ext cx="3140" cy="1142"/>
            </a:xfrm>
            <a:custGeom>
              <a:avLst/>
              <a:gdLst/>
              <a:ahLst/>
              <a:cxnLst/>
              <a:rect l="l" t="t" r="r" b="b"/>
              <a:pathLst>
                <a:path w="66" h="24" extrusionOk="0">
                  <a:moveTo>
                    <a:pt x="0" y="0"/>
                  </a:moveTo>
                  <a:lnTo>
                    <a:pt x="66" y="0"/>
                  </a:lnTo>
                  <a:lnTo>
                    <a:pt x="24" y="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5959142" y="2951521"/>
              <a:ext cx="2379" cy="2093"/>
            </a:xfrm>
            <a:custGeom>
              <a:avLst/>
              <a:gdLst/>
              <a:ahLst/>
              <a:cxnLst/>
              <a:rect l="l" t="t" r="r" b="b"/>
              <a:pathLst>
                <a:path w="50" h="44" extrusionOk="0">
                  <a:moveTo>
                    <a:pt x="14" y="1"/>
                  </a:moveTo>
                  <a:lnTo>
                    <a:pt x="50" y="34"/>
                  </a:lnTo>
                  <a:lnTo>
                    <a:pt x="1" y="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5963185" y="2948192"/>
              <a:ext cx="1855" cy="2664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38" y="1"/>
                  </a:moveTo>
                  <a:lnTo>
                    <a:pt x="1" y="29"/>
                  </a:lnTo>
                  <a:lnTo>
                    <a:pt x="31" y="5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5968846" y="2954280"/>
              <a:ext cx="2379" cy="3092"/>
            </a:xfrm>
            <a:custGeom>
              <a:avLst/>
              <a:gdLst/>
              <a:ahLst/>
              <a:cxnLst/>
              <a:rect l="l" t="t" r="r" b="b"/>
              <a:pathLst>
                <a:path w="50" h="65" extrusionOk="0">
                  <a:moveTo>
                    <a:pt x="32" y="1"/>
                  </a:moveTo>
                  <a:lnTo>
                    <a:pt x="0" y="40"/>
                  </a:lnTo>
                  <a:lnTo>
                    <a:pt x="30" y="65"/>
                  </a:lnTo>
                  <a:lnTo>
                    <a:pt x="49" y="27"/>
                  </a:lnTo>
                  <a:cubicBezTo>
                    <a:pt x="49" y="27"/>
                    <a:pt x="30" y="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5946251" y="2960464"/>
              <a:ext cx="59986" cy="82106"/>
            </a:xfrm>
            <a:custGeom>
              <a:avLst/>
              <a:gdLst/>
              <a:ahLst/>
              <a:cxnLst/>
              <a:rect l="l" t="t" r="r" b="b"/>
              <a:pathLst>
                <a:path w="1261" h="1726" extrusionOk="0">
                  <a:moveTo>
                    <a:pt x="530" y="1183"/>
                  </a:moveTo>
                  <a:lnTo>
                    <a:pt x="569" y="1215"/>
                  </a:lnTo>
                  <a:lnTo>
                    <a:pt x="594" y="1266"/>
                  </a:lnTo>
                  <a:lnTo>
                    <a:pt x="652" y="1285"/>
                  </a:lnTo>
                  <a:lnTo>
                    <a:pt x="694" y="1271"/>
                  </a:lnTo>
                  <a:lnTo>
                    <a:pt x="705" y="1230"/>
                  </a:lnTo>
                  <a:lnTo>
                    <a:pt x="773" y="1175"/>
                  </a:lnTo>
                  <a:lnTo>
                    <a:pt x="824" y="1175"/>
                  </a:lnTo>
                  <a:lnTo>
                    <a:pt x="901" y="1222"/>
                  </a:lnTo>
                  <a:lnTo>
                    <a:pt x="931" y="1283"/>
                  </a:lnTo>
                  <a:lnTo>
                    <a:pt x="923" y="1337"/>
                  </a:lnTo>
                  <a:lnTo>
                    <a:pt x="948" y="1364"/>
                  </a:lnTo>
                  <a:lnTo>
                    <a:pt x="984" y="1341"/>
                  </a:lnTo>
                  <a:lnTo>
                    <a:pt x="980" y="1290"/>
                  </a:lnTo>
                  <a:lnTo>
                    <a:pt x="1002" y="1271"/>
                  </a:lnTo>
                  <a:lnTo>
                    <a:pt x="1031" y="1322"/>
                  </a:lnTo>
                  <a:lnTo>
                    <a:pt x="1093" y="1324"/>
                  </a:lnTo>
                  <a:lnTo>
                    <a:pt x="1142" y="1358"/>
                  </a:lnTo>
                  <a:lnTo>
                    <a:pt x="1153" y="1375"/>
                  </a:lnTo>
                  <a:lnTo>
                    <a:pt x="1117" y="1381"/>
                  </a:lnTo>
                  <a:lnTo>
                    <a:pt x="1091" y="1366"/>
                  </a:lnTo>
                  <a:lnTo>
                    <a:pt x="1064" y="1382"/>
                  </a:lnTo>
                  <a:lnTo>
                    <a:pt x="1076" y="1428"/>
                  </a:lnTo>
                  <a:lnTo>
                    <a:pt x="1112" y="1518"/>
                  </a:lnTo>
                  <a:lnTo>
                    <a:pt x="1110" y="1554"/>
                  </a:lnTo>
                  <a:lnTo>
                    <a:pt x="1160" y="1554"/>
                  </a:lnTo>
                  <a:lnTo>
                    <a:pt x="1198" y="1571"/>
                  </a:lnTo>
                  <a:lnTo>
                    <a:pt x="1241" y="1569"/>
                  </a:lnTo>
                  <a:lnTo>
                    <a:pt x="1260" y="1597"/>
                  </a:lnTo>
                  <a:lnTo>
                    <a:pt x="1240" y="1620"/>
                  </a:lnTo>
                  <a:lnTo>
                    <a:pt x="1245" y="1652"/>
                  </a:lnTo>
                  <a:lnTo>
                    <a:pt x="1226" y="1725"/>
                  </a:lnTo>
                  <a:lnTo>
                    <a:pt x="1181" y="1712"/>
                  </a:lnTo>
                  <a:lnTo>
                    <a:pt x="1138" y="1659"/>
                  </a:lnTo>
                  <a:lnTo>
                    <a:pt x="1179" y="1635"/>
                  </a:lnTo>
                  <a:lnTo>
                    <a:pt x="1183" y="1608"/>
                  </a:lnTo>
                  <a:lnTo>
                    <a:pt x="1140" y="1599"/>
                  </a:lnTo>
                  <a:lnTo>
                    <a:pt x="1142" y="1618"/>
                  </a:lnTo>
                  <a:lnTo>
                    <a:pt x="1098" y="1631"/>
                  </a:lnTo>
                  <a:lnTo>
                    <a:pt x="1040" y="1563"/>
                  </a:lnTo>
                  <a:lnTo>
                    <a:pt x="1000" y="1552"/>
                  </a:lnTo>
                  <a:lnTo>
                    <a:pt x="1000" y="1495"/>
                  </a:lnTo>
                  <a:lnTo>
                    <a:pt x="980" y="1446"/>
                  </a:lnTo>
                  <a:lnTo>
                    <a:pt x="906" y="1420"/>
                  </a:lnTo>
                  <a:lnTo>
                    <a:pt x="872" y="1360"/>
                  </a:lnTo>
                  <a:lnTo>
                    <a:pt x="839" y="1343"/>
                  </a:lnTo>
                  <a:lnTo>
                    <a:pt x="810" y="1313"/>
                  </a:lnTo>
                  <a:lnTo>
                    <a:pt x="782" y="1307"/>
                  </a:lnTo>
                  <a:lnTo>
                    <a:pt x="775" y="1334"/>
                  </a:lnTo>
                  <a:lnTo>
                    <a:pt x="829" y="1428"/>
                  </a:lnTo>
                  <a:lnTo>
                    <a:pt x="844" y="1514"/>
                  </a:lnTo>
                  <a:lnTo>
                    <a:pt x="824" y="1518"/>
                  </a:lnTo>
                  <a:lnTo>
                    <a:pt x="775" y="1431"/>
                  </a:lnTo>
                  <a:lnTo>
                    <a:pt x="716" y="1392"/>
                  </a:lnTo>
                  <a:lnTo>
                    <a:pt x="696" y="1352"/>
                  </a:lnTo>
                  <a:lnTo>
                    <a:pt x="590" y="1309"/>
                  </a:lnTo>
                  <a:lnTo>
                    <a:pt x="530" y="1315"/>
                  </a:lnTo>
                  <a:lnTo>
                    <a:pt x="509" y="1349"/>
                  </a:lnTo>
                  <a:lnTo>
                    <a:pt x="520" y="1384"/>
                  </a:lnTo>
                  <a:lnTo>
                    <a:pt x="472" y="1413"/>
                  </a:lnTo>
                  <a:lnTo>
                    <a:pt x="411" y="1354"/>
                  </a:lnTo>
                  <a:lnTo>
                    <a:pt x="377" y="1386"/>
                  </a:lnTo>
                  <a:lnTo>
                    <a:pt x="336" y="1394"/>
                  </a:lnTo>
                  <a:lnTo>
                    <a:pt x="360" y="1352"/>
                  </a:lnTo>
                  <a:lnTo>
                    <a:pt x="340" y="1307"/>
                  </a:lnTo>
                  <a:lnTo>
                    <a:pt x="310" y="1318"/>
                  </a:lnTo>
                  <a:lnTo>
                    <a:pt x="295" y="1371"/>
                  </a:lnTo>
                  <a:lnTo>
                    <a:pt x="261" y="1313"/>
                  </a:lnTo>
                  <a:lnTo>
                    <a:pt x="266" y="1253"/>
                  </a:lnTo>
                  <a:lnTo>
                    <a:pt x="261" y="1222"/>
                  </a:lnTo>
                  <a:lnTo>
                    <a:pt x="289" y="1189"/>
                  </a:lnTo>
                  <a:lnTo>
                    <a:pt x="345" y="1117"/>
                  </a:lnTo>
                  <a:lnTo>
                    <a:pt x="300" y="1083"/>
                  </a:lnTo>
                  <a:lnTo>
                    <a:pt x="244" y="1077"/>
                  </a:lnTo>
                  <a:lnTo>
                    <a:pt x="242" y="1109"/>
                  </a:lnTo>
                  <a:lnTo>
                    <a:pt x="270" y="1138"/>
                  </a:lnTo>
                  <a:lnTo>
                    <a:pt x="240" y="1177"/>
                  </a:lnTo>
                  <a:lnTo>
                    <a:pt x="208" y="1175"/>
                  </a:lnTo>
                  <a:lnTo>
                    <a:pt x="157" y="1109"/>
                  </a:lnTo>
                  <a:lnTo>
                    <a:pt x="155" y="1059"/>
                  </a:lnTo>
                  <a:lnTo>
                    <a:pt x="135" y="1051"/>
                  </a:lnTo>
                  <a:lnTo>
                    <a:pt x="116" y="1066"/>
                  </a:lnTo>
                  <a:lnTo>
                    <a:pt x="95" y="1049"/>
                  </a:lnTo>
                  <a:lnTo>
                    <a:pt x="93" y="957"/>
                  </a:lnTo>
                  <a:lnTo>
                    <a:pt x="54" y="885"/>
                  </a:lnTo>
                  <a:lnTo>
                    <a:pt x="35" y="812"/>
                  </a:lnTo>
                  <a:lnTo>
                    <a:pt x="54" y="776"/>
                  </a:lnTo>
                  <a:lnTo>
                    <a:pt x="44" y="757"/>
                  </a:lnTo>
                  <a:lnTo>
                    <a:pt x="14" y="756"/>
                  </a:lnTo>
                  <a:lnTo>
                    <a:pt x="1" y="699"/>
                  </a:lnTo>
                  <a:lnTo>
                    <a:pt x="8" y="637"/>
                  </a:lnTo>
                  <a:lnTo>
                    <a:pt x="44" y="680"/>
                  </a:lnTo>
                  <a:lnTo>
                    <a:pt x="89" y="686"/>
                  </a:lnTo>
                  <a:lnTo>
                    <a:pt x="125" y="667"/>
                  </a:lnTo>
                  <a:lnTo>
                    <a:pt x="125" y="633"/>
                  </a:lnTo>
                  <a:lnTo>
                    <a:pt x="86" y="547"/>
                  </a:lnTo>
                  <a:lnTo>
                    <a:pt x="108" y="486"/>
                  </a:lnTo>
                  <a:lnTo>
                    <a:pt x="138" y="358"/>
                  </a:lnTo>
                  <a:lnTo>
                    <a:pt x="136" y="251"/>
                  </a:lnTo>
                  <a:lnTo>
                    <a:pt x="121" y="189"/>
                  </a:lnTo>
                  <a:lnTo>
                    <a:pt x="174" y="85"/>
                  </a:lnTo>
                  <a:lnTo>
                    <a:pt x="183" y="27"/>
                  </a:lnTo>
                  <a:lnTo>
                    <a:pt x="257" y="1"/>
                  </a:lnTo>
                  <a:lnTo>
                    <a:pt x="357" y="20"/>
                  </a:lnTo>
                  <a:lnTo>
                    <a:pt x="398" y="69"/>
                  </a:lnTo>
                  <a:lnTo>
                    <a:pt x="436" y="91"/>
                  </a:lnTo>
                  <a:lnTo>
                    <a:pt x="449" y="67"/>
                  </a:lnTo>
                  <a:lnTo>
                    <a:pt x="520" y="67"/>
                  </a:lnTo>
                  <a:lnTo>
                    <a:pt x="556" y="37"/>
                  </a:lnTo>
                  <a:lnTo>
                    <a:pt x="560" y="12"/>
                  </a:lnTo>
                  <a:lnTo>
                    <a:pt x="584" y="3"/>
                  </a:lnTo>
                  <a:lnTo>
                    <a:pt x="618" y="48"/>
                  </a:lnTo>
                  <a:lnTo>
                    <a:pt x="615" y="85"/>
                  </a:lnTo>
                  <a:lnTo>
                    <a:pt x="584" y="119"/>
                  </a:lnTo>
                  <a:lnTo>
                    <a:pt x="573" y="221"/>
                  </a:lnTo>
                  <a:lnTo>
                    <a:pt x="620" y="300"/>
                  </a:lnTo>
                  <a:lnTo>
                    <a:pt x="650" y="311"/>
                  </a:lnTo>
                  <a:lnTo>
                    <a:pt x="667" y="377"/>
                  </a:lnTo>
                  <a:lnTo>
                    <a:pt x="692" y="407"/>
                  </a:lnTo>
                  <a:lnTo>
                    <a:pt x="669" y="530"/>
                  </a:lnTo>
                  <a:lnTo>
                    <a:pt x="637" y="603"/>
                  </a:lnTo>
                  <a:lnTo>
                    <a:pt x="652" y="665"/>
                  </a:lnTo>
                  <a:lnTo>
                    <a:pt x="609" y="733"/>
                  </a:lnTo>
                  <a:lnTo>
                    <a:pt x="605" y="707"/>
                  </a:lnTo>
                  <a:lnTo>
                    <a:pt x="622" y="671"/>
                  </a:lnTo>
                  <a:lnTo>
                    <a:pt x="590" y="690"/>
                  </a:lnTo>
                  <a:lnTo>
                    <a:pt x="511" y="765"/>
                  </a:lnTo>
                  <a:lnTo>
                    <a:pt x="492" y="812"/>
                  </a:lnTo>
                  <a:lnTo>
                    <a:pt x="498" y="869"/>
                  </a:lnTo>
                  <a:lnTo>
                    <a:pt x="472" y="908"/>
                  </a:lnTo>
                  <a:lnTo>
                    <a:pt x="462" y="970"/>
                  </a:lnTo>
                  <a:lnTo>
                    <a:pt x="490" y="993"/>
                  </a:lnTo>
                  <a:lnTo>
                    <a:pt x="517" y="1061"/>
                  </a:lnTo>
                  <a:lnTo>
                    <a:pt x="549" y="1098"/>
                  </a:lnTo>
                  <a:lnTo>
                    <a:pt x="530" y="112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5975886" y="3017595"/>
              <a:ext cx="2236" cy="3092"/>
            </a:xfrm>
            <a:custGeom>
              <a:avLst/>
              <a:gdLst/>
              <a:ahLst/>
              <a:cxnLst/>
              <a:rect l="l" t="t" r="r" b="b"/>
              <a:pathLst>
                <a:path w="47" h="65" extrusionOk="0">
                  <a:moveTo>
                    <a:pt x="1" y="1"/>
                  </a:moveTo>
                  <a:lnTo>
                    <a:pt x="9" y="44"/>
                  </a:lnTo>
                  <a:lnTo>
                    <a:pt x="46" y="65"/>
                  </a:lnTo>
                  <a:lnTo>
                    <a:pt x="37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5973746" y="3006606"/>
              <a:ext cx="4519" cy="7754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1" y="36"/>
                  </a:moveTo>
                  <a:lnTo>
                    <a:pt x="27" y="106"/>
                  </a:lnTo>
                  <a:lnTo>
                    <a:pt x="20" y="128"/>
                  </a:lnTo>
                  <a:lnTo>
                    <a:pt x="29" y="162"/>
                  </a:lnTo>
                  <a:lnTo>
                    <a:pt x="65" y="130"/>
                  </a:lnTo>
                  <a:lnTo>
                    <a:pt x="70" y="51"/>
                  </a:lnTo>
                  <a:lnTo>
                    <a:pt x="95" y="2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5952102" y="3023874"/>
              <a:ext cx="3901" cy="2997"/>
            </a:xfrm>
            <a:custGeom>
              <a:avLst/>
              <a:gdLst/>
              <a:ahLst/>
              <a:cxnLst/>
              <a:rect l="l" t="t" r="r" b="b"/>
              <a:pathLst>
                <a:path w="82" h="63" extrusionOk="0">
                  <a:moveTo>
                    <a:pt x="0" y="1"/>
                  </a:moveTo>
                  <a:lnTo>
                    <a:pt x="4" y="36"/>
                  </a:lnTo>
                  <a:lnTo>
                    <a:pt x="68" y="63"/>
                  </a:lnTo>
                  <a:lnTo>
                    <a:pt x="81" y="4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5956288" y="3028060"/>
              <a:ext cx="15888" cy="18314"/>
            </a:xfrm>
            <a:custGeom>
              <a:avLst/>
              <a:gdLst/>
              <a:ahLst/>
              <a:cxnLst/>
              <a:rect l="l" t="t" r="r" b="b"/>
              <a:pathLst>
                <a:path w="334" h="385" extrusionOk="0">
                  <a:moveTo>
                    <a:pt x="1" y="24"/>
                  </a:moveTo>
                  <a:lnTo>
                    <a:pt x="12" y="48"/>
                  </a:lnTo>
                  <a:lnTo>
                    <a:pt x="46" y="46"/>
                  </a:lnTo>
                  <a:lnTo>
                    <a:pt x="59" y="108"/>
                  </a:lnTo>
                  <a:lnTo>
                    <a:pt x="95" y="121"/>
                  </a:lnTo>
                  <a:lnTo>
                    <a:pt x="129" y="165"/>
                  </a:lnTo>
                  <a:lnTo>
                    <a:pt x="129" y="246"/>
                  </a:lnTo>
                  <a:lnTo>
                    <a:pt x="170" y="270"/>
                  </a:lnTo>
                  <a:lnTo>
                    <a:pt x="172" y="315"/>
                  </a:lnTo>
                  <a:lnTo>
                    <a:pt x="221" y="377"/>
                  </a:lnTo>
                  <a:lnTo>
                    <a:pt x="264" y="385"/>
                  </a:lnTo>
                  <a:lnTo>
                    <a:pt x="309" y="345"/>
                  </a:lnTo>
                  <a:lnTo>
                    <a:pt x="309" y="304"/>
                  </a:lnTo>
                  <a:lnTo>
                    <a:pt x="334" y="289"/>
                  </a:lnTo>
                  <a:lnTo>
                    <a:pt x="334" y="244"/>
                  </a:lnTo>
                  <a:lnTo>
                    <a:pt x="309" y="204"/>
                  </a:lnTo>
                  <a:lnTo>
                    <a:pt x="328" y="169"/>
                  </a:lnTo>
                  <a:lnTo>
                    <a:pt x="328" y="123"/>
                  </a:lnTo>
                  <a:lnTo>
                    <a:pt x="276" y="103"/>
                  </a:lnTo>
                  <a:lnTo>
                    <a:pt x="166" y="7"/>
                  </a:lnTo>
                  <a:lnTo>
                    <a:pt x="106" y="22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6002668" y="3020639"/>
              <a:ext cx="5280" cy="7564"/>
            </a:xfrm>
            <a:custGeom>
              <a:avLst/>
              <a:gdLst/>
              <a:ahLst/>
              <a:cxnLst/>
              <a:rect l="l" t="t" r="r" b="b"/>
              <a:pathLst>
                <a:path w="111" h="159" extrusionOk="0">
                  <a:moveTo>
                    <a:pt x="50" y="1"/>
                  </a:moveTo>
                  <a:lnTo>
                    <a:pt x="23" y="20"/>
                  </a:lnTo>
                  <a:lnTo>
                    <a:pt x="33" y="78"/>
                  </a:lnTo>
                  <a:lnTo>
                    <a:pt x="18" y="117"/>
                  </a:lnTo>
                  <a:lnTo>
                    <a:pt x="1" y="131"/>
                  </a:lnTo>
                  <a:lnTo>
                    <a:pt x="23" y="159"/>
                  </a:lnTo>
                  <a:lnTo>
                    <a:pt x="91" y="146"/>
                  </a:lnTo>
                  <a:lnTo>
                    <a:pt x="110" y="91"/>
                  </a:lnTo>
                  <a:lnTo>
                    <a:pt x="86" y="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5974840" y="3027109"/>
              <a:ext cx="4900" cy="5566"/>
            </a:xfrm>
            <a:custGeom>
              <a:avLst/>
              <a:gdLst/>
              <a:ahLst/>
              <a:cxnLst/>
              <a:rect l="l" t="t" r="r" b="b"/>
              <a:pathLst>
                <a:path w="103" h="117" extrusionOk="0">
                  <a:moveTo>
                    <a:pt x="8" y="76"/>
                  </a:moveTo>
                  <a:lnTo>
                    <a:pt x="68" y="117"/>
                  </a:lnTo>
                  <a:lnTo>
                    <a:pt x="79" y="87"/>
                  </a:lnTo>
                  <a:lnTo>
                    <a:pt x="102" y="61"/>
                  </a:lnTo>
                  <a:lnTo>
                    <a:pt x="76" y="17"/>
                  </a:lnTo>
                  <a:lnTo>
                    <a:pt x="29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5977504" y="3039096"/>
              <a:ext cx="3758" cy="8563"/>
            </a:xfrm>
            <a:custGeom>
              <a:avLst/>
              <a:gdLst/>
              <a:ahLst/>
              <a:cxnLst/>
              <a:rect l="l" t="t" r="r" b="b"/>
              <a:pathLst>
                <a:path w="79" h="180" extrusionOk="0">
                  <a:moveTo>
                    <a:pt x="54" y="17"/>
                  </a:moveTo>
                  <a:lnTo>
                    <a:pt x="33" y="68"/>
                  </a:lnTo>
                  <a:lnTo>
                    <a:pt x="1" y="112"/>
                  </a:lnTo>
                  <a:lnTo>
                    <a:pt x="27" y="179"/>
                  </a:lnTo>
                  <a:lnTo>
                    <a:pt x="59" y="168"/>
                  </a:lnTo>
                  <a:lnTo>
                    <a:pt x="78" y="104"/>
                  </a:lnTo>
                  <a:lnTo>
                    <a:pt x="61" y="59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5984687" y="3041950"/>
              <a:ext cx="2807" cy="2283"/>
            </a:xfrm>
            <a:custGeom>
              <a:avLst/>
              <a:gdLst/>
              <a:ahLst/>
              <a:cxnLst/>
              <a:rect l="l" t="t" r="r" b="b"/>
              <a:pathLst>
                <a:path w="59" h="48" extrusionOk="0">
                  <a:moveTo>
                    <a:pt x="23" y="1"/>
                  </a:moveTo>
                  <a:lnTo>
                    <a:pt x="0" y="18"/>
                  </a:lnTo>
                  <a:lnTo>
                    <a:pt x="6" y="48"/>
                  </a:lnTo>
                  <a:lnTo>
                    <a:pt x="55" y="44"/>
                  </a:lnTo>
                  <a:lnTo>
                    <a:pt x="59" y="1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5989967" y="3033388"/>
              <a:ext cx="3806" cy="5042"/>
            </a:xfrm>
            <a:custGeom>
              <a:avLst/>
              <a:gdLst/>
              <a:ahLst/>
              <a:cxnLst/>
              <a:rect l="l" t="t" r="r" b="b"/>
              <a:pathLst>
                <a:path w="80" h="106" extrusionOk="0">
                  <a:moveTo>
                    <a:pt x="72" y="53"/>
                  </a:moveTo>
                  <a:lnTo>
                    <a:pt x="19" y="0"/>
                  </a:lnTo>
                  <a:lnTo>
                    <a:pt x="1" y="4"/>
                  </a:lnTo>
                  <a:lnTo>
                    <a:pt x="1" y="34"/>
                  </a:lnTo>
                  <a:lnTo>
                    <a:pt x="66" y="105"/>
                  </a:lnTo>
                  <a:lnTo>
                    <a:pt x="80" y="8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7"/>
            <p:cNvSpPr/>
            <p:nvPr/>
          </p:nvSpPr>
          <p:spPr>
            <a:xfrm>
              <a:off x="5998006" y="3040523"/>
              <a:ext cx="3758" cy="3187"/>
            </a:xfrm>
            <a:custGeom>
              <a:avLst/>
              <a:gdLst/>
              <a:ahLst/>
              <a:cxnLst/>
              <a:rect l="l" t="t" r="r" b="b"/>
              <a:pathLst>
                <a:path w="79" h="67" extrusionOk="0">
                  <a:moveTo>
                    <a:pt x="1" y="1"/>
                  </a:moveTo>
                  <a:lnTo>
                    <a:pt x="16" y="27"/>
                  </a:lnTo>
                  <a:lnTo>
                    <a:pt x="56" y="67"/>
                  </a:lnTo>
                  <a:lnTo>
                    <a:pt x="78" y="67"/>
                  </a:lnTo>
                  <a:lnTo>
                    <a:pt x="37" y="1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5993440" y="3040999"/>
              <a:ext cx="11988" cy="9609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2" y="177"/>
                  </a:moveTo>
                  <a:lnTo>
                    <a:pt x="54" y="107"/>
                  </a:lnTo>
                  <a:lnTo>
                    <a:pt x="91" y="104"/>
                  </a:lnTo>
                  <a:lnTo>
                    <a:pt x="146" y="175"/>
                  </a:lnTo>
                  <a:lnTo>
                    <a:pt x="210" y="201"/>
                  </a:lnTo>
                  <a:lnTo>
                    <a:pt x="251" y="196"/>
                  </a:lnTo>
                  <a:lnTo>
                    <a:pt x="251" y="166"/>
                  </a:lnTo>
                  <a:lnTo>
                    <a:pt x="221" y="124"/>
                  </a:lnTo>
                  <a:lnTo>
                    <a:pt x="140" y="73"/>
                  </a:lnTo>
                  <a:lnTo>
                    <a:pt x="106" y="68"/>
                  </a:lnTo>
                  <a:lnTo>
                    <a:pt x="61" y="25"/>
                  </a:lnTo>
                  <a:lnTo>
                    <a:pt x="42" y="26"/>
                  </a:lnTo>
                  <a:lnTo>
                    <a:pt x="48" y="11"/>
                  </a:lnTo>
                  <a:lnTo>
                    <a:pt x="12" y="0"/>
                  </a:lnTo>
                  <a:lnTo>
                    <a:pt x="14" y="55"/>
                  </a:lnTo>
                  <a:lnTo>
                    <a:pt x="24" y="98"/>
                  </a:lnTo>
                  <a:lnTo>
                    <a:pt x="1" y="117"/>
                  </a:lnTo>
                  <a:lnTo>
                    <a:pt x="1" y="14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5976695" y="3049371"/>
              <a:ext cx="18077" cy="19313"/>
            </a:xfrm>
            <a:custGeom>
              <a:avLst/>
              <a:gdLst/>
              <a:ahLst/>
              <a:cxnLst/>
              <a:rect l="l" t="t" r="r" b="b"/>
              <a:pathLst>
                <a:path w="380" h="406" extrusionOk="0">
                  <a:moveTo>
                    <a:pt x="112" y="376"/>
                  </a:moveTo>
                  <a:lnTo>
                    <a:pt x="95" y="396"/>
                  </a:lnTo>
                  <a:lnTo>
                    <a:pt x="72" y="406"/>
                  </a:lnTo>
                  <a:lnTo>
                    <a:pt x="52" y="319"/>
                  </a:lnTo>
                  <a:lnTo>
                    <a:pt x="71" y="259"/>
                  </a:lnTo>
                  <a:lnTo>
                    <a:pt x="69" y="170"/>
                  </a:lnTo>
                  <a:lnTo>
                    <a:pt x="80" y="121"/>
                  </a:lnTo>
                  <a:lnTo>
                    <a:pt x="80" y="73"/>
                  </a:lnTo>
                  <a:lnTo>
                    <a:pt x="56" y="65"/>
                  </a:lnTo>
                  <a:lnTo>
                    <a:pt x="1" y="46"/>
                  </a:lnTo>
                  <a:lnTo>
                    <a:pt x="12" y="14"/>
                  </a:lnTo>
                  <a:lnTo>
                    <a:pt x="65" y="1"/>
                  </a:lnTo>
                  <a:lnTo>
                    <a:pt x="114" y="50"/>
                  </a:lnTo>
                  <a:lnTo>
                    <a:pt x="152" y="65"/>
                  </a:lnTo>
                  <a:lnTo>
                    <a:pt x="142" y="86"/>
                  </a:lnTo>
                  <a:lnTo>
                    <a:pt x="170" y="89"/>
                  </a:lnTo>
                  <a:lnTo>
                    <a:pt x="225" y="86"/>
                  </a:lnTo>
                  <a:lnTo>
                    <a:pt x="261" y="95"/>
                  </a:lnTo>
                  <a:lnTo>
                    <a:pt x="291" y="142"/>
                  </a:lnTo>
                  <a:lnTo>
                    <a:pt x="325" y="101"/>
                  </a:lnTo>
                  <a:lnTo>
                    <a:pt x="357" y="82"/>
                  </a:lnTo>
                  <a:lnTo>
                    <a:pt x="379" y="118"/>
                  </a:lnTo>
                  <a:lnTo>
                    <a:pt x="372" y="163"/>
                  </a:lnTo>
                  <a:lnTo>
                    <a:pt x="344" y="184"/>
                  </a:lnTo>
                  <a:lnTo>
                    <a:pt x="317" y="238"/>
                  </a:lnTo>
                  <a:lnTo>
                    <a:pt x="257" y="289"/>
                  </a:lnTo>
                  <a:lnTo>
                    <a:pt x="236" y="325"/>
                  </a:lnTo>
                  <a:lnTo>
                    <a:pt x="208" y="325"/>
                  </a:lnTo>
                  <a:lnTo>
                    <a:pt x="202" y="342"/>
                  </a:lnTo>
                  <a:lnTo>
                    <a:pt x="168" y="3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5985305" y="3065592"/>
              <a:ext cx="3710" cy="4376"/>
            </a:xfrm>
            <a:custGeom>
              <a:avLst/>
              <a:gdLst/>
              <a:ahLst/>
              <a:cxnLst/>
              <a:rect l="l" t="t" r="r" b="b"/>
              <a:pathLst>
                <a:path w="78" h="92" extrusionOk="0">
                  <a:moveTo>
                    <a:pt x="59" y="1"/>
                  </a:moveTo>
                  <a:lnTo>
                    <a:pt x="16" y="14"/>
                  </a:lnTo>
                  <a:lnTo>
                    <a:pt x="1" y="65"/>
                  </a:lnTo>
                  <a:lnTo>
                    <a:pt x="31" y="91"/>
                  </a:lnTo>
                  <a:lnTo>
                    <a:pt x="76" y="44"/>
                  </a:lnTo>
                  <a:lnTo>
                    <a:pt x="78" y="1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6007948" y="3064974"/>
              <a:ext cx="951" cy="2474"/>
            </a:xfrm>
            <a:custGeom>
              <a:avLst/>
              <a:gdLst/>
              <a:ahLst/>
              <a:cxnLst/>
              <a:rect l="l" t="t" r="r" b="b"/>
              <a:pathLst>
                <a:path w="20" h="52" extrusionOk="0">
                  <a:moveTo>
                    <a:pt x="20" y="1"/>
                  </a:moveTo>
                  <a:lnTo>
                    <a:pt x="18" y="51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5997578" y="3059408"/>
              <a:ext cx="7849" cy="22025"/>
            </a:xfrm>
            <a:custGeom>
              <a:avLst/>
              <a:gdLst/>
              <a:ahLst/>
              <a:cxnLst/>
              <a:rect l="l" t="t" r="r" b="b"/>
              <a:pathLst>
                <a:path w="165" h="463" extrusionOk="0">
                  <a:moveTo>
                    <a:pt x="12" y="462"/>
                  </a:moveTo>
                  <a:lnTo>
                    <a:pt x="49" y="417"/>
                  </a:lnTo>
                  <a:lnTo>
                    <a:pt x="68" y="308"/>
                  </a:lnTo>
                  <a:lnTo>
                    <a:pt x="140" y="227"/>
                  </a:lnTo>
                  <a:lnTo>
                    <a:pt x="153" y="178"/>
                  </a:lnTo>
                  <a:lnTo>
                    <a:pt x="145" y="131"/>
                  </a:lnTo>
                  <a:lnTo>
                    <a:pt x="164" y="99"/>
                  </a:lnTo>
                  <a:lnTo>
                    <a:pt x="162" y="1"/>
                  </a:lnTo>
                  <a:lnTo>
                    <a:pt x="134" y="12"/>
                  </a:lnTo>
                  <a:lnTo>
                    <a:pt x="117" y="104"/>
                  </a:lnTo>
                  <a:lnTo>
                    <a:pt x="68" y="183"/>
                  </a:lnTo>
                  <a:lnTo>
                    <a:pt x="63" y="242"/>
                  </a:lnTo>
                  <a:lnTo>
                    <a:pt x="42" y="317"/>
                  </a:lnTo>
                  <a:lnTo>
                    <a:pt x="2" y="364"/>
                  </a:lnTo>
                  <a:lnTo>
                    <a:pt x="1" y="4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5985210" y="3062548"/>
              <a:ext cx="13843" cy="24308"/>
            </a:xfrm>
            <a:custGeom>
              <a:avLst/>
              <a:gdLst/>
              <a:ahLst/>
              <a:cxnLst/>
              <a:rect l="l" t="t" r="r" b="b"/>
              <a:pathLst>
                <a:path w="291" h="511" extrusionOk="0">
                  <a:moveTo>
                    <a:pt x="217" y="372"/>
                  </a:moveTo>
                  <a:lnTo>
                    <a:pt x="210" y="272"/>
                  </a:lnTo>
                  <a:lnTo>
                    <a:pt x="242" y="125"/>
                  </a:lnTo>
                  <a:lnTo>
                    <a:pt x="289" y="76"/>
                  </a:lnTo>
                  <a:lnTo>
                    <a:pt x="291" y="33"/>
                  </a:lnTo>
                  <a:lnTo>
                    <a:pt x="251" y="3"/>
                  </a:lnTo>
                  <a:lnTo>
                    <a:pt x="227" y="18"/>
                  </a:lnTo>
                  <a:lnTo>
                    <a:pt x="193" y="1"/>
                  </a:lnTo>
                  <a:lnTo>
                    <a:pt x="151" y="29"/>
                  </a:lnTo>
                  <a:lnTo>
                    <a:pt x="151" y="78"/>
                  </a:lnTo>
                  <a:lnTo>
                    <a:pt x="123" y="125"/>
                  </a:lnTo>
                  <a:lnTo>
                    <a:pt x="133" y="193"/>
                  </a:lnTo>
                  <a:lnTo>
                    <a:pt x="104" y="253"/>
                  </a:lnTo>
                  <a:lnTo>
                    <a:pt x="21" y="274"/>
                  </a:lnTo>
                  <a:lnTo>
                    <a:pt x="1" y="304"/>
                  </a:lnTo>
                  <a:lnTo>
                    <a:pt x="16" y="385"/>
                  </a:lnTo>
                  <a:lnTo>
                    <a:pt x="50" y="390"/>
                  </a:lnTo>
                  <a:lnTo>
                    <a:pt x="110" y="428"/>
                  </a:lnTo>
                  <a:lnTo>
                    <a:pt x="161" y="432"/>
                  </a:lnTo>
                  <a:lnTo>
                    <a:pt x="163" y="490"/>
                  </a:lnTo>
                  <a:lnTo>
                    <a:pt x="202" y="511"/>
                  </a:lnTo>
                  <a:lnTo>
                    <a:pt x="249" y="483"/>
                  </a:lnTo>
                  <a:lnTo>
                    <a:pt x="251" y="43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5998767" y="3084144"/>
              <a:ext cx="3710" cy="2902"/>
            </a:xfrm>
            <a:custGeom>
              <a:avLst/>
              <a:gdLst/>
              <a:ahLst/>
              <a:cxnLst/>
              <a:rect l="l" t="t" r="r" b="b"/>
              <a:pathLst>
                <a:path w="78" h="61" extrusionOk="0">
                  <a:moveTo>
                    <a:pt x="62" y="0"/>
                  </a:moveTo>
                  <a:lnTo>
                    <a:pt x="77" y="14"/>
                  </a:lnTo>
                  <a:lnTo>
                    <a:pt x="73" y="44"/>
                  </a:lnTo>
                  <a:lnTo>
                    <a:pt x="32" y="61"/>
                  </a:lnTo>
                  <a:lnTo>
                    <a:pt x="0" y="36"/>
                  </a:lnTo>
                  <a:lnTo>
                    <a:pt x="15" y="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6003572" y="3072775"/>
              <a:ext cx="8658" cy="7373"/>
            </a:xfrm>
            <a:custGeom>
              <a:avLst/>
              <a:gdLst/>
              <a:ahLst/>
              <a:cxnLst/>
              <a:rect l="l" t="t" r="r" b="b"/>
              <a:pathLst>
                <a:path w="182" h="155" extrusionOk="0">
                  <a:moveTo>
                    <a:pt x="119" y="2"/>
                  </a:moveTo>
                  <a:lnTo>
                    <a:pt x="149" y="0"/>
                  </a:lnTo>
                  <a:lnTo>
                    <a:pt x="178" y="27"/>
                  </a:lnTo>
                  <a:lnTo>
                    <a:pt x="181" y="81"/>
                  </a:lnTo>
                  <a:lnTo>
                    <a:pt x="163" y="115"/>
                  </a:lnTo>
                  <a:lnTo>
                    <a:pt x="85" y="151"/>
                  </a:lnTo>
                  <a:lnTo>
                    <a:pt x="19" y="155"/>
                  </a:lnTo>
                  <a:lnTo>
                    <a:pt x="25" y="130"/>
                  </a:lnTo>
                  <a:lnTo>
                    <a:pt x="1" y="96"/>
                  </a:lnTo>
                  <a:lnTo>
                    <a:pt x="31" y="5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6019983" y="3073203"/>
              <a:ext cx="1713" cy="4091"/>
            </a:xfrm>
            <a:custGeom>
              <a:avLst/>
              <a:gdLst/>
              <a:ahLst/>
              <a:cxnLst/>
              <a:rect l="l" t="t" r="r" b="b"/>
              <a:pathLst>
                <a:path w="36" h="86" extrusionOk="0">
                  <a:moveTo>
                    <a:pt x="10" y="1"/>
                  </a:moveTo>
                  <a:lnTo>
                    <a:pt x="36" y="46"/>
                  </a:lnTo>
                  <a:lnTo>
                    <a:pt x="36" y="85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6013086" y="3082955"/>
              <a:ext cx="2616" cy="3996"/>
            </a:xfrm>
            <a:custGeom>
              <a:avLst/>
              <a:gdLst/>
              <a:ahLst/>
              <a:cxnLst/>
              <a:rect l="l" t="t" r="r" b="b"/>
              <a:pathLst>
                <a:path w="55" h="84" extrusionOk="0">
                  <a:moveTo>
                    <a:pt x="10" y="1"/>
                  </a:moveTo>
                  <a:lnTo>
                    <a:pt x="55" y="39"/>
                  </a:lnTo>
                  <a:lnTo>
                    <a:pt x="47" y="84"/>
                  </a:lnTo>
                  <a:lnTo>
                    <a:pt x="11" y="59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6007710" y="3053605"/>
              <a:ext cx="4139" cy="2664"/>
            </a:xfrm>
            <a:custGeom>
              <a:avLst/>
              <a:gdLst/>
              <a:ahLst/>
              <a:cxnLst/>
              <a:rect l="l" t="t" r="r" b="b"/>
              <a:pathLst>
                <a:path w="87" h="56" extrusionOk="0">
                  <a:moveTo>
                    <a:pt x="87" y="0"/>
                  </a:moveTo>
                  <a:lnTo>
                    <a:pt x="77" y="49"/>
                  </a:lnTo>
                  <a:lnTo>
                    <a:pt x="36" y="55"/>
                  </a:lnTo>
                  <a:lnTo>
                    <a:pt x="0" y="29"/>
                  </a:lnTo>
                  <a:lnTo>
                    <a:pt x="27" y="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6007330" y="3040238"/>
              <a:ext cx="18600" cy="20408"/>
            </a:xfrm>
            <a:custGeom>
              <a:avLst/>
              <a:gdLst/>
              <a:ahLst/>
              <a:cxnLst/>
              <a:rect l="l" t="t" r="r" b="b"/>
              <a:pathLst>
                <a:path w="391" h="429" extrusionOk="0">
                  <a:moveTo>
                    <a:pt x="204" y="355"/>
                  </a:moveTo>
                  <a:lnTo>
                    <a:pt x="245" y="379"/>
                  </a:lnTo>
                  <a:lnTo>
                    <a:pt x="260" y="415"/>
                  </a:lnTo>
                  <a:lnTo>
                    <a:pt x="338" y="421"/>
                  </a:lnTo>
                  <a:lnTo>
                    <a:pt x="351" y="428"/>
                  </a:lnTo>
                  <a:lnTo>
                    <a:pt x="364" y="415"/>
                  </a:lnTo>
                  <a:lnTo>
                    <a:pt x="390" y="426"/>
                  </a:lnTo>
                  <a:lnTo>
                    <a:pt x="366" y="394"/>
                  </a:lnTo>
                  <a:lnTo>
                    <a:pt x="351" y="349"/>
                  </a:lnTo>
                  <a:lnTo>
                    <a:pt x="323" y="323"/>
                  </a:lnTo>
                  <a:lnTo>
                    <a:pt x="326" y="249"/>
                  </a:lnTo>
                  <a:lnTo>
                    <a:pt x="317" y="157"/>
                  </a:lnTo>
                  <a:lnTo>
                    <a:pt x="323" y="129"/>
                  </a:lnTo>
                  <a:lnTo>
                    <a:pt x="302" y="114"/>
                  </a:lnTo>
                  <a:lnTo>
                    <a:pt x="259" y="56"/>
                  </a:lnTo>
                  <a:lnTo>
                    <a:pt x="232" y="9"/>
                  </a:lnTo>
                  <a:lnTo>
                    <a:pt x="200" y="5"/>
                  </a:lnTo>
                  <a:lnTo>
                    <a:pt x="183" y="14"/>
                  </a:lnTo>
                  <a:lnTo>
                    <a:pt x="159" y="1"/>
                  </a:lnTo>
                  <a:lnTo>
                    <a:pt x="132" y="7"/>
                  </a:lnTo>
                  <a:lnTo>
                    <a:pt x="116" y="25"/>
                  </a:lnTo>
                  <a:lnTo>
                    <a:pt x="63" y="24"/>
                  </a:lnTo>
                  <a:lnTo>
                    <a:pt x="23" y="25"/>
                  </a:lnTo>
                  <a:lnTo>
                    <a:pt x="1" y="14"/>
                  </a:lnTo>
                  <a:lnTo>
                    <a:pt x="1" y="48"/>
                  </a:lnTo>
                  <a:lnTo>
                    <a:pt x="40" y="131"/>
                  </a:lnTo>
                  <a:lnTo>
                    <a:pt x="106" y="184"/>
                  </a:lnTo>
                  <a:lnTo>
                    <a:pt x="164" y="251"/>
                  </a:lnTo>
                  <a:lnTo>
                    <a:pt x="191" y="268"/>
                  </a:lnTo>
                  <a:lnTo>
                    <a:pt x="183" y="291"/>
                  </a:lnTo>
                  <a:lnTo>
                    <a:pt x="159" y="323"/>
                  </a:lnTo>
                  <a:lnTo>
                    <a:pt x="151" y="336"/>
                  </a:lnTo>
                  <a:lnTo>
                    <a:pt x="176" y="327"/>
                  </a:lnTo>
                  <a:lnTo>
                    <a:pt x="185" y="3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6008614" y="3057268"/>
              <a:ext cx="12368" cy="16887"/>
            </a:xfrm>
            <a:custGeom>
              <a:avLst/>
              <a:gdLst/>
              <a:ahLst/>
              <a:cxnLst/>
              <a:rect l="l" t="t" r="r" b="b"/>
              <a:pathLst>
                <a:path w="260" h="355" extrusionOk="0">
                  <a:moveTo>
                    <a:pt x="132" y="4"/>
                  </a:moveTo>
                  <a:lnTo>
                    <a:pt x="81" y="21"/>
                  </a:lnTo>
                  <a:lnTo>
                    <a:pt x="34" y="1"/>
                  </a:lnTo>
                  <a:lnTo>
                    <a:pt x="0" y="3"/>
                  </a:lnTo>
                  <a:lnTo>
                    <a:pt x="19" y="51"/>
                  </a:lnTo>
                  <a:lnTo>
                    <a:pt x="19" y="102"/>
                  </a:lnTo>
                  <a:lnTo>
                    <a:pt x="51" y="134"/>
                  </a:lnTo>
                  <a:lnTo>
                    <a:pt x="77" y="108"/>
                  </a:lnTo>
                  <a:lnTo>
                    <a:pt x="107" y="136"/>
                  </a:lnTo>
                  <a:lnTo>
                    <a:pt x="102" y="204"/>
                  </a:lnTo>
                  <a:lnTo>
                    <a:pt x="128" y="251"/>
                  </a:lnTo>
                  <a:lnTo>
                    <a:pt x="136" y="326"/>
                  </a:lnTo>
                  <a:lnTo>
                    <a:pt x="177" y="355"/>
                  </a:lnTo>
                  <a:lnTo>
                    <a:pt x="183" y="283"/>
                  </a:lnTo>
                  <a:lnTo>
                    <a:pt x="211" y="321"/>
                  </a:lnTo>
                  <a:lnTo>
                    <a:pt x="254" y="309"/>
                  </a:lnTo>
                  <a:lnTo>
                    <a:pt x="260" y="268"/>
                  </a:lnTo>
                  <a:lnTo>
                    <a:pt x="215" y="191"/>
                  </a:lnTo>
                  <a:lnTo>
                    <a:pt x="179" y="168"/>
                  </a:lnTo>
                  <a:lnTo>
                    <a:pt x="171" y="89"/>
                  </a:lnTo>
                  <a:lnTo>
                    <a:pt x="141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6026405" y="3062357"/>
              <a:ext cx="1760" cy="1142"/>
            </a:xfrm>
            <a:custGeom>
              <a:avLst/>
              <a:gdLst/>
              <a:ahLst/>
              <a:cxnLst/>
              <a:rect l="l" t="t" r="r" b="b"/>
              <a:pathLst>
                <a:path w="37" h="24" extrusionOk="0">
                  <a:moveTo>
                    <a:pt x="12" y="24"/>
                  </a:moveTo>
                  <a:lnTo>
                    <a:pt x="36" y="18"/>
                  </a:lnTo>
                  <a:lnTo>
                    <a:pt x="21" y="1"/>
                  </a:lnTo>
                  <a:lnTo>
                    <a:pt x="1" y="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6025787" y="3064879"/>
              <a:ext cx="1570" cy="1950"/>
            </a:xfrm>
            <a:custGeom>
              <a:avLst/>
              <a:gdLst/>
              <a:ahLst/>
              <a:cxnLst/>
              <a:rect l="l" t="t" r="r" b="b"/>
              <a:pathLst>
                <a:path w="33" h="41" extrusionOk="0">
                  <a:moveTo>
                    <a:pt x="32" y="19"/>
                  </a:moveTo>
                  <a:lnTo>
                    <a:pt x="0" y="1"/>
                  </a:lnTo>
                  <a:lnTo>
                    <a:pt x="2" y="29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6024360" y="3068637"/>
              <a:ext cx="3187" cy="9086"/>
            </a:xfrm>
            <a:custGeom>
              <a:avLst/>
              <a:gdLst/>
              <a:ahLst/>
              <a:cxnLst/>
              <a:rect l="l" t="t" r="r" b="b"/>
              <a:pathLst>
                <a:path w="67" h="191" extrusionOk="0">
                  <a:moveTo>
                    <a:pt x="53" y="191"/>
                  </a:moveTo>
                  <a:lnTo>
                    <a:pt x="66" y="132"/>
                  </a:lnTo>
                  <a:lnTo>
                    <a:pt x="30" y="89"/>
                  </a:lnTo>
                  <a:lnTo>
                    <a:pt x="30" y="40"/>
                  </a:lnTo>
                  <a:lnTo>
                    <a:pt x="49" y="29"/>
                  </a:lnTo>
                  <a:lnTo>
                    <a:pt x="36" y="1"/>
                  </a:lnTo>
                  <a:lnTo>
                    <a:pt x="10" y="12"/>
                  </a:lnTo>
                  <a:lnTo>
                    <a:pt x="0" y="68"/>
                  </a:lnTo>
                  <a:lnTo>
                    <a:pt x="30" y="131"/>
                  </a:lnTo>
                  <a:lnTo>
                    <a:pt x="23" y="163"/>
                  </a:lnTo>
                  <a:lnTo>
                    <a:pt x="34" y="18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6029259" y="3078483"/>
              <a:ext cx="1570" cy="2569"/>
            </a:xfrm>
            <a:custGeom>
              <a:avLst/>
              <a:gdLst/>
              <a:ahLst/>
              <a:cxnLst/>
              <a:rect l="l" t="t" r="r" b="b"/>
              <a:pathLst>
                <a:path w="33" h="54" extrusionOk="0">
                  <a:moveTo>
                    <a:pt x="7" y="1"/>
                  </a:moveTo>
                  <a:lnTo>
                    <a:pt x="1" y="29"/>
                  </a:lnTo>
                  <a:lnTo>
                    <a:pt x="24" y="53"/>
                  </a:lnTo>
                  <a:lnTo>
                    <a:pt x="33" y="2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6030448" y="3073013"/>
              <a:ext cx="2997" cy="5280"/>
            </a:xfrm>
            <a:custGeom>
              <a:avLst/>
              <a:gdLst/>
              <a:ahLst/>
              <a:cxnLst/>
              <a:rect l="l" t="t" r="r" b="b"/>
              <a:pathLst>
                <a:path w="63" h="111" extrusionOk="0">
                  <a:moveTo>
                    <a:pt x="19" y="1"/>
                  </a:moveTo>
                  <a:lnTo>
                    <a:pt x="8" y="57"/>
                  </a:lnTo>
                  <a:lnTo>
                    <a:pt x="0" y="78"/>
                  </a:lnTo>
                  <a:lnTo>
                    <a:pt x="25" y="110"/>
                  </a:lnTo>
                  <a:lnTo>
                    <a:pt x="63" y="99"/>
                  </a:lnTo>
                  <a:lnTo>
                    <a:pt x="44" y="4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5980929" y="3077865"/>
              <a:ext cx="59034" cy="54658"/>
            </a:xfrm>
            <a:custGeom>
              <a:avLst/>
              <a:gdLst/>
              <a:ahLst/>
              <a:cxnLst/>
              <a:rect l="l" t="t" r="r" b="b"/>
              <a:pathLst>
                <a:path w="1241" h="1149" extrusionOk="0">
                  <a:moveTo>
                    <a:pt x="55" y="803"/>
                  </a:moveTo>
                  <a:lnTo>
                    <a:pt x="0" y="744"/>
                  </a:lnTo>
                  <a:lnTo>
                    <a:pt x="36" y="673"/>
                  </a:lnTo>
                  <a:lnTo>
                    <a:pt x="51" y="597"/>
                  </a:lnTo>
                  <a:lnTo>
                    <a:pt x="34" y="560"/>
                  </a:lnTo>
                  <a:lnTo>
                    <a:pt x="81" y="505"/>
                  </a:lnTo>
                  <a:lnTo>
                    <a:pt x="130" y="492"/>
                  </a:lnTo>
                  <a:lnTo>
                    <a:pt x="168" y="454"/>
                  </a:lnTo>
                  <a:lnTo>
                    <a:pt x="217" y="469"/>
                  </a:lnTo>
                  <a:lnTo>
                    <a:pt x="288" y="454"/>
                  </a:lnTo>
                  <a:lnTo>
                    <a:pt x="266" y="411"/>
                  </a:lnTo>
                  <a:lnTo>
                    <a:pt x="290" y="366"/>
                  </a:lnTo>
                  <a:lnTo>
                    <a:pt x="351" y="339"/>
                  </a:lnTo>
                  <a:lnTo>
                    <a:pt x="381" y="294"/>
                  </a:lnTo>
                  <a:lnTo>
                    <a:pt x="420" y="291"/>
                  </a:lnTo>
                  <a:lnTo>
                    <a:pt x="490" y="349"/>
                  </a:lnTo>
                  <a:lnTo>
                    <a:pt x="494" y="434"/>
                  </a:lnTo>
                  <a:lnTo>
                    <a:pt x="439" y="516"/>
                  </a:lnTo>
                  <a:lnTo>
                    <a:pt x="486" y="469"/>
                  </a:lnTo>
                  <a:lnTo>
                    <a:pt x="535" y="458"/>
                  </a:lnTo>
                  <a:lnTo>
                    <a:pt x="593" y="428"/>
                  </a:lnTo>
                  <a:lnTo>
                    <a:pt x="622" y="339"/>
                  </a:lnTo>
                  <a:lnTo>
                    <a:pt x="676" y="317"/>
                  </a:lnTo>
                  <a:lnTo>
                    <a:pt x="701" y="375"/>
                  </a:lnTo>
                  <a:lnTo>
                    <a:pt x="733" y="360"/>
                  </a:lnTo>
                  <a:lnTo>
                    <a:pt x="738" y="319"/>
                  </a:lnTo>
                  <a:lnTo>
                    <a:pt x="718" y="304"/>
                  </a:lnTo>
                  <a:lnTo>
                    <a:pt x="744" y="204"/>
                  </a:lnTo>
                  <a:lnTo>
                    <a:pt x="800" y="226"/>
                  </a:lnTo>
                  <a:lnTo>
                    <a:pt x="831" y="251"/>
                  </a:lnTo>
                  <a:lnTo>
                    <a:pt x="844" y="226"/>
                  </a:lnTo>
                  <a:lnTo>
                    <a:pt x="844" y="159"/>
                  </a:lnTo>
                  <a:lnTo>
                    <a:pt x="863" y="155"/>
                  </a:lnTo>
                  <a:lnTo>
                    <a:pt x="902" y="198"/>
                  </a:lnTo>
                  <a:lnTo>
                    <a:pt x="904" y="159"/>
                  </a:lnTo>
                  <a:lnTo>
                    <a:pt x="881" y="59"/>
                  </a:lnTo>
                  <a:lnTo>
                    <a:pt x="883" y="1"/>
                  </a:lnTo>
                  <a:lnTo>
                    <a:pt x="925" y="10"/>
                  </a:lnTo>
                  <a:lnTo>
                    <a:pt x="942" y="6"/>
                  </a:lnTo>
                  <a:lnTo>
                    <a:pt x="953" y="50"/>
                  </a:lnTo>
                  <a:lnTo>
                    <a:pt x="1023" y="108"/>
                  </a:lnTo>
                  <a:lnTo>
                    <a:pt x="1073" y="157"/>
                  </a:lnTo>
                  <a:lnTo>
                    <a:pt x="1107" y="127"/>
                  </a:lnTo>
                  <a:lnTo>
                    <a:pt x="1104" y="166"/>
                  </a:lnTo>
                  <a:lnTo>
                    <a:pt x="1141" y="223"/>
                  </a:lnTo>
                  <a:lnTo>
                    <a:pt x="1141" y="287"/>
                  </a:lnTo>
                  <a:lnTo>
                    <a:pt x="1107" y="281"/>
                  </a:lnTo>
                  <a:lnTo>
                    <a:pt x="1098" y="309"/>
                  </a:lnTo>
                  <a:lnTo>
                    <a:pt x="1128" y="347"/>
                  </a:lnTo>
                  <a:lnTo>
                    <a:pt x="1149" y="349"/>
                  </a:lnTo>
                  <a:lnTo>
                    <a:pt x="1145" y="381"/>
                  </a:lnTo>
                  <a:lnTo>
                    <a:pt x="1147" y="441"/>
                  </a:lnTo>
                  <a:lnTo>
                    <a:pt x="1166" y="411"/>
                  </a:lnTo>
                  <a:lnTo>
                    <a:pt x="1173" y="471"/>
                  </a:lnTo>
                  <a:lnTo>
                    <a:pt x="1173" y="530"/>
                  </a:lnTo>
                  <a:lnTo>
                    <a:pt x="1201" y="571"/>
                  </a:lnTo>
                  <a:lnTo>
                    <a:pt x="1232" y="620"/>
                  </a:lnTo>
                  <a:lnTo>
                    <a:pt x="1241" y="703"/>
                  </a:lnTo>
                  <a:lnTo>
                    <a:pt x="1215" y="772"/>
                  </a:lnTo>
                  <a:lnTo>
                    <a:pt x="1194" y="771"/>
                  </a:lnTo>
                  <a:lnTo>
                    <a:pt x="1194" y="803"/>
                  </a:lnTo>
                  <a:lnTo>
                    <a:pt x="1177" y="769"/>
                  </a:lnTo>
                  <a:lnTo>
                    <a:pt x="1147" y="774"/>
                  </a:lnTo>
                  <a:lnTo>
                    <a:pt x="1137" y="804"/>
                  </a:lnTo>
                  <a:lnTo>
                    <a:pt x="1156" y="880"/>
                  </a:lnTo>
                  <a:lnTo>
                    <a:pt x="1151" y="936"/>
                  </a:lnTo>
                  <a:lnTo>
                    <a:pt x="1149" y="972"/>
                  </a:lnTo>
                  <a:lnTo>
                    <a:pt x="1132" y="938"/>
                  </a:lnTo>
                  <a:lnTo>
                    <a:pt x="1107" y="859"/>
                  </a:lnTo>
                  <a:lnTo>
                    <a:pt x="1111" y="812"/>
                  </a:lnTo>
                  <a:lnTo>
                    <a:pt x="1087" y="774"/>
                  </a:lnTo>
                  <a:lnTo>
                    <a:pt x="1073" y="722"/>
                  </a:lnTo>
                  <a:lnTo>
                    <a:pt x="1038" y="671"/>
                  </a:lnTo>
                  <a:lnTo>
                    <a:pt x="1004" y="691"/>
                  </a:lnTo>
                  <a:lnTo>
                    <a:pt x="940" y="801"/>
                  </a:lnTo>
                  <a:lnTo>
                    <a:pt x="928" y="844"/>
                  </a:lnTo>
                  <a:lnTo>
                    <a:pt x="974" y="876"/>
                  </a:lnTo>
                  <a:lnTo>
                    <a:pt x="1002" y="946"/>
                  </a:lnTo>
                  <a:lnTo>
                    <a:pt x="1024" y="978"/>
                  </a:lnTo>
                  <a:lnTo>
                    <a:pt x="1023" y="1030"/>
                  </a:lnTo>
                  <a:lnTo>
                    <a:pt x="951" y="1123"/>
                  </a:lnTo>
                  <a:lnTo>
                    <a:pt x="915" y="1149"/>
                  </a:lnTo>
                  <a:lnTo>
                    <a:pt x="898" y="1128"/>
                  </a:lnTo>
                  <a:lnTo>
                    <a:pt x="883" y="1079"/>
                  </a:lnTo>
                  <a:lnTo>
                    <a:pt x="900" y="1049"/>
                  </a:lnTo>
                  <a:lnTo>
                    <a:pt x="885" y="1028"/>
                  </a:lnTo>
                  <a:lnTo>
                    <a:pt x="859" y="1047"/>
                  </a:lnTo>
                  <a:lnTo>
                    <a:pt x="851" y="1075"/>
                  </a:lnTo>
                  <a:lnTo>
                    <a:pt x="810" y="1100"/>
                  </a:lnTo>
                  <a:lnTo>
                    <a:pt x="757" y="1077"/>
                  </a:lnTo>
                  <a:lnTo>
                    <a:pt x="712" y="1038"/>
                  </a:lnTo>
                  <a:lnTo>
                    <a:pt x="654" y="1038"/>
                  </a:lnTo>
                  <a:lnTo>
                    <a:pt x="605" y="981"/>
                  </a:lnTo>
                  <a:lnTo>
                    <a:pt x="597" y="938"/>
                  </a:lnTo>
                  <a:lnTo>
                    <a:pt x="561" y="889"/>
                  </a:lnTo>
                  <a:lnTo>
                    <a:pt x="573" y="857"/>
                  </a:lnTo>
                  <a:lnTo>
                    <a:pt x="567" y="818"/>
                  </a:lnTo>
                  <a:lnTo>
                    <a:pt x="543" y="787"/>
                  </a:lnTo>
                  <a:lnTo>
                    <a:pt x="565" y="759"/>
                  </a:lnTo>
                  <a:lnTo>
                    <a:pt x="563" y="731"/>
                  </a:lnTo>
                  <a:lnTo>
                    <a:pt x="584" y="722"/>
                  </a:lnTo>
                  <a:lnTo>
                    <a:pt x="627" y="739"/>
                  </a:lnTo>
                  <a:lnTo>
                    <a:pt x="588" y="697"/>
                  </a:lnTo>
                  <a:lnTo>
                    <a:pt x="576" y="654"/>
                  </a:lnTo>
                  <a:lnTo>
                    <a:pt x="527" y="614"/>
                  </a:lnTo>
                  <a:lnTo>
                    <a:pt x="484" y="605"/>
                  </a:lnTo>
                  <a:lnTo>
                    <a:pt x="435" y="562"/>
                  </a:lnTo>
                  <a:lnTo>
                    <a:pt x="411" y="562"/>
                  </a:lnTo>
                  <a:lnTo>
                    <a:pt x="392" y="584"/>
                  </a:lnTo>
                  <a:lnTo>
                    <a:pt x="401" y="607"/>
                  </a:lnTo>
                  <a:lnTo>
                    <a:pt x="386" y="629"/>
                  </a:lnTo>
                  <a:lnTo>
                    <a:pt x="413" y="669"/>
                  </a:lnTo>
                  <a:lnTo>
                    <a:pt x="392" y="667"/>
                  </a:lnTo>
                  <a:lnTo>
                    <a:pt x="351" y="635"/>
                  </a:lnTo>
                  <a:lnTo>
                    <a:pt x="324" y="639"/>
                  </a:lnTo>
                  <a:lnTo>
                    <a:pt x="337" y="607"/>
                  </a:lnTo>
                  <a:lnTo>
                    <a:pt x="311" y="599"/>
                  </a:lnTo>
                  <a:lnTo>
                    <a:pt x="292" y="614"/>
                  </a:lnTo>
                  <a:lnTo>
                    <a:pt x="287" y="661"/>
                  </a:lnTo>
                  <a:lnTo>
                    <a:pt x="262" y="644"/>
                  </a:lnTo>
                  <a:lnTo>
                    <a:pt x="239" y="658"/>
                  </a:lnTo>
                  <a:lnTo>
                    <a:pt x="223" y="643"/>
                  </a:lnTo>
                  <a:lnTo>
                    <a:pt x="234" y="590"/>
                  </a:lnTo>
                  <a:lnTo>
                    <a:pt x="200" y="558"/>
                  </a:lnTo>
                  <a:lnTo>
                    <a:pt x="172" y="571"/>
                  </a:lnTo>
                  <a:lnTo>
                    <a:pt x="143" y="633"/>
                  </a:lnTo>
                  <a:lnTo>
                    <a:pt x="113" y="659"/>
                  </a:lnTo>
                  <a:lnTo>
                    <a:pt x="76" y="76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5979692" y="3117823"/>
              <a:ext cx="6374" cy="5138"/>
            </a:xfrm>
            <a:custGeom>
              <a:avLst/>
              <a:gdLst/>
              <a:ahLst/>
              <a:cxnLst/>
              <a:rect l="l" t="t" r="r" b="b"/>
              <a:pathLst>
                <a:path w="134" h="108" extrusionOk="0">
                  <a:moveTo>
                    <a:pt x="0" y="27"/>
                  </a:moveTo>
                  <a:lnTo>
                    <a:pt x="2" y="51"/>
                  </a:lnTo>
                  <a:lnTo>
                    <a:pt x="32" y="98"/>
                  </a:lnTo>
                  <a:lnTo>
                    <a:pt x="62" y="107"/>
                  </a:lnTo>
                  <a:lnTo>
                    <a:pt x="128" y="49"/>
                  </a:lnTo>
                  <a:lnTo>
                    <a:pt x="134" y="30"/>
                  </a:lnTo>
                  <a:lnTo>
                    <a:pt x="104" y="21"/>
                  </a:lnTo>
                  <a:lnTo>
                    <a:pt x="72" y="0"/>
                  </a:lnTo>
                  <a:lnTo>
                    <a:pt x="45" y="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5949771" y="3044186"/>
              <a:ext cx="7183" cy="5090"/>
            </a:xfrm>
            <a:custGeom>
              <a:avLst/>
              <a:gdLst/>
              <a:ahLst/>
              <a:cxnLst/>
              <a:rect l="l" t="t" r="r" b="b"/>
              <a:pathLst>
                <a:path w="151" h="107" extrusionOk="0">
                  <a:moveTo>
                    <a:pt x="42" y="87"/>
                  </a:moveTo>
                  <a:lnTo>
                    <a:pt x="17" y="61"/>
                  </a:lnTo>
                  <a:lnTo>
                    <a:pt x="0" y="23"/>
                  </a:lnTo>
                  <a:lnTo>
                    <a:pt x="17" y="1"/>
                  </a:lnTo>
                  <a:lnTo>
                    <a:pt x="57" y="6"/>
                  </a:lnTo>
                  <a:lnTo>
                    <a:pt x="89" y="42"/>
                  </a:lnTo>
                  <a:lnTo>
                    <a:pt x="141" y="54"/>
                  </a:lnTo>
                  <a:lnTo>
                    <a:pt x="151" y="80"/>
                  </a:lnTo>
                  <a:lnTo>
                    <a:pt x="130" y="106"/>
                  </a:lnTo>
                  <a:lnTo>
                    <a:pt x="96" y="9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5949961" y="3049466"/>
              <a:ext cx="3520" cy="4281"/>
            </a:xfrm>
            <a:custGeom>
              <a:avLst/>
              <a:gdLst/>
              <a:ahLst/>
              <a:cxnLst/>
              <a:rect l="l" t="t" r="r" b="b"/>
              <a:pathLst>
                <a:path w="74" h="90" extrusionOk="0">
                  <a:moveTo>
                    <a:pt x="6" y="1"/>
                  </a:moveTo>
                  <a:lnTo>
                    <a:pt x="58" y="14"/>
                  </a:lnTo>
                  <a:lnTo>
                    <a:pt x="73" y="54"/>
                  </a:lnTo>
                  <a:lnTo>
                    <a:pt x="55" y="67"/>
                  </a:lnTo>
                  <a:lnTo>
                    <a:pt x="38" y="89"/>
                  </a:lnTo>
                  <a:lnTo>
                    <a:pt x="15" y="89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5951103" y="3066211"/>
              <a:ext cx="3710" cy="3473"/>
            </a:xfrm>
            <a:custGeom>
              <a:avLst/>
              <a:gdLst/>
              <a:ahLst/>
              <a:cxnLst/>
              <a:rect l="l" t="t" r="r" b="b"/>
              <a:pathLst>
                <a:path w="78" h="73" extrusionOk="0">
                  <a:moveTo>
                    <a:pt x="14" y="37"/>
                  </a:moveTo>
                  <a:lnTo>
                    <a:pt x="33" y="23"/>
                  </a:lnTo>
                  <a:lnTo>
                    <a:pt x="42" y="1"/>
                  </a:lnTo>
                  <a:lnTo>
                    <a:pt x="57" y="25"/>
                  </a:lnTo>
                  <a:lnTo>
                    <a:pt x="78" y="42"/>
                  </a:lnTo>
                  <a:lnTo>
                    <a:pt x="76" y="71"/>
                  </a:lnTo>
                  <a:lnTo>
                    <a:pt x="36" y="72"/>
                  </a:lnTo>
                  <a:lnTo>
                    <a:pt x="1" y="7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5921562" y="3057030"/>
              <a:ext cx="28685" cy="38341"/>
            </a:xfrm>
            <a:custGeom>
              <a:avLst/>
              <a:gdLst/>
              <a:ahLst/>
              <a:cxnLst/>
              <a:rect l="l" t="t" r="r" b="b"/>
              <a:pathLst>
                <a:path w="603" h="806" extrusionOk="0">
                  <a:moveTo>
                    <a:pt x="6" y="806"/>
                  </a:moveTo>
                  <a:lnTo>
                    <a:pt x="55" y="764"/>
                  </a:lnTo>
                  <a:lnTo>
                    <a:pt x="89" y="759"/>
                  </a:lnTo>
                  <a:lnTo>
                    <a:pt x="123" y="725"/>
                  </a:lnTo>
                  <a:lnTo>
                    <a:pt x="177" y="702"/>
                  </a:lnTo>
                  <a:lnTo>
                    <a:pt x="236" y="616"/>
                  </a:lnTo>
                  <a:lnTo>
                    <a:pt x="296" y="595"/>
                  </a:lnTo>
                  <a:lnTo>
                    <a:pt x="335" y="559"/>
                  </a:lnTo>
                  <a:lnTo>
                    <a:pt x="339" y="535"/>
                  </a:lnTo>
                  <a:lnTo>
                    <a:pt x="375" y="491"/>
                  </a:lnTo>
                  <a:lnTo>
                    <a:pt x="375" y="412"/>
                  </a:lnTo>
                  <a:lnTo>
                    <a:pt x="405" y="378"/>
                  </a:lnTo>
                  <a:lnTo>
                    <a:pt x="482" y="373"/>
                  </a:lnTo>
                  <a:lnTo>
                    <a:pt x="501" y="320"/>
                  </a:lnTo>
                  <a:lnTo>
                    <a:pt x="539" y="282"/>
                  </a:lnTo>
                  <a:lnTo>
                    <a:pt x="580" y="275"/>
                  </a:lnTo>
                  <a:lnTo>
                    <a:pt x="603" y="233"/>
                  </a:lnTo>
                  <a:lnTo>
                    <a:pt x="574" y="169"/>
                  </a:lnTo>
                  <a:lnTo>
                    <a:pt x="537" y="122"/>
                  </a:lnTo>
                  <a:lnTo>
                    <a:pt x="541" y="75"/>
                  </a:lnTo>
                  <a:lnTo>
                    <a:pt x="535" y="0"/>
                  </a:lnTo>
                  <a:lnTo>
                    <a:pt x="512" y="9"/>
                  </a:lnTo>
                  <a:lnTo>
                    <a:pt x="501" y="90"/>
                  </a:lnTo>
                  <a:lnTo>
                    <a:pt x="509" y="164"/>
                  </a:lnTo>
                  <a:lnTo>
                    <a:pt x="469" y="139"/>
                  </a:lnTo>
                  <a:lnTo>
                    <a:pt x="501" y="190"/>
                  </a:lnTo>
                  <a:lnTo>
                    <a:pt x="499" y="228"/>
                  </a:lnTo>
                  <a:lnTo>
                    <a:pt x="456" y="277"/>
                  </a:lnTo>
                  <a:lnTo>
                    <a:pt x="424" y="273"/>
                  </a:lnTo>
                  <a:lnTo>
                    <a:pt x="377" y="328"/>
                  </a:lnTo>
                  <a:lnTo>
                    <a:pt x="373" y="367"/>
                  </a:lnTo>
                  <a:lnTo>
                    <a:pt x="320" y="395"/>
                  </a:lnTo>
                  <a:lnTo>
                    <a:pt x="270" y="506"/>
                  </a:lnTo>
                  <a:lnTo>
                    <a:pt x="194" y="578"/>
                  </a:lnTo>
                  <a:lnTo>
                    <a:pt x="155" y="584"/>
                  </a:lnTo>
                  <a:lnTo>
                    <a:pt x="117" y="655"/>
                  </a:lnTo>
                  <a:lnTo>
                    <a:pt x="87" y="664"/>
                  </a:lnTo>
                  <a:lnTo>
                    <a:pt x="14" y="761"/>
                  </a:lnTo>
                  <a:lnTo>
                    <a:pt x="0" y="78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5921039" y="3096607"/>
              <a:ext cx="1189" cy="1284"/>
            </a:xfrm>
            <a:custGeom>
              <a:avLst/>
              <a:gdLst/>
              <a:ahLst/>
              <a:cxnLst/>
              <a:rect l="l" t="t" r="r" b="b"/>
              <a:pathLst>
                <a:path w="25" h="27" extrusionOk="0">
                  <a:moveTo>
                    <a:pt x="25" y="0"/>
                  </a:moveTo>
                  <a:lnTo>
                    <a:pt x="0" y="26"/>
                  </a:lnTo>
                  <a:lnTo>
                    <a:pt x="23" y="2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5922609" y="3096940"/>
              <a:ext cx="1427" cy="1665"/>
            </a:xfrm>
            <a:custGeom>
              <a:avLst/>
              <a:gdLst/>
              <a:ahLst/>
              <a:cxnLst/>
              <a:rect l="l" t="t" r="r" b="b"/>
              <a:pathLst>
                <a:path w="30" h="35" extrusionOk="0">
                  <a:moveTo>
                    <a:pt x="18" y="1"/>
                  </a:moveTo>
                  <a:lnTo>
                    <a:pt x="1" y="19"/>
                  </a:lnTo>
                  <a:lnTo>
                    <a:pt x="29" y="3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5917709" y="3099794"/>
              <a:ext cx="3187" cy="4900"/>
            </a:xfrm>
            <a:custGeom>
              <a:avLst/>
              <a:gdLst/>
              <a:ahLst/>
              <a:cxnLst/>
              <a:rect l="l" t="t" r="r" b="b"/>
              <a:pathLst>
                <a:path w="67" h="103" extrusionOk="0">
                  <a:moveTo>
                    <a:pt x="47" y="1"/>
                  </a:moveTo>
                  <a:lnTo>
                    <a:pt x="2" y="18"/>
                  </a:lnTo>
                  <a:lnTo>
                    <a:pt x="0" y="54"/>
                  </a:lnTo>
                  <a:lnTo>
                    <a:pt x="31" y="102"/>
                  </a:lnTo>
                  <a:lnTo>
                    <a:pt x="55" y="102"/>
                  </a:lnTo>
                  <a:lnTo>
                    <a:pt x="57" y="37"/>
                  </a:lnTo>
                  <a:lnTo>
                    <a:pt x="66" y="1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6095000" y="3208537"/>
              <a:ext cx="123254" cy="111980"/>
            </a:xfrm>
            <a:custGeom>
              <a:avLst/>
              <a:gdLst/>
              <a:ahLst/>
              <a:cxnLst/>
              <a:rect l="l" t="t" r="r" b="b"/>
              <a:pathLst>
                <a:path w="2591" h="2354" extrusionOk="0">
                  <a:moveTo>
                    <a:pt x="2591" y="621"/>
                  </a:moveTo>
                  <a:lnTo>
                    <a:pt x="2559" y="1589"/>
                  </a:lnTo>
                  <a:lnTo>
                    <a:pt x="2544" y="1662"/>
                  </a:lnTo>
                  <a:lnTo>
                    <a:pt x="2544" y="1704"/>
                  </a:lnTo>
                  <a:lnTo>
                    <a:pt x="2555" y="1724"/>
                  </a:lnTo>
                  <a:lnTo>
                    <a:pt x="2534" y="2353"/>
                  </a:lnTo>
                  <a:lnTo>
                    <a:pt x="2517" y="2351"/>
                  </a:lnTo>
                  <a:lnTo>
                    <a:pt x="2455" y="2329"/>
                  </a:lnTo>
                  <a:lnTo>
                    <a:pt x="2384" y="2251"/>
                  </a:lnTo>
                  <a:lnTo>
                    <a:pt x="2367" y="2214"/>
                  </a:lnTo>
                  <a:lnTo>
                    <a:pt x="2369" y="2197"/>
                  </a:lnTo>
                  <a:lnTo>
                    <a:pt x="2316" y="2152"/>
                  </a:lnTo>
                  <a:lnTo>
                    <a:pt x="2292" y="2137"/>
                  </a:lnTo>
                  <a:lnTo>
                    <a:pt x="2282" y="2095"/>
                  </a:lnTo>
                  <a:lnTo>
                    <a:pt x="2307" y="2058"/>
                  </a:lnTo>
                  <a:lnTo>
                    <a:pt x="2305" y="2001"/>
                  </a:lnTo>
                  <a:lnTo>
                    <a:pt x="2292" y="2058"/>
                  </a:lnTo>
                  <a:lnTo>
                    <a:pt x="2258" y="2080"/>
                  </a:lnTo>
                  <a:lnTo>
                    <a:pt x="2180" y="2075"/>
                  </a:lnTo>
                  <a:lnTo>
                    <a:pt x="2137" y="2097"/>
                  </a:lnTo>
                  <a:lnTo>
                    <a:pt x="2101" y="2095"/>
                  </a:lnTo>
                  <a:lnTo>
                    <a:pt x="2079" y="2075"/>
                  </a:lnTo>
                  <a:lnTo>
                    <a:pt x="2019" y="2107"/>
                  </a:lnTo>
                  <a:lnTo>
                    <a:pt x="1987" y="2071"/>
                  </a:lnTo>
                  <a:lnTo>
                    <a:pt x="2009" y="2056"/>
                  </a:lnTo>
                  <a:lnTo>
                    <a:pt x="2026" y="2014"/>
                  </a:lnTo>
                  <a:lnTo>
                    <a:pt x="2026" y="1984"/>
                  </a:lnTo>
                  <a:lnTo>
                    <a:pt x="2037" y="1967"/>
                  </a:lnTo>
                  <a:lnTo>
                    <a:pt x="2047" y="1901"/>
                  </a:lnTo>
                  <a:lnTo>
                    <a:pt x="2015" y="1888"/>
                  </a:lnTo>
                  <a:lnTo>
                    <a:pt x="1985" y="1852"/>
                  </a:lnTo>
                  <a:lnTo>
                    <a:pt x="2013" y="1845"/>
                  </a:lnTo>
                  <a:lnTo>
                    <a:pt x="2037" y="1852"/>
                  </a:lnTo>
                  <a:lnTo>
                    <a:pt x="2088" y="1832"/>
                  </a:lnTo>
                  <a:lnTo>
                    <a:pt x="2120" y="1828"/>
                  </a:lnTo>
                  <a:lnTo>
                    <a:pt x="2083" y="1818"/>
                  </a:lnTo>
                  <a:lnTo>
                    <a:pt x="2026" y="1826"/>
                  </a:lnTo>
                  <a:lnTo>
                    <a:pt x="1981" y="1805"/>
                  </a:lnTo>
                  <a:lnTo>
                    <a:pt x="1938" y="1773"/>
                  </a:lnTo>
                  <a:lnTo>
                    <a:pt x="1951" y="1739"/>
                  </a:lnTo>
                  <a:lnTo>
                    <a:pt x="1975" y="1736"/>
                  </a:lnTo>
                  <a:lnTo>
                    <a:pt x="2015" y="1741"/>
                  </a:lnTo>
                  <a:lnTo>
                    <a:pt x="1994" y="1715"/>
                  </a:lnTo>
                  <a:lnTo>
                    <a:pt x="1926" y="1666"/>
                  </a:lnTo>
                  <a:lnTo>
                    <a:pt x="1883" y="1636"/>
                  </a:lnTo>
                  <a:lnTo>
                    <a:pt x="1868" y="1602"/>
                  </a:lnTo>
                  <a:lnTo>
                    <a:pt x="1881" y="1549"/>
                  </a:lnTo>
                  <a:lnTo>
                    <a:pt x="1823" y="1489"/>
                  </a:lnTo>
                  <a:lnTo>
                    <a:pt x="1823" y="1466"/>
                  </a:lnTo>
                  <a:lnTo>
                    <a:pt x="1876" y="1425"/>
                  </a:lnTo>
                  <a:lnTo>
                    <a:pt x="1827" y="1429"/>
                  </a:lnTo>
                  <a:lnTo>
                    <a:pt x="1796" y="1408"/>
                  </a:lnTo>
                  <a:lnTo>
                    <a:pt x="1808" y="1389"/>
                  </a:lnTo>
                  <a:lnTo>
                    <a:pt x="1787" y="1365"/>
                  </a:lnTo>
                  <a:lnTo>
                    <a:pt x="1825" y="1335"/>
                  </a:lnTo>
                  <a:lnTo>
                    <a:pt x="1766" y="1346"/>
                  </a:lnTo>
                  <a:lnTo>
                    <a:pt x="1749" y="1325"/>
                  </a:lnTo>
                  <a:lnTo>
                    <a:pt x="1721" y="1337"/>
                  </a:lnTo>
                  <a:lnTo>
                    <a:pt x="1700" y="1322"/>
                  </a:lnTo>
                  <a:lnTo>
                    <a:pt x="1744" y="1273"/>
                  </a:lnTo>
                  <a:lnTo>
                    <a:pt x="1706" y="1293"/>
                  </a:lnTo>
                  <a:lnTo>
                    <a:pt x="1659" y="1297"/>
                  </a:lnTo>
                  <a:lnTo>
                    <a:pt x="1591" y="1269"/>
                  </a:lnTo>
                  <a:lnTo>
                    <a:pt x="1572" y="1220"/>
                  </a:lnTo>
                  <a:lnTo>
                    <a:pt x="1501" y="1195"/>
                  </a:lnTo>
                  <a:lnTo>
                    <a:pt x="1458" y="1203"/>
                  </a:lnTo>
                  <a:lnTo>
                    <a:pt x="1305" y="1156"/>
                  </a:lnTo>
                  <a:lnTo>
                    <a:pt x="1147" y="1107"/>
                  </a:lnTo>
                  <a:lnTo>
                    <a:pt x="1070" y="1101"/>
                  </a:lnTo>
                  <a:lnTo>
                    <a:pt x="1008" y="1073"/>
                  </a:lnTo>
                  <a:lnTo>
                    <a:pt x="996" y="1050"/>
                  </a:lnTo>
                  <a:lnTo>
                    <a:pt x="989" y="1030"/>
                  </a:lnTo>
                  <a:lnTo>
                    <a:pt x="934" y="1018"/>
                  </a:lnTo>
                  <a:lnTo>
                    <a:pt x="936" y="981"/>
                  </a:lnTo>
                  <a:lnTo>
                    <a:pt x="974" y="975"/>
                  </a:lnTo>
                  <a:lnTo>
                    <a:pt x="995" y="981"/>
                  </a:lnTo>
                  <a:lnTo>
                    <a:pt x="993" y="968"/>
                  </a:lnTo>
                  <a:lnTo>
                    <a:pt x="953" y="962"/>
                  </a:lnTo>
                  <a:lnTo>
                    <a:pt x="910" y="979"/>
                  </a:lnTo>
                  <a:lnTo>
                    <a:pt x="876" y="966"/>
                  </a:lnTo>
                  <a:lnTo>
                    <a:pt x="859" y="945"/>
                  </a:lnTo>
                  <a:lnTo>
                    <a:pt x="844" y="941"/>
                  </a:lnTo>
                  <a:lnTo>
                    <a:pt x="821" y="966"/>
                  </a:lnTo>
                  <a:lnTo>
                    <a:pt x="812" y="915"/>
                  </a:lnTo>
                  <a:lnTo>
                    <a:pt x="791" y="902"/>
                  </a:lnTo>
                  <a:lnTo>
                    <a:pt x="772" y="911"/>
                  </a:lnTo>
                  <a:lnTo>
                    <a:pt x="759" y="932"/>
                  </a:lnTo>
                  <a:lnTo>
                    <a:pt x="731" y="900"/>
                  </a:lnTo>
                  <a:lnTo>
                    <a:pt x="714" y="838"/>
                  </a:lnTo>
                  <a:lnTo>
                    <a:pt x="691" y="783"/>
                  </a:lnTo>
                  <a:lnTo>
                    <a:pt x="723" y="742"/>
                  </a:lnTo>
                  <a:lnTo>
                    <a:pt x="723" y="682"/>
                  </a:lnTo>
                  <a:lnTo>
                    <a:pt x="697" y="730"/>
                  </a:lnTo>
                  <a:lnTo>
                    <a:pt x="676" y="787"/>
                  </a:lnTo>
                  <a:lnTo>
                    <a:pt x="669" y="826"/>
                  </a:lnTo>
                  <a:lnTo>
                    <a:pt x="646" y="838"/>
                  </a:lnTo>
                  <a:lnTo>
                    <a:pt x="609" y="907"/>
                  </a:lnTo>
                  <a:lnTo>
                    <a:pt x="612" y="951"/>
                  </a:lnTo>
                  <a:lnTo>
                    <a:pt x="562" y="1015"/>
                  </a:lnTo>
                  <a:lnTo>
                    <a:pt x="509" y="1026"/>
                  </a:lnTo>
                  <a:lnTo>
                    <a:pt x="462" y="1011"/>
                  </a:lnTo>
                  <a:lnTo>
                    <a:pt x="424" y="924"/>
                  </a:lnTo>
                  <a:lnTo>
                    <a:pt x="426" y="892"/>
                  </a:lnTo>
                  <a:lnTo>
                    <a:pt x="449" y="883"/>
                  </a:lnTo>
                  <a:lnTo>
                    <a:pt x="454" y="849"/>
                  </a:lnTo>
                  <a:lnTo>
                    <a:pt x="447" y="813"/>
                  </a:lnTo>
                  <a:lnTo>
                    <a:pt x="415" y="825"/>
                  </a:lnTo>
                  <a:lnTo>
                    <a:pt x="396" y="806"/>
                  </a:lnTo>
                  <a:lnTo>
                    <a:pt x="370" y="742"/>
                  </a:lnTo>
                  <a:lnTo>
                    <a:pt x="323" y="717"/>
                  </a:lnTo>
                  <a:lnTo>
                    <a:pt x="264" y="708"/>
                  </a:lnTo>
                  <a:lnTo>
                    <a:pt x="245" y="683"/>
                  </a:lnTo>
                  <a:lnTo>
                    <a:pt x="277" y="644"/>
                  </a:lnTo>
                  <a:lnTo>
                    <a:pt x="338" y="638"/>
                  </a:lnTo>
                  <a:lnTo>
                    <a:pt x="358" y="659"/>
                  </a:lnTo>
                  <a:lnTo>
                    <a:pt x="413" y="665"/>
                  </a:lnTo>
                  <a:lnTo>
                    <a:pt x="452" y="685"/>
                  </a:lnTo>
                  <a:lnTo>
                    <a:pt x="501" y="655"/>
                  </a:lnTo>
                  <a:lnTo>
                    <a:pt x="518" y="593"/>
                  </a:lnTo>
                  <a:lnTo>
                    <a:pt x="558" y="580"/>
                  </a:lnTo>
                  <a:lnTo>
                    <a:pt x="637" y="618"/>
                  </a:lnTo>
                  <a:lnTo>
                    <a:pt x="669" y="665"/>
                  </a:lnTo>
                  <a:lnTo>
                    <a:pt x="691" y="614"/>
                  </a:lnTo>
                  <a:lnTo>
                    <a:pt x="720" y="576"/>
                  </a:lnTo>
                  <a:lnTo>
                    <a:pt x="746" y="586"/>
                  </a:lnTo>
                  <a:lnTo>
                    <a:pt x="752" y="531"/>
                  </a:lnTo>
                  <a:lnTo>
                    <a:pt x="739" y="497"/>
                  </a:lnTo>
                  <a:lnTo>
                    <a:pt x="609" y="482"/>
                  </a:lnTo>
                  <a:lnTo>
                    <a:pt x="626" y="508"/>
                  </a:lnTo>
                  <a:lnTo>
                    <a:pt x="595" y="516"/>
                  </a:lnTo>
                  <a:lnTo>
                    <a:pt x="569" y="508"/>
                  </a:lnTo>
                  <a:lnTo>
                    <a:pt x="488" y="525"/>
                  </a:lnTo>
                  <a:lnTo>
                    <a:pt x="458" y="514"/>
                  </a:lnTo>
                  <a:lnTo>
                    <a:pt x="428" y="529"/>
                  </a:lnTo>
                  <a:lnTo>
                    <a:pt x="396" y="510"/>
                  </a:lnTo>
                  <a:lnTo>
                    <a:pt x="349" y="522"/>
                  </a:lnTo>
                  <a:lnTo>
                    <a:pt x="302" y="514"/>
                  </a:lnTo>
                  <a:lnTo>
                    <a:pt x="247" y="469"/>
                  </a:lnTo>
                  <a:lnTo>
                    <a:pt x="232" y="409"/>
                  </a:lnTo>
                  <a:lnTo>
                    <a:pt x="243" y="395"/>
                  </a:lnTo>
                  <a:lnTo>
                    <a:pt x="215" y="346"/>
                  </a:lnTo>
                  <a:lnTo>
                    <a:pt x="144" y="305"/>
                  </a:lnTo>
                  <a:lnTo>
                    <a:pt x="115" y="275"/>
                  </a:lnTo>
                  <a:lnTo>
                    <a:pt x="100" y="296"/>
                  </a:lnTo>
                  <a:lnTo>
                    <a:pt x="59" y="318"/>
                  </a:lnTo>
                  <a:lnTo>
                    <a:pt x="1" y="309"/>
                  </a:lnTo>
                  <a:lnTo>
                    <a:pt x="10" y="277"/>
                  </a:lnTo>
                  <a:lnTo>
                    <a:pt x="70" y="239"/>
                  </a:lnTo>
                  <a:lnTo>
                    <a:pt x="76" y="201"/>
                  </a:lnTo>
                  <a:lnTo>
                    <a:pt x="57" y="168"/>
                  </a:lnTo>
                  <a:lnTo>
                    <a:pt x="97" y="134"/>
                  </a:lnTo>
                  <a:lnTo>
                    <a:pt x="168" y="134"/>
                  </a:lnTo>
                  <a:lnTo>
                    <a:pt x="202" y="100"/>
                  </a:lnTo>
                  <a:lnTo>
                    <a:pt x="243" y="89"/>
                  </a:lnTo>
                  <a:lnTo>
                    <a:pt x="309" y="36"/>
                  </a:lnTo>
                  <a:lnTo>
                    <a:pt x="330" y="17"/>
                  </a:lnTo>
                  <a:lnTo>
                    <a:pt x="413" y="0"/>
                  </a:lnTo>
                  <a:lnTo>
                    <a:pt x="545" y="51"/>
                  </a:lnTo>
                  <a:lnTo>
                    <a:pt x="626" y="107"/>
                  </a:lnTo>
                  <a:lnTo>
                    <a:pt x="710" y="104"/>
                  </a:lnTo>
                  <a:lnTo>
                    <a:pt x="795" y="111"/>
                  </a:lnTo>
                  <a:lnTo>
                    <a:pt x="816" y="134"/>
                  </a:lnTo>
                  <a:lnTo>
                    <a:pt x="799" y="160"/>
                  </a:lnTo>
                  <a:lnTo>
                    <a:pt x="799" y="224"/>
                  </a:lnTo>
                  <a:lnTo>
                    <a:pt x="844" y="262"/>
                  </a:lnTo>
                  <a:lnTo>
                    <a:pt x="861" y="307"/>
                  </a:lnTo>
                  <a:lnTo>
                    <a:pt x="829" y="354"/>
                  </a:lnTo>
                  <a:lnTo>
                    <a:pt x="801" y="403"/>
                  </a:lnTo>
                  <a:lnTo>
                    <a:pt x="819" y="471"/>
                  </a:lnTo>
                  <a:lnTo>
                    <a:pt x="823" y="589"/>
                  </a:lnTo>
                  <a:lnTo>
                    <a:pt x="857" y="648"/>
                  </a:lnTo>
                  <a:lnTo>
                    <a:pt x="887" y="685"/>
                  </a:lnTo>
                  <a:lnTo>
                    <a:pt x="906" y="687"/>
                  </a:lnTo>
                  <a:lnTo>
                    <a:pt x="902" y="621"/>
                  </a:lnTo>
                  <a:lnTo>
                    <a:pt x="925" y="595"/>
                  </a:lnTo>
                  <a:lnTo>
                    <a:pt x="955" y="614"/>
                  </a:lnTo>
                  <a:lnTo>
                    <a:pt x="953" y="666"/>
                  </a:lnTo>
                  <a:lnTo>
                    <a:pt x="970" y="717"/>
                  </a:lnTo>
                  <a:lnTo>
                    <a:pt x="987" y="706"/>
                  </a:lnTo>
                  <a:lnTo>
                    <a:pt x="1004" y="751"/>
                  </a:lnTo>
                  <a:lnTo>
                    <a:pt x="1060" y="798"/>
                  </a:lnTo>
                  <a:lnTo>
                    <a:pt x="1091" y="830"/>
                  </a:lnTo>
                  <a:lnTo>
                    <a:pt x="1134" y="830"/>
                  </a:lnTo>
                  <a:lnTo>
                    <a:pt x="1185" y="808"/>
                  </a:lnTo>
                  <a:lnTo>
                    <a:pt x="1196" y="761"/>
                  </a:lnTo>
                  <a:lnTo>
                    <a:pt x="1224" y="738"/>
                  </a:lnTo>
                  <a:lnTo>
                    <a:pt x="1254" y="729"/>
                  </a:lnTo>
                  <a:lnTo>
                    <a:pt x="1254" y="663"/>
                  </a:lnTo>
                  <a:lnTo>
                    <a:pt x="1286" y="610"/>
                  </a:lnTo>
                  <a:lnTo>
                    <a:pt x="1337" y="606"/>
                  </a:lnTo>
                  <a:lnTo>
                    <a:pt x="1386" y="576"/>
                  </a:lnTo>
                  <a:lnTo>
                    <a:pt x="1392" y="529"/>
                  </a:lnTo>
                  <a:lnTo>
                    <a:pt x="1411" y="503"/>
                  </a:lnTo>
                  <a:lnTo>
                    <a:pt x="1433" y="514"/>
                  </a:lnTo>
                  <a:lnTo>
                    <a:pt x="1465" y="510"/>
                  </a:lnTo>
                  <a:lnTo>
                    <a:pt x="1512" y="493"/>
                  </a:lnTo>
                  <a:lnTo>
                    <a:pt x="1588" y="484"/>
                  </a:lnTo>
                  <a:lnTo>
                    <a:pt x="1597" y="446"/>
                  </a:lnTo>
                  <a:lnTo>
                    <a:pt x="1572" y="401"/>
                  </a:lnTo>
                  <a:lnTo>
                    <a:pt x="1582" y="375"/>
                  </a:lnTo>
                  <a:lnTo>
                    <a:pt x="1712" y="299"/>
                  </a:lnTo>
                  <a:lnTo>
                    <a:pt x="1772" y="305"/>
                  </a:lnTo>
                  <a:lnTo>
                    <a:pt x="1813" y="345"/>
                  </a:lnTo>
                  <a:lnTo>
                    <a:pt x="1892" y="378"/>
                  </a:lnTo>
                  <a:lnTo>
                    <a:pt x="1983" y="399"/>
                  </a:lnTo>
                  <a:lnTo>
                    <a:pt x="2032" y="441"/>
                  </a:lnTo>
                  <a:lnTo>
                    <a:pt x="2084" y="446"/>
                  </a:lnTo>
                  <a:lnTo>
                    <a:pt x="2148" y="463"/>
                  </a:lnTo>
                  <a:lnTo>
                    <a:pt x="2299" y="533"/>
                  </a:lnTo>
                  <a:lnTo>
                    <a:pt x="2337" y="525"/>
                  </a:lnTo>
                  <a:lnTo>
                    <a:pt x="2372" y="531"/>
                  </a:lnTo>
                  <a:lnTo>
                    <a:pt x="2436" y="546"/>
                  </a:lnTo>
                  <a:lnTo>
                    <a:pt x="2484" y="544"/>
                  </a:lnTo>
                  <a:lnTo>
                    <a:pt x="2521" y="572"/>
                  </a:lnTo>
                  <a:lnTo>
                    <a:pt x="2514" y="593"/>
                  </a:lnTo>
                  <a:lnTo>
                    <a:pt x="2516" y="621"/>
                  </a:lnTo>
                  <a:lnTo>
                    <a:pt x="2548" y="633"/>
                  </a:lnTo>
                  <a:lnTo>
                    <a:pt x="2591" y="62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6072167" y="3203971"/>
              <a:ext cx="5090" cy="3615"/>
            </a:xfrm>
            <a:custGeom>
              <a:avLst/>
              <a:gdLst/>
              <a:ahLst/>
              <a:cxnLst/>
              <a:rect l="l" t="t" r="r" b="b"/>
              <a:pathLst>
                <a:path w="107" h="76" extrusionOk="0">
                  <a:moveTo>
                    <a:pt x="1" y="0"/>
                  </a:moveTo>
                  <a:lnTo>
                    <a:pt x="98" y="49"/>
                  </a:lnTo>
                  <a:lnTo>
                    <a:pt x="106" y="75"/>
                  </a:lnTo>
                  <a:lnTo>
                    <a:pt x="36" y="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6086770" y="3205303"/>
              <a:ext cx="13557" cy="4805"/>
            </a:xfrm>
            <a:custGeom>
              <a:avLst/>
              <a:gdLst/>
              <a:ahLst/>
              <a:cxnLst/>
              <a:rect l="l" t="t" r="r" b="b"/>
              <a:pathLst>
                <a:path w="285" h="101" extrusionOk="0">
                  <a:moveTo>
                    <a:pt x="208" y="77"/>
                  </a:moveTo>
                  <a:lnTo>
                    <a:pt x="241" y="89"/>
                  </a:lnTo>
                  <a:lnTo>
                    <a:pt x="285" y="74"/>
                  </a:lnTo>
                  <a:lnTo>
                    <a:pt x="275" y="38"/>
                  </a:lnTo>
                  <a:lnTo>
                    <a:pt x="211" y="0"/>
                  </a:lnTo>
                  <a:lnTo>
                    <a:pt x="125" y="0"/>
                  </a:lnTo>
                  <a:lnTo>
                    <a:pt x="87" y="30"/>
                  </a:lnTo>
                  <a:lnTo>
                    <a:pt x="34" y="30"/>
                  </a:lnTo>
                  <a:lnTo>
                    <a:pt x="19" y="40"/>
                  </a:lnTo>
                  <a:lnTo>
                    <a:pt x="36" y="59"/>
                  </a:lnTo>
                  <a:lnTo>
                    <a:pt x="0" y="68"/>
                  </a:lnTo>
                  <a:lnTo>
                    <a:pt x="76" y="79"/>
                  </a:lnTo>
                  <a:lnTo>
                    <a:pt x="123" y="100"/>
                  </a:lnTo>
                  <a:lnTo>
                    <a:pt x="166" y="94"/>
                  </a:lnTo>
                  <a:lnTo>
                    <a:pt x="164" y="72"/>
                  </a:lnTo>
                  <a:lnTo>
                    <a:pt x="123" y="57"/>
                  </a:lnTo>
                  <a:lnTo>
                    <a:pt x="115" y="45"/>
                  </a:lnTo>
                  <a:lnTo>
                    <a:pt x="134" y="3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6087865" y="3215340"/>
              <a:ext cx="4852" cy="1570"/>
            </a:xfrm>
            <a:custGeom>
              <a:avLst/>
              <a:gdLst/>
              <a:ahLst/>
              <a:cxnLst/>
              <a:rect l="l" t="t" r="r" b="b"/>
              <a:pathLst>
                <a:path w="102" h="33" extrusionOk="0">
                  <a:moveTo>
                    <a:pt x="102" y="19"/>
                  </a:moveTo>
                  <a:lnTo>
                    <a:pt x="49" y="0"/>
                  </a:lnTo>
                  <a:lnTo>
                    <a:pt x="0" y="10"/>
                  </a:lnTo>
                  <a:lnTo>
                    <a:pt x="40" y="3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6092431" y="3214436"/>
              <a:ext cx="2093" cy="1570"/>
            </a:xfrm>
            <a:custGeom>
              <a:avLst/>
              <a:gdLst/>
              <a:ahLst/>
              <a:cxnLst/>
              <a:rect l="l" t="t" r="r" b="b"/>
              <a:pathLst>
                <a:path w="44" h="33" extrusionOk="0">
                  <a:moveTo>
                    <a:pt x="43" y="0"/>
                  </a:moveTo>
                  <a:lnTo>
                    <a:pt x="23" y="32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6091527" y="3216291"/>
              <a:ext cx="4424" cy="5708"/>
            </a:xfrm>
            <a:custGeom>
              <a:avLst/>
              <a:gdLst/>
              <a:ahLst/>
              <a:cxnLst/>
              <a:rect l="l" t="t" r="r" b="b"/>
              <a:pathLst>
                <a:path w="93" h="120" extrusionOk="0">
                  <a:moveTo>
                    <a:pt x="53" y="1"/>
                  </a:moveTo>
                  <a:lnTo>
                    <a:pt x="0" y="38"/>
                  </a:lnTo>
                  <a:lnTo>
                    <a:pt x="0" y="108"/>
                  </a:lnTo>
                  <a:lnTo>
                    <a:pt x="57" y="119"/>
                  </a:lnTo>
                  <a:lnTo>
                    <a:pt x="79" y="102"/>
                  </a:lnTo>
                  <a:lnTo>
                    <a:pt x="92" y="1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6025168" y="3156402"/>
              <a:ext cx="3710" cy="6660"/>
            </a:xfrm>
            <a:custGeom>
              <a:avLst/>
              <a:gdLst/>
              <a:ahLst/>
              <a:cxnLst/>
              <a:rect l="l" t="t" r="r" b="b"/>
              <a:pathLst>
                <a:path w="78" h="140" extrusionOk="0">
                  <a:moveTo>
                    <a:pt x="10" y="0"/>
                  </a:moveTo>
                  <a:lnTo>
                    <a:pt x="61" y="61"/>
                  </a:lnTo>
                  <a:lnTo>
                    <a:pt x="78" y="113"/>
                  </a:lnTo>
                  <a:lnTo>
                    <a:pt x="55" y="140"/>
                  </a:lnTo>
                  <a:lnTo>
                    <a:pt x="10" y="98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6040581" y="3146745"/>
              <a:ext cx="3330" cy="6137"/>
            </a:xfrm>
            <a:custGeom>
              <a:avLst/>
              <a:gdLst/>
              <a:ahLst/>
              <a:cxnLst/>
              <a:rect l="l" t="t" r="r" b="b"/>
              <a:pathLst>
                <a:path w="70" h="129" extrusionOk="0">
                  <a:moveTo>
                    <a:pt x="0" y="17"/>
                  </a:moveTo>
                  <a:lnTo>
                    <a:pt x="19" y="79"/>
                  </a:lnTo>
                  <a:lnTo>
                    <a:pt x="25" y="128"/>
                  </a:lnTo>
                  <a:lnTo>
                    <a:pt x="51" y="117"/>
                  </a:lnTo>
                  <a:lnTo>
                    <a:pt x="70" y="72"/>
                  </a:lnTo>
                  <a:lnTo>
                    <a:pt x="58" y="2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6040581" y="3153548"/>
              <a:ext cx="2093" cy="2711"/>
            </a:xfrm>
            <a:custGeom>
              <a:avLst/>
              <a:gdLst/>
              <a:ahLst/>
              <a:cxnLst/>
              <a:rect l="l" t="t" r="r" b="b"/>
              <a:pathLst>
                <a:path w="44" h="57" extrusionOk="0">
                  <a:moveTo>
                    <a:pt x="0" y="0"/>
                  </a:moveTo>
                  <a:lnTo>
                    <a:pt x="28" y="8"/>
                  </a:lnTo>
                  <a:lnTo>
                    <a:pt x="43" y="57"/>
                  </a:lnTo>
                  <a:lnTo>
                    <a:pt x="25" y="57"/>
                  </a:lnTo>
                  <a:cubicBezTo>
                    <a:pt x="25" y="55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6060274" y="3174383"/>
              <a:ext cx="5756" cy="5804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0" y="40"/>
                  </a:moveTo>
                  <a:lnTo>
                    <a:pt x="15" y="121"/>
                  </a:lnTo>
                  <a:lnTo>
                    <a:pt x="44" y="97"/>
                  </a:lnTo>
                  <a:lnTo>
                    <a:pt x="83" y="99"/>
                  </a:lnTo>
                  <a:lnTo>
                    <a:pt x="121" y="63"/>
                  </a:lnTo>
                  <a:lnTo>
                    <a:pt x="106" y="23"/>
                  </a:lnTo>
                  <a:lnTo>
                    <a:pt x="72" y="1"/>
                  </a:lnTo>
                  <a:lnTo>
                    <a:pt x="38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6050142" y="3176714"/>
              <a:ext cx="18219" cy="41719"/>
            </a:xfrm>
            <a:custGeom>
              <a:avLst/>
              <a:gdLst/>
              <a:ahLst/>
              <a:cxnLst/>
              <a:rect l="l" t="t" r="r" b="b"/>
              <a:pathLst>
                <a:path w="383" h="877" extrusionOk="0">
                  <a:moveTo>
                    <a:pt x="164" y="680"/>
                  </a:moveTo>
                  <a:lnTo>
                    <a:pt x="185" y="754"/>
                  </a:lnTo>
                  <a:lnTo>
                    <a:pt x="251" y="812"/>
                  </a:lnTo>
                  <a:lnTo>
                    <a:pt x="266" y="837"/>
                  </a:lnTo>
                  <a:lnTo>
                    <a:pt x="247" y="844"/>
                  </a:lnTo>
                  <a:lnTo>
                    <a:pt x="243" y="876"/>
                  </a:lnTo>
                  <a:lnTo>
                    <a:pt x="232" y="835"/>
                  </a:lnTo>
                  <a:lnTo>
                    <a:pt x="187" y="816"/>
                  </a:lnTo>
                  <a:lnTo>
                    <a:pt x="145" y="733"/>
                  </a:lnTo>
                  <a:lnTo>
                    <a:pt x="91" y="699"/>
                  </a:lnTo>
                  <a:lnTo>
                    <a:pt x="59" y="643"/>
                  </a:lnTo>
                  <a:lnTo>
                    <a:pt x="80" y="588"/>
                  </a:lnTo>
                  <a:lnTo>
                    <a:pt x="70" y="558"/>
                  </a:lnTo>
                  <a:lnTo>
                    <a:pt x="78" y="526"/>
                  </a:lnTo>
                  <a:lnTo>
                    <a:pt x="27" y="486"/>
                  </a:lnTo>
                  <a:lnTo>
                    <a:pt x="36" y="434"/>
                  </a:lnTo>
                  <a:lnTo>
                    <a:pt x="57" y="400"/>
                  </a:lnTo>
                  <a:lnTo>
                    <a:pt x="27" y="347"/>
                  </a:lnTo>
                  <a:lnTo>
                    <a:pt x="1" y="313"/>
                  </a:lnTo>
                  <a:lnTo>
                    <a:pt x="17" y="247"/>
                  </a:lnTo>
                  <a:lnTo>
                    <a:pt x="49" y="223"/>
                  </a:lnTo>
                  <a:lnTo>
                    <a:pt x="44" y="159"/>
                  </a:lnTo>
                  <a:lnTo>
                    <a:pt x="61" y="84"/>
                  </a:lnTo>
                  <a:lnTo>
                    <a:pt x="138" y="8"/>
                  </a:lnTo>
                  <a:lnTo>
                    <a:pt x="164" y="1"/>
                  </a:lnTo>
                  <a:lnTo>
                    <a:pt x="159" y="42"/>
                  </a:lnTo>
                  <a:lnTo>
                    <a:pt x="119" y="86"/>
                  </a:lnTo>
                  <a:lnTo>
                    <a:pt x="129" y="114"/>
                  </a:lnTo>
                  <a:lnTo>
                    <a:pt x="174" y="133"/>
                  </a:lnTo>
                  <a:lnTo>
                    <a:pt x="174" y="210"/>
                  </a:lnTo>
                  <a:lnTo>
                    <a:pt x="153" y="276"/>
                  </a:lnTo>
                  <a:lnTo>
                    <a:pt x="112" y="278"/>
                  </a:lnTo>
                  <a:lnTo>
                    <a:pt x="76" y="315"/>
                  </a:lnTo>
                  <a:lnTo>
                    <a:pt x="97" y="358"/>
                  </a:lnTo>
                  <a:lnTo>
                    <a:pt x="127" y="353"/>
                  </a:lnTo>
                  <a:lnTo>
                    <a:pt x="144" y="311"/>
                  </a:lnTo>
                  <a:lnTo>
                    <a:pt x="189" y="291"/>
                  </a:lnTo>
                  <a:lnTo>
                    <a:pt x="211" y="264"/>
                  </a:lnTo>
                  <a:lnTo>
                    <a:pt x="185" y="262"/>
                  </a:lnTo>
                  <a:lnTo>
                    <a:pt x="191" y="227"/>
                  </a:lnTo>
                  <a:lnTo>
                    <a:pt x="268" y="189"/>
                  </a:lnTo>
                  <a:lnTo>
                    <a:pt x="351" y="159"/>
                  </a:lnTo>
                  <a:lnTo>
                    <a:pt x="379" y="191"/>
                  </a:lnTo>
                  <a:lnTo>
                    <a:pt x="383" y="227"/>
                  </a:lnTo>
                  <a:lnTo>
                    <a:pt x="345" y="319"/>
                  </a:lnTo>
                  <a:lnTo>
                    <a:pt x="251" y="351"/>
                  </a:lnTo>
                  <a:lnTo>
                    <a:pt x="219" y="389"/>
                  </a:lnTo>
                  <a:lnTo>
                    <a:pt x="240" y="424"/>
                  </a:lnTo>
                  <a:lnTo>
                    <a:pt x="272" y="428"/>
                  </a:lnTo>
                  <a:lnTo>
                    <a:pt x="337" y="475"/>
                  </a:lnTo>
                  <a:lnTo>
                    <a:pt x="347" y="511"/>
                  </a:lnTo>
                  <a:lnTo>
                    <a:pt x="371" y="532"/>
                  </a:lnTo>
                  <a:lnTo>
                    <a:pt x="321" y="535"/>
                  </a:lnTo>
                  <a:lnTo>
                    <a:pt x="285" y="509"/>
                  </a:lnTo>
                  <a:lnTo>
                    <a:pt x="219" y="505"/>
                  </a:lnTo>
                  <a:lnTo>
                    <a:pt x="159" y="488"/>
                  </a:lnTo>
                  <a:lnTo>
                    <a:pt x="121" y="500"/>
                  </a:lnTo>
                  <a:lnTo>
                    <a:pt x="121" y="59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6046479" y="3213960"/>
              <a:ext cx="2569" cy="2474"/>
            </a:xfrm>
            <a:custGeom>
              <a:avLst/>
              <a:gdLst/>
              <a:ahLst/>
              <a:cxnLst/>
              <a:rect l="l" t="t" r="r" b="b"/>
              <a:pathLst>
                <a:path w="54" h="52" extrusionOk="0">
                  <a:moveTo>
                    <a:pt x="34" y="14"/>
                  </a:moveTo>
                  <a:lnTo>
                    <a:pt x="53" y="52"/>
                  </a:lnTo>
                  <a:lnTo>
                    <a:pt x="0" y="3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6045861" y="3209584"/>
              <a:ext cx="2283" cy="3092"/>
            </a:xfrm>
            <a:custGeom>
              <a:avLst/>
              <a:gdLst/>
              <a:ahLst/>
              <a:cxnLst/>
              <a:rect l="l" t="t" r="r" b="b"/>
              <a:pathLst>
                <a:path w="48" h="65" extrusionOk="0">
                  <a:moveTo>
                    <a:pt x="45" y="3"/>
                  </a:moveTo>
                  <a:lnTo>
                    <a:pt x="17" y="1"/>
                  </a:lnTo>
                  <a:lnTo>
                    <a:pt x="0" y="51"/>
                  </a:lnTo>
                  <a:lnTo>
                    <a:pt x="32" y="65"/>
                  </a:lnTo>
                  <a:lnTo>
                    <a:pt x="47" y="2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6049238" y="3210773"/>
              <a:ext cx="6137" cy="5756"/>
            </a:xfrm>
            <a:custGeom>
              <a:avLst/>
              <a:gdLst/>
              <a:ahLst/>
              <a:cxnLst/>
              <a:rect l="l" t="t" r="r" b="b"/>
              <a:pathLst>
                <a:path w="129" h="121" extrusionOk="0">
                  <a:moveTo>
                    <a:pt x="18" y="6"/>
                  </a:moveTo>
                  <a:lnTo>
                    <a:pt x="1" y="21"/>
                  </a:lnTo>
                  <a:lnTo>
                    <a:pt x="4" y="51"/>
                  </a:lnTo>
                  <a:lnTo>
                    <a:pt x="33" y="94"/>
                  </a:lnTo>
                  <a:lnTo>
                    <a:pt x="76" y="94"/>
                  </a:lnTo>
                  <a:lnTo>
                    <a:pt x="104" y="121"/>
                  </a:lnTo>
                  <a:lnTo>
                    <a:pt x="129" y="96"/>
                  </a:lnTo>
                  <a:lnTo>
                    <a:pt x="116" y="74"/>
                  </a:lnTo>
                  <a:lnTo>
                    <a:pt x="80" y="58"/>
                  </a:lnTo>
                  <a:lnTo>
                    <a:pt x="82" y="2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6049619" y="3222761"/>
              <a:ext cx="9419" cy="4947"/>
            </a:xfrm>
            <a:custGeom>
              <a:avLst/>
              <a:gdLst/>
              <a:ahLst/>
              <a:cxnLst/>
              <a:rect l="l" t="t" r="r" b="b"/>
              <a:pathLst>
                <a:path w="198" h="104" extrusionOk="0">
                  <a:moveTo>
                    <a:pt x="0" y="55"/>
                  </a:moveTo>
                  <a:lnTo>
                    <a:pt x="72" y="0"/>
                  </a:lnTo>
                  <a:lnTo>
                    <a:pt x="136" y="2"/>
                  </a:lnTo>
                  <a:lnTo>
                    <a:pt x="198" y="66"/>
                  </a:lnTo>
                  <a:lnTo>
                    <a:pt x="183" y="96"/>
                  </a:lnTo>
                  <a:lnTo>
                    <a:pt x="153" y="96"/>
                  </a:lnTo>
                  <a:lnTo>
                    <a:pt x="109" y="96"/>
                  </a:lnTo>
                  <a:lnTo>
                    <a:pt x="74" y="104"/>
                  </a:lnTo>
                  <a:lnTo>
                    <a:pt x="30" y="8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6078874" y="3226423"/>
              <a:ext cx="8372" cy="4519"/>
            </a:xfrm>
            <a:custGeom>
              <a:avLst/>
              <a:gdLst/>
              <a:ahLst/>
              <a:cxnLst/>
              <a:rect l="l" t="t" r="r" b="b"/>
              <a:pathLst>
                <a:path w="176" h="95" extrusionOk="0">
                  <a:moveTo>
                    <a:pt x="131" y="1"/>
                  </a:moveTo>
                  <a:lnTo>
                    <a:pt x="35" y="23"/>
                  </a:lnTo>
                  <a:lnTo>
                    <a:pt x="1" y="46"/>
                  </a:lnTo>
                  <a:lnTo>
                    <a:pt x="23" y="66"/>
                  </a:lnTo>
                  <a:lnTo>
                    <a:pt x="106" y="95"/>
                  </a:lnTo>
                  <a:lnTo>
                    <a:pt x="176" y="72"/>
                  </a:lnTo>
                  <a:lnTo>
                    <a:pt x="155" y="63"/>
                  </a:lnTo>
                  <a:lnTo>
                    <a:pt x="153" y="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6063937" y="3250160"/>
              <a:ext cx="1475" cy="1189"/>
            </a:xfrm>
            <a:custGeom>
              <a:avLst/>
              <a:gdLst/>
              <a:ahLst/>
              <a:cxnLst/>
              <a:rect l="l" t="t" r="r" b="b"/>
              <a:pathLst>
                <a:path w="31" h="25" extrusionOk="0">
                  <a:moveTo>
                    <a:pt x="0" y="6"/>
                  </a:moveTo>
                  <a:lnTo>
                    <a:pt x="29" y="0"/>
                  </a:lnTo>
                  <a:lnTo>
                    <a:pt x="31" y="19"/>
                  </a:lnTo>
                  <a:lnTo>
                    <a:pt x="12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6061606" y="3250493"/>
              <a:ext cx="1475" cy="1237"/>
            </a:xfrm>
            <a:custGeom>
              <a:avLst/>
              <a:gdLst/>
              <a:ahLst/>
              <a:cxnLst/>
              <a:rect l="l" t="t" r="r" b="b"/>
              <a:pathLst>
                <a:path w="31" h="26" extrusionOk="0">
                  <a:moveTo>
                    <a:pt x="0" y="1"/>
                  </a:moveTo>
                  <a:lnTo>
                    <a:pt x="27" y="1"/>
                  </a:lnTo>
                  <a:lnTo>
                    <a:pt x="31" y="25"/>
                  </a:lnTo>
                  <a:lnTo>
                    <a:pt x="6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6055327" y="3249970"/>
              <a:ext cx="5423" cy="3377"/>
            </a:xfrm>
            <a:custGeom>
              <a:avLst/>
              <a:gdLst/>
              <a:ahLst/>
              <a:cxnLst/>
              <a:rect l="l" t="t" r="r" b="b"/>
              <a:pathLst>
                <a:path w="114" h="71" extrusionOk="0">
                  <a:moveTo>
                    <a:pt x="1" y="38"/>
                  </a:moveTo>
                  <a:lnTo>
                    <a:pt x="61" y="19"/>
                  </a:lnTo>
                  <a:lnTo>
                    <a:pt x="85" y="1"/>
                  </a:lnTo>
                  <a:lnTo>
                    <a:pt x="114" y="16"/>
                  </a:lnTo>
                  <a:lnTo>
                    <a:pt x="82" y="70"/>
                  </a:lnTo>
                  <a:lnTo>
                    <a:pt x="72" y="46"/>
                  </a:lnTo>
                  <a:lnTo>
                    <a:pt x="35" y="6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6052996" y="3244357"/>
              <a:ext cx="1475" cy="14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0"/>
                  </a:moveTo>
                  <a:lnTo>
                    <a:pt x="1" y="26"/>
                  </a:lnTo>
                  <a:lnTo>
                    <a:pt x="29" y="3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6054899" y="3241741"/>
              <a:ext cx="2188" cy="1284"/>
            </a:xfrm>
            <a:custGeom>
              <a:avLst/>
              <a:gdLst/>
              <a:ahLst/>
              <a:cxnLst/>
              <a:rect l="l" t="t" r="r" b="b"/>
              <a:pathLst>
                <a:path w="46" h="27" extrusionOk="0">
                  <a:moveTo>
                    <a:pt x="45" y="0"/>
                  </a:moveTo>
                  <a:lnTo>
                    <a:pt x="0" y="4"/>
                  </a:lnTo>
                  <a:lnTo>
                    <a:pt x="12" y="27"/>
                  </a:lnTo>
                  <a:lnTo>
                    <a:pt x="36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6055613" y="3240314"/>
              <a:ext cx="36772" cy="13557"/>
            </a:xfrm>
            <a:custGeom>
              <a:avLst/>
              <a:gdLst/>
              <a:ahLst/>
              <a:cxnLst/>
              <a:rect l="l" t="t" r="r" b="b"/>
              <a:pathLst>
                <a:path w="773" h="285" extrusionOk="0">
                  <a:moveTo>
                    <a:pt x="44" y="177"/>
                  </a:moveTo>
                  <a:lnTo>
                    <a:pt x="91" y="102"/>
                  </a:lnTo>
                  <a:lnTo>
                    <a:pt x="130" y="145"/>
                  </a:lnTo>
                  <a:lnTo>
                    <a:pt x="151" y="179"/>
                  </a:lnTo>
                  <a:lnTo>
                    <a:pt x="198" y="175"/>
                  </a:lnTo>
                  <a:lnTo>
                    <a:pt x="247" y="126"/>
                  </a:lnTo>
                  <a:lnTo>
                    <a:pt x="277" y="126"/>
                  </a:lnTo>
                  <a:lnTo>
                    <a:pt x="305" y="175"/>
                  </a:lnTo>
                  <a:lnTo>
                    <a:pt x="418" y="187"/>
                  </a:lnTo>
                  <a:lnTo>
                    <a:pt x="441" y="155"/>
                  </a:lnTo>
                  <a:lnTo>
                    <a:pt x="494" y="155"/>
                  </a:lnTo>
                  <a:lnTo>
                    <a:pt x="595" y="215"/>
                  </a:lnTo>
                  <a:lnTo>
                    <a:pt x="642" y="224"/>
                  </a:lnTo>
                  <a:lnTo>
                    <a:pt x="699" y="285"/>
                  </a:lnTo>
                  <a:lnTo>
                    <a:pt x="751" y="285"/>
                  </a:lnTo>
                  <a:lnTo>
                    <a:pt x="772" y="238"/>
                  </a:lnTo>
                  <a:lnTo>
                    <a:pt x="748" y="142"/>
                  </a:lnTo>
                  <a:lnTo>
                    <a:pt x="620" y="68"/>
                  </a:lnTo>
                  <a:lnTo>
                    <a:pt x="514" y="49"/>
                  </a:lnTo>
                  <a:lnTo>
                    <a:pt x="462" y="6"/>
                  </a:lnTo>
                  <a:lnTo>
                    <a:pt x="407" y="0"/>
                  </a:lnTo>
                  <a:lnTo>
                    <a:pt x="360" y="40"/>
                  </a:lnTo>
                  <a:lnTo>
                    <a:pt x="305" y="36"/>
                  </a:lnTo>
                  <a:lnTo>
                    <a:pt x="268" y="21"/>
                  </a:lnTo>
                  <a:lnTo>
                    <a:pt x="192" y="27"/>
                  </a:lnTo>
                  <a:lnTo>
                    <a:pt x="87" y="25"/>
                  </a:lnTo>
                  <a:lnTo>
                    <a:pt x="64" y="53"/>
                  </a:lnTo>
                  <a:lnTo>
                    <a:pt x="61" y="83"/>
                  </a:lnTo>
                  <a:lnTo>
                    <a:pt x="17" y="98"/>
                  </a:lnTo>
                  <a:lnTo>
                    <a:pt x="0" y="143"/>
                  </a:lnTo>
                  <a:lnTo>
                    <a:pt x="14" y="17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6031067" y="3244072"/>
              <a:ext cx="17078" cy="9609"/>
            </a:xfrm>
            <a:custGeom>
              <a:avLst/>
              <a:gdLst/>
              <a:ahLst/>
              <a:cxnLst/>
              <a:rect l="l" t="t" r="r" b="b"/>
              <a:pathLst>
                <a:path w="359" h="202" extrusionOk="0">
                  <a:moveTo>
                    <a:pt x="50" y="15"/>
                  </a:moveTo>
                  <a:lnTo>
                    <a:pt x="98" y="36"/>
                  </a:lnTo>
                  <a:lnTo>
                    <a:pt x="140" y="0"/>
                  </a:lnTo>
                  <a:lnTo>
                    <a:pt x="238" y="6"/>
                  </a:lnTo>
                  <a:lnTo>
                    <a:pt x="311" y="36"/>
                  </a:lnTo>
                  <a:lnTo>
                    <a:pt x="315" y="66"/>
                  </a:lnTo>
                  <a:lnTo>
                    <a:pt x="358" y="117"/>
                  </a:lnTo>
                  <a:lnTo>
                    <a:pt x="354" y="157"/>
                  </a:lnTo>
                  <a:lnTo>
                    <a:pt x="313" y="155"/>
                  </a:lnTo>
                  <a:lnTo>
                    <a:pt x="260" y="202"/>
                  </a:lnTo>
                  <a:lnTo>
                    <a:pt x="202" y="196"/>
                  </a:lnTo>
                  <a:lnTo>
                    <a:pt x="140" y="202"/>
                  </a:lnTo>
                  <a:lnTo>
                    <a:pt x="117" y="181"/>
                  </a:lnTo>
                  <a:lnTo>
                    <a:pt x="42" y="166"/>
                  </a:lnTo>
                  <a:lnTo>
                    <a:pt x="1" y="110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5962995" y="3294495"/>
              <a:ext cx="2664" cy="1998"/>
            </a:xfrm>
            <a:custGeom>
              <a:avLst/>
              <a:gdLst/>
              <a:ahLst/>
              <a:cxnLst/>
              <a:rect l="l" t="t" r="r" b="b"/>
              <a:pathLst>
                <a:path w="56" h="42" extrusionOk="0">
                  <a:moveTo>
                    <a:pt x="56" y="19"/>
                  </a:moveTo>
                  <a:lnTo>
                    <a:pt x="22" y="0"/>
                  </a:lnTo>
                  <a:lnTo>
                    <a:pt x="1" y="19"/>
                  </a:lnTo>
                  <a:lnTo>
                    <a:pt x="29" y="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5961473" y="3278274"/>
              <a:ext cx="3663" cy="8372"/>
            </a:xfrm>
            <a:custGeom>
              <a:avLst/>
              <a:gdLst/>
              <a:ahLst/>
              <a:cxnLst/>
              <a:rect l="l" t="t" r="r" b="b"/>
              <a:pathLst>
                <a:path w="77" h="176" extrusionOk="0">
                  <a:moveTo>
                    <a:pt x="35" y="0"/>
                  </a:moveTo>
                  <a:lnTo>
                    <a:pt x="76" y="83"/>
                  </a:lnTo>
                  <a:lnTo>
                    <a:pt x="56" y="121"/>
                  </a:lnTo>
                  <a:lnTo>
                    <a:pt x="35" y="176"/>
                  </a:lnTo>
                  <a:lnTo>
                    <a:pt x="25" y="138"/>
                  </a:lnTo>
                  <a:lnTo>
                    <a:pt x="1" y="100"/>
                  </a:lnTo>
                  <a:lnTo>
                    <a:pt x="20" y="68"/>
                  </a:lnTo>
                  <a:lnTo>
                    <a:pt x="23" y="2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6030258" y="3230990"/>
              <a:ext cx="2664" cy="5851"/>
            </a:xfrm>
            <a:custGeom>
              <a:avLst/>
              <a:gdLst/>
              <a:ahLst/>
              <a:cxnLst/>
              <a:rect l="l" t="t" r="r" b="b"/>
              <a:pathLst>
                <a:path w="56" h="123" extrusionOk="0">
                  <a:moveTo>
                    <a:pt x="19" y="1"/>
                  </a:moveTo>
                  <a:lnTo>
                    <a:pt x="19" y="42"/>
                  </a:lnTo>
                  <a:lnTo>
                    <a:pt x="55" y="98"/>
                  </a:lnTo>
                  <a:lnTo>
                    <a:pt x="53" y="123"/>
                  </a:lnTo>
                  <a:lnTo>
                    <a:pt x="33" y="114"/>
                  </a:lnTo>
                  <a:lnTo>
                    <a:pt x="10" y="53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6024360" y="3227327"/>
              <a:ext cx="12035" cy="2997"/>
            </a:xfrm>
            <a:custGeom>
              <a:avLst/>
              <a:gdLst/>
              <a:ahLst/>
              <a:cxnLst/>
              <a:rect l="l" t="t" r="r" b="b"/>
              <a:pathLst>
                <a:path w="253" h="63" extrusionOk="0">
                  <a:moveTo>
                    <a:pt x="0" y="15"/>
                  </a:moveTo>
                  <a:lnTo>
                    <a:pt x="29" y="2"/>
                  </a:lnTo>
                  <a:lnTo>
                    <a:pt x="68" y="17"/>
                  </a:lnTo>
                  <a:lnTo>
                    <a:pt x="104" y="0"/>
                  </a:lnTo>
                  <a:lnTo>
                    <a:pt x="200" y="14"/>
                  </a:lnTo>
                  <a:lnTo>
                    <a:pt x="253" y="23"/>
                  </a:lnTo>
                  <a:lnTo>
                    <a:pt x="192" y="38"/>
                  </a:lnTo>
                  <a:lnTo>
                    <a:pt x="79" y="62"/>
                  </a:lnTo>
                  <a:lnTo>
                    <a:pt x="23" y="47"/>
                  </a:lnTo>
                  <a:lnTo>
                    <a:pt x="21" y="2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6012087" y="3226328"/>
              <a:ext cx="11702" cy="4995"/>
            </a:xfrm>
            <a:custGeom>
              <a:avLst/>
              <a:gdLst/>
              <a:ahLst/>
              <a:cxnLst/>
              <a:rect l="l" t="t" r="r" b="b"/>
              <a:pathLst>
                <a:path w="246" h="105" extrusionOk="0">
                  <a:moveTo>
                    <a:pt x="4" y="40"/>
                  </a:moveTo>
                  <a:lnTo>
                    <a:pt x="38" y="6"/>
                  </a:lnTo>
                  <a:lnTo>
                    <a:pt x="63" y="14"/>
                  </a:lnTo>
                  <a:lnTo>
                    <a:pt x="95" y="1"/>
                  </a:lnTo>
                  <a:lnTo>
                    <a:pt x="145" y="14"/>
                  </a:lnTo>
                  <a:lnTo>
                    <a:pt x="177" y="31"/>
                  </a:lnTo>
                  <a:lnTo>
                    <a:pt x="211" y="6"/>
                  </a:lnTo>
                  <a:lnTo>
                    <a:pt x="243" y="19"/>
                  </a:lnTo>
                  <a:lnTo>
                    <a:pt x="245" y="63"/>
                  </a:lnTo>
                  <a:lnTo>
                    <a:pt x="206" y="59"/>
                  </a:lnTo>
                  <a:lnTo>
                    <a:pt x="159" y="80"/>
                  </a:lnTo>
                  <a:lnTo>
                    <a:pt x="123" y="70"/>
                  </a:lnTo>
                  <a:lnTo>
                    <a:pt x="66" y="104"/>
                  </a:lnTo>
                  <a:lnTo>
                    <a:pt x="19" y="93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5990348" y="3261339"/>
              <a:ext cx="7278" cy="14937"/>
            </a:xfrm>
            <a:custGeom>
              <a:avLst/>
              <a:gdLst/>
              <a:ahLst/>
              <a:cxnLst/>
              <a:rect l="l" t="t" r="r" b="b"/>
              <a:pathLst>
                <a:path w="153" h="314" extrusionOk="0">
                  <a:moveTo>
                    <a:pt x="6" y="257"/>
                  </a:moveTo>
                  <a:lnTo>
                    <a:pt x="51" y="181"/>
                  </a:lnTo>
                  <a:lnTo>
                    <a:pt x="73" y="102"/>
                  </a:lnTo>
                  <a:lnTo>
                    <a:pt x="79" y="21"/>
                  </a:lnTo>
                  <a:lnTo>
                    <a:pt x="100" y="1"/>
                  </a:lnTo>
                  <a:lnTo>
                    <a:pt x="136" y="6"/>
                  </a:lnTo>
                  <a:lnTo>
                    <a:pt x="137" y="40"/>
                  </a:lnTo>
                  <a:lnTo>
                    <a:pt x="153" y="74"/>
                  </a:lnTo>
                  <a:lnTo>
                    <a:pt x="151" y="99"/>
                  </a:lnTo>
                  <a:lnTo>
                    <a:pt x="137" y="78"/>
                  </a:lnTo>
                  <a:lnTo>
                    <a:pt x="130" y="100"/>
                  </a:lnTo>
                  <a:lnTo>
                    <a:pt x="98" y="125"/>
                  </a:lnTo>
                  <a:lnTo>
                    <a:pt x="85" y="144"/>
                  </a:lnTo>
                  <a:lnTo>
                    <a:pt x="96" y="183"/>
                  </a:lnTo>
                  <a:lnTo>
                    <a:pt x="136" y="193"/>
                  </a:lnTo>
                  <a:lnTo>
                    <a:pt x="145" y="215"/>
                  </a:lnTo>
                  <a:lnTo>
                    <a:pt x="126" y="238"/>
                  </a:lnTo>
                  <a:lnTo>
                    <a:pt x="96" y="247"/>
                  </a:lnTo>
                  <a:lnTo>
                    <a:pt x="68" y="296"/>
                  </a:lnTo>
                  <a:lnTo>
                    <a:pt x="34" y="313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5985020" y="3264384"/>
              <a:ext cx="6327" cy="8563"/>
            </a:xfrm>
            <a:custGeom>
              <a:avLst/>
              <a:gdLst/>
              <a:ahLst/>
              <a:cxnLst/>
              <a:rect l="l" t="t" r="r" b="b"/>
              <a:pathLst>
                <a:path w="133" h="180" extrusionOk="0">
                  <a:moveTo>
                    <a:pt x="1" y="140"/>
                  </a:moveTo>
                  <a:cubicBezTo>
                    <a:pt x="3" y="140"/>
                    <a:pt x="3" y="163"/>
                    <a:pt x="3" y="163"/>
                  </a:cubicBezTo>
                  <a:lnTo>
                    <a:pt x="22" y="180"/>
                  </a:lnTo>
                  <a:lnTo>
                    <a:pt x="67" y="174"/>
                  </a:lnTo>
                  <a:lnTo>
                    <a:pt x="74" y="153"/>
                  </a:lnTo>
                  <a:lnTo>
                    <a:pt x="93" y="148"/>
                  </a:lnTo>
                  <a:lnTo>
                    <a:pt x="99" y="104"/>
                  </a:lnTo>
                  <a:lnTo>
                    <a:pt x="131" y="70"/>
                  </a:lnTo>
                  <a:lnTo>
                    <a:pt x="133" y="44"/>
                  </a:lnTo>
                  <a:lnTo>
                    <a:pt x="110" y="1"/>
                  </a:lnTo>
                  <a:lnTo>
                    <a:pt x="65" y="21"/>
                  </a:lnTo>
                  <a:lnTo>
                    <a:pt x="31" y="57"/>
                  </a:lnTo>
                  <a:lnTo>
                    <a:pt x="46" y="8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5978788" y="3268855"/>
              <a:ext cx="3806" cy="5899"/>
            </a:xfrm>
            <a:custGeom>
              <a:avLst/>
              <a:gdLst/>
              <a:ahLst/>
              <a:cxnLst/>
              <a:rect l="l" t="t" r="r" b="b"/>
              <a:pathLst>
                <a:path w="80" h="124" extrusionOk="0">
                  <a:moveTo>
                    <a:pt x="19" y="10"/>
                  </a:moveTo>
                  <a:lnTo>
                    <a:pt x="15" y="42"/>
                  </a:lnTo>
                  <a:lnTo>
                    <a:pt x="0" y="57"/>
                  </a:lnTo>
                  <a:lnTo>
                    <a:pt x="19" y="114"/>
                  </a:lnTo>
                  <a:lnTo>
                    <a:pt x="42" y="123"/>
                  </a:lnTo>
                  <a:lnTo>
                    <a:pt x="79" y="97"/>
                  </a:lnTo>
                  <a:lnTo>
                    <a:pt x="68" y="44"/>
                  </a:lnTo>
                  <a:lnTo>
                    <a:pt x="36" y="1"/>
                  </a:lnTo>
                  <a:cubicBezTo>
                    <a:pt x="36" y="1"/>
                    <a:pt x="19" y="10"/>
                    <a:pt x="19" y="1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5995675" y="3229135"/>
              <a:ext cx="1950" cy="1380"/>
            </a:xfrm>
            <a:custGeom>
              <a:avLst/>
              <a:gdLst/>
              <a:ahLst/>
              <a:cxnLst/>
              <a:rect l="l" t="t" r="r" b="b"/>
              <a:pathLst>
                <a:path w="41" h="29" extrusionOk="0">
                  <a:moveTo>
                    <a:pt x="41" y="0"/>
                  </a:moveTo>
                  <a:lnTo>
                    <a:pt x="1" y="15"/>
                  </a:lnTo>
                  <a:lnTo>
                    <a:pt x="29" y="28"/>
                  </a:lnTo>
                  <a:cubicBezTo>
                    <a:pt x="29" y="28"/>
                    <a:pt x="41" y="0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5999100" y="3227613"/>
              <a:ext cx="1760" cy="1284"/>
            </a:xfrm>
            <a:custGeom>
              <a:avLst/>
              <a:gdLst/>
              <a:ahLst/>
              <a:cxnLst/>
              <a:rect l="l" t="t" r="r" b="b"/>
              <a:pathLst>
                <a:path w="37" h="27" extrusionOk="0">
                  <a:moveTo>
                    <a:pt x="21" y="0"/>
                  </a:moveTo>
                  <a:lnTo>
                    <a:pt x="1" y="19"/>
                  </a:lnTo>
                  <a:lnTo>
                    <a:pt x="36" y="2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6001859" y="3225092"/>
              <a:ext cx="1950" cy="1760"/>
            </a:xfrm>
            <a:custGeom>
              <a:avLst/>
              <a:gdLst/>
              <a:ahLst/>
              <a:cxnLst/>
              <a:rect l="l" t="t" r="r" b="b"/>
              <a:pathLst>
                <a:path w="41" h="37" extrusionOk="0">
                  <a:moveTo>
                    <a:pt x="31" y="0"/>
                  </a:moveTo>
                  <a:lnTo>
                    <a:pt x="1" y="23"/>
                  </a:lnTo>
                  <a:lnTo>
                    <a:pt x="40" y="3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5993011" y="3220620"/>
              <a:ext cx="10180" cy="5328"/>
            </a:xfrm>
            <a:custGeom>
              <a:avLst/>
              <a:gdLst/>
              <a:ahLst/>
              <a:cxnLst/>
              <a:rect l="l" t="t" r="r" b="b"/>
              <a:pathLst>
                <a:path w="214" h="112" extrusionOk="0">
                  <a:moveTo>
                    <a:pt x="1" y="34"/>
                  </a:moveTo>
                  <a:lnTo>
                    <a:pt x="59" y="0"/>
                  </a:lnTo>
                  <a:lnTo>
                    <a:pt x="130" y="6"/>
                  </a:lnTo>
                  <a:lnTo>
                    <a:pt x="134" y="27"/>
                  </a:lnTo>
                  <a:lnTo>
                    <a:pt x="119" y="57"/>
                  </a:lnTo>
                  <a:lnTo>
                    <a:pt x="157" y="47"/>
                  </a:lnTo>
                  <a:lnTo>
                    <a:pt x="176" y="17"/>
                  </a:lnTo>
                  <a:lnTo>
                    <a:pt x="213" y="43"/>
                  </a:lnTo>
                  <a:lnTo>
                    <a:pt x="204" y="83"/>
                  </a:lnTo>
                  <a:lnTo>
                    <a:pt x="157" y="94"/>
                  </a:lnTo>
                  <a:lnTo>
                    <a:pt x="142" y="75"/>
                  </a:lnTo>
                  <a:lnTo>
                    <a:pt x="119" y="111"/>
                  </a:lnTo>
                  <a:lnTo>
                    <a:pt x="76" y="79"/>
                  </a:lnTo>
                  <a:lnTo>
                    <a:pt x="42" y="109"/>
                  </a:lnTo>
                  <a:lnTo>
                    <a:pt x="2" y="8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5980120" y="3209584"/>
              <a:ext cx="2093" cy="1380"/>
            </a:xfrm>
            <a:custGeom>
              <a:avLst/>
              <a:gdLst/>
              <a:ahLst/>
              <a:cxnLst/>
              <a:rect l="l" t="t" r="r" b="b"/>
              <a:pathLst>
                <a:path w="44" h="29" extrusionOk="0">
                  <a:moveTo>
                    <a:pt x="0" y="12"/>
                  </a:moveTo>
                  <a:lnTo>
                    <a:pt x="42" y="29"/>
                  </a:lnTo>
                  <a:lnTo>
                    <a:pt x="44" y="1"/>
                  </a:lnTo>
                  <a:cubicBezTo>
                    <a:pt x="44" y="1"/>
                    <a:pt x="2" y="10"/>
                    <a:pt x="0" y="1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5978408" y="3210678"/>
              <a:ext cx="2854" cy="1475"/>
            </a:xfrm>
            <a:custGeom>
              <a:avLst/>
              <a:gdLst/>
              <a:ahLst/>
              <a:cxnLst/>
              <a:rect l="l" t="t" r="r" b="b"/>
              <a:pathLst>
                <a:path w="60" h="31" extrusionOk="0">
                  <a:moveTo>
                    <a:pt x="1" y="2"/>
                  </a:moveTo>
                  <a:lnTo>
                    <a:pt x="23" y="0"/>
                  </a:lnTo>
                  <a:lnTo>
                    <a:pt x="59" y="23"/>
                  </a:lnTo>
                  <a:lnTo>
                    <a:pt x="23" y="3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5941970" y="3184420"/>
              <a:ext cx="81963" cy="91953"/>
            </a:xfrm>
            <a:custGeom>
              <a:avLst/>
              <a:gdLst/>
              <a:ahLst/>
              <a:cxnLst/>
              <a:rect l="l" t="t" r="r" b="b"/>
              <a:pathLst>
                <a:path w="1723" h="1933" extrusionOk="0">
                  <a:moveTo>
                    <a:pt x="443" y="328"/>
                  </a:moveTo>
                  <a:lnTo>
                    <a:pt x="501" y="308"/>
                  </a:lnTo>
                  <a:lnTo>
                    <a:pt x="573" y="340"/>
                  </a:lnTo>
                  <a:lnTo>
                    <a:pt x="656" y="341"/>
                  </a:lnTo>
                  <a:lnTo>
                    <a:pt x="750" y="296"/>
                  </a:lnTo>
                  <a:lnTo>
                    <a:pt x="810" y="304"/>
                  </a:lnTo>
                  <a:lnTo>
                    <a:pt x="833" y="332"/>
                  </a:lnTo>
                  <a:lnTo>
                    <a:pt x="887" y="332"/>
                  </a:lnTo>
                  <a:lnTo>
                    <a:pt x="919" y="319"/>
                  </a:lnTo>
                  <a:lnTo>
                    <a:pt x="1028" y="330"/>
                  </a:lnTo>
                  <a:lnTo>
                    <a:pt x="1085" y="326"/>
                  </a:lnTo>
                  <a:lnTo>
                    <a:pt x="1096" y="311"/>
                  </a:lnTo>
                  <a:lnTo>
                    <a:pt x="1158" y="313"/>
                  </a:lnTo>
                  <a:lnTo>
                    <a:pt x="1200" y="334"/>
                  </a:lnTo>
                  <a:lnTo>
                    <a:pt x="1213" y="360"/>
                  </a:lnTo>
                  <a:lnTo>
                    <a:pt x="1264" y="377"/>
                  </a:lnTo>
                  <a:lnTo>
                    <a:pt x="1459" y="332"/>
                  </a:lnTo>
                  <a:lnTo>
                    <a:pt x="1540" y="277"/>
                  </a:lnTo>
                  <a:lnTo>
                    <a:pt x="1563" y="234"/>
                  </a:lnTo>
                  <a:lnTo>
                    <a:pt x="1597" y="230"/>
                  </a:lnTo>
                  <a:lnTo>
                    <a:pt x="1623" y="198"/>
                  </a:lnTo>
                  <a:lnTo>
                    <a:pt x="1659" y="174"/>
                  </a:lnTo>
                  <a:lnTo>
                    <a:pt x="1676" y="129"/>
                  </a:lnTo>
                  <a:lnTo>
                    <a:pt x="1698" y="91"/>
                  </a:lnTo>
                  <a:lnTo>
                    <a:pt x="1723" y="72"/>
                  </a:lnTo>
                  <a:lnTo>
                    <a:pt x="1698" y="46"/>
                  </a:lnTo>
                  <a:lnTo>
                    <a:pt x="1693" y="18"/>
                  </a:lnTo>
                  <a:lnTo>
                    <a:pt x="1621" y="1"/>
                  </a:lnTo>
                  <a:lnTo>
                    <a:pt x="1570" y="18"/>
                  </a:lnTo>
                  <a:lnTo>
                    <a:pt x="1561" y="67"/>
                  </a:lnTo>
                  <a:lnTo>
                    <a:pt x="1522" y="97"/>
                  </a:lnTo>
                  <a:lnTo>
                    <a:pt x="1518" y="123"/>
                  </a:lnTo>
                  <a:lnTo>
                    <a:pt x="1465" y="163"/>
                  </a:lnTo>
                  <a:lnTo>
                    <a:pt x="1424" y="168"/>
                  </a:lnTo>
                  <a:lnTo>
                    <a:pt x="1397" y="206"/>
                  </a:lnTo>
                  <a:lnTo>
                    <a:pt x="1337" y="221"/>
                  </a:lnTo>
                  <a:lnTo>
                    <a:pt x="1215" y="198"/>
                  </a:lnTo>
                  <a:lnTo>
                    <a:pt x="1109" y="189"/>
                  </a:lnTo>
                  <a:lnTo>
                    <a:pt x="1090" y="215"/>
                  </a:lnTo>
                  <a:lnTo>
                    <a:pt x="1066" y="219"/>
                  </a:lnTo>
                  <a:lnTo>
                    <a:pt x="1017" y="176"/>
                  </a:lnTo>
                  <a:lnTo>
                    <a:pt x="978" y="172"/>
                  </a:lnTo>
                  <a:lnTo>
                    <a:pt x="932" y="174"/>
                  </a:lnTo>
                  <a:lnTo>
                    <a:pt x="885" y="163"/>
                  </a:lnTo>
                  <a:lnTo>
                    <a:pt x="818" y="151"/>
                  </a:lnTo>
                  <a:lnTo>
                    <a:pt x="782" y="174"/>
                  </a:lnTo>
                  <a:lnTo>
                    <a:pt x="744" y="151"/>
                  </a:lnTo>
                  <a:lnTo>
                    <a:pt x="693" y="102"/>
                  </a:lnTo>
                  <a:lnTo>
                    <a:pt x="616" y="87"/>
                  </a:lnTo>
                  <a:lnTo>
                    <a:pt x="571" y="89"/>
                  </a:lnTo>
                  <a:lnTo>
                    <a:pt x="571" y="146"/>
                  </a:lnTo>
                  <a:lnTo>
                    <a:pt x="531" y="172"/>
                  </a:lnTo>
                  <a:lnTo>
                    <a:pt x="509" y="219"/>
                  </a:lnTo>
                  <a:lnTo>
                    <a:pt x="475" y="249"/>
                  </a:lnTo>
                  <a:lnTo>
                    <a:pt x="409" y="227"/>
                  </a:lnTo>
                  <a:lnTo>
                    <a:pt x="347" y="242"/>
                  </a:lnTo>
                  <a:lnTo>
                    <a:pt x="322" y="270"/>
                  </a:lnTo>
                  <a:lnTo>
                    <a:pt x="328" y="289"/>
                  </a:lnTo>
                  <a:lnTo>
                    <a:pt x="264" y="349"/>
                  </a:lnTo>
                  <a:lnTo>
                    <a:pt x="264" y="424"/>
                  </a:lnTo>
                  <a:lnTo>
                    <a:pt x="277" y="468"/>
                  </a:lnTo>
                  <a:lnTo>
                    <a:pt x="273" y="552"/>
                  </a:lnTo>
                  <a:lnTo>
                    <a:pt x="260" y="582"/>
                  </a:lnTo>
                  <a:lnTo>
                    <a:pt x="287" y="643"/>
                  </a:lnTo>
                  <a:lnTo>
                    <a:pt x="294" y="692"/>
                  </a:lnTo>
                  <a:lnTo>
                    <a:pt x="273" y="665"/>
                  </a:lnTo>
                  <a:lnTo>
                    <a:pt x="258" y="626"/>
                  </a:lnTo>
                  <a:lnTo>
                    <a:pt x="225" y="635"/>
                  </a:lnTo>
                  <a:lnTo>
                    <a:pt x="191" y="676"/>
                  </a:lnTo>
                  <a:lnTo>
                    <a:pt x="151" y="699"/>
                  </a:lnTo>
                  <a:lnTo>
                    <a:pt x="142" y="750"/>
                  </a:lnTo>
                  <a:lnTo>
                    <a:pt x="149" y="808"/>
                  </a:lnTo>
                  <a:lnTo>
                    <a:pt x="130" y="848"/>
                  </a:lnTo>
                  <a:lnTo>
                    <a:pt x="144" y="955"/>
                  </a:lnTo>
                  <a:lnTo>
                    <a:pt x="130" y="980"/>
                  </a:lnTo>
                  <a:lnTo>
                    <a:pt x="123" y="1023"/>
                  </a:lnTo>
                  <a:lnTo>
                    <a:pt x="89" y="1038"/>
                  </a:lnTo>
                  <a:lnTo>
                    <a:pt x="91" y="1102"/>
                  </a:lnTo>
                  <a:lnTo>
                    <a:pt x="31" y="1149"/>
                  </a:lnTo>
                  <a:lnTo>
                    <a:pt x="14" y="1215"/>
                  </a:lnTo>
                  <a:lnTo>
                    <a:pt x="23" y="1236"/>
                  </a:lnTo>
                  <a:lnTo>
                    <a:pt x="1" y="1266"/>
                  </a:lnTo>
                  <a:lnTo>
                    <a:pt x="29" y="1356"/>
                  </a:lnTo>
                  <a:lnTo>
                    <a:pt x="57" y="1396"/>
                  </a:lnTo>
                  <a:lnTo>
                    <a:pt x="76" y="1384"/>
                  </a:lnTo>
                  <a:lnTo>
                    <a:pt x="115" y="1384"/>
                  </a:lnTo>
                  <a:lnTo>
                    <a:pt x="144" y="1364"/>
                  </a:lnTo>
                  <a:lnTo>
                    <a:pt x="170" y="1377"/>
                  </a:lnTo>
                  <a:lnTo>
                    <a:pt x="187" y="1443"/>
                  </a:lnTo>
                  <a:lnTo>
                    <a:pt x="230" y="1561"/>
                  </a:lnTo>
                  <a:lnTo>
                    <a:pt x="211" y="1591"/>
                  </a:lnTo>
                  <a:lnTo>
                    <a:pt x="196" y="1659"/>
                  </a:lnTo>
                  <a:lnTo>
                    <a:pt x="161" y="1712"/>
                  </a:lnTo>
                  <a:lnTo>
                    <a:pt x="155" y="1823"/>
                  </a:lnTo>
                  <a:lnTo>
                    <a:pt x="162" y="1911"/>
                  </a:lnTo>
                  <a:lnTo>
                    <a:pt x="189" y="1911"/>
                  </a:lnTo>
                  <a:lnTo>
                    <a:pt x="225" y="1932"/>
                  </a:lnTo>
                  <a:lnTo>
                    <a:pt x="279" y="1932"/>
                  </a:lnTo>
                  <a:lnTo>
                    <a:pt x="304" y="1904"/>
                  </a:lnTo>
                  <a:lnTo>
                    <a:pt x="351" y="1915"/>
                  </a:lnTo>
                  <a:lnTo>
                    <a:pt x="394" y="1908"/>
                  </a:lnTo>
                  <a:lnTo>
                    <a:pt x="426" y="1932"/>
                  </a:lnTo>
                  <a:lnTo>
                    <a:pt x="435" y="1891"/>
                  </a:lnTo>
                  <a:lnTo>
                    <a:pt x="430" y="1838"/>
                  </a:lnTo>
                  <a:lnTo>
                    <a:pt x="394" y="1813"/>
                  </a:lnTo>
                  <a:lnTo>
                    <a:pt x="386" y="1748"/>
                  </a:lnTo>
                  <a:lnTo>
                    <a:pt x="415" y="1701"/>
                  </a:lnTo>
                  <a:lnTo>
                    <a:pt x="426" y="1616"/>
                  </a:lnTo>
                  <a:lnTo>
                    <a:pt x="417" y="1535"/>
                  </a:lnTo>
                  <a:lnTo>
                    <a:pt x="396" y="1514"/>
                  </a:lnTo>
                  <a:lnTo>
                    <a:pt x="447" y="1439"/>
                  </a:lnTo>
                  <a:lnTo>
                    <a:pt x="464" y="1371"/>
                  </a:lnTo>
                  <a:lnTo>
                    <a:pt x="449" y="1292"/>
                  </a:lnTo>
                  <a:lnTo>
                    <a:pt x="415" y="1262"/>
                  </a:lnTo>
                  <a:lnTo>
                    <a:pt x="415" y="1237"/>
                  </a:lnTo>
                  <a:lnTo>
                    <a:pt x="471" y="1204"/>
                  </a:lnTo>
                  <a:lnTo>
                    <a:pt x="492" y="1168"/>
                  </a:lnTo>
                  <a:lnTo>
                    <a:pt x="545" y="1157"/>
                  </a:lnTo>
                  <a:lnTo>
                    <a:pt x="597" y="1175"/>
                  </a:lnTo>
                  <a:lnTo>
                    <a:pt x="592" y="1202"/>
                  </a:lnTo>
                  <a:lnTo>
                    <a:pt x="614" y="1243"/>
                  </a:lnTo>
                  <a:lnTo>
                    <a:pt x="614" y="1296"/>
                  </a:lnTo>
                  <a:lnTo>
                    <a:pt x="575" y="1343"/>
                  </a:lnTo>
                  <a:lnTo>
                    <a:pt x="563" y="1388"/>
                  </a:lnTo>
                  <a:lnTo>
                    <a:pt x="592" y="1441"/>
                  </a:lnTo>
                  <a:lnTo>
                    <a:pt x="627" y="1446"/>
                  </a:lnTo>
                  <a:lnTo>
                    <a:pt x="658" y="1486"/>
                  </a:lnTo>
                  <a:lnTo>
                    <a:pt x="718" y="1522"/>
                  </a:lnTo>
                  <a:lnTo>
                    <a:pt x="727" y="1569"/>
                  </a:lnTo>
                  <a:lnTo>
                    <a:pt x="706" y="1565"/>
                  </a:lnTo>
                  <a:lnTo>
                    <a:pt x="693" y="1659"/>
                  </a:lnTo>
                  <a:lnTo>
                    <a:pt x="712" y="1712"/>
                  </a:lnTo>
                  <a:lnTo>
                    <a:pt x="750" y="1725"/>
                  </a:lnTo>
                  <a:lnTo>
                    <a:pt x="776" y="1716"/>
                  </a:lnTo>
                  <a:lnTo>
                    <a:pt x="834" y="1740"/>
                  </a:lnTo>
                  <a:lnTo>
                    <a:pt x="878" y="1733"/>
                  </a:lnTo>
                  <a:lnTo>
                    <a:pt x="874" y="1714"/>
                  </a:lnTo>
                  <a:lnTo>
                    <a:pt x="859" y="1676"/>
                  </a:lnTo>
                  <a:lnTo>
                    <a:pt x="904" y="1637"/>
                  </a:lnTo>
                  <a:lnTo>
                    <a:pt x="947" y="1625"/>
                  </a:lnTo>
                  <a:lnTo>
                    <a:pt x="1010" y="1589"/>
                  </a:lnTo>
                  <a:lnTo>
                    <a:pt x="1085" y="1595"/>
                  </a:lnTo>
                  <a:lnTo>
                    <a:pt x="1113" y="1565"/>
                  </a:lnTo>
                  <a:lnTo>
                    <a:pt x="1134" y="1576"/>
                  </a:lnTo>
                  <a:lnTo>
                    <a:pt x="1171" y="1576"/>
                  </a:lnTo>
                  <a:lnTo>
                    <a:pt x="1194" y="1539"/>
                  </a:lnTo>
                  <a:lnTo>
                    <a:pt x="1186" y="1518"/>
                  </a:lnTo>
                  <a:lnTo>
                    <a:pt x="1119" y="1512"/>
                  </a:lnTo>
                  <a:lnTo>
                    <a:pt x="1098" y="1522"/>
                  </a:lnTo>
                  <a:lnTo>
                    <a:pt x="1075" y="1514"/>
                  </a:lnTo>
                  <a:lnTo>
                    <a:pt x="1028" y="1518"/>
                  </a:lnTo>
                  <a:lnTo>
                    <a:pt x="1025" y="1482"/>
                  </a:lnTo>
                  <a:lnTo>
                    <a:pt x="1000" y="1478"/>
                  </a:lnTo>
                  <a:lnTo>
                    <a:pt x="1002" y="1454"/>
                  </a:lnTo>
                  <a:lnTo>
                    <a:pt x="979" y="1448"/>
                  </a:lnTo>
                  <a:lnTo>
                    <a:pt x="957" y="1461"/>
                  </a:lnTo>
                  <a:lnTo>
                    <a:pt x="955" y="1433"/>
                  </a:lnTo>
                  <a:lnTo>
                    <a:pt x="910" y="1420"/>
                  </a:lnTo>
                  <a:lnTo>
                    <a:pt x="897" y="1388"/>
                  </a:lnTo>
                  <a:lnTo>
                    <a:pt x="925" y="1358"/>
                  </a:lnTo>
                  <a:lnTo>
                    <a:pt x="936" y="1335"/>
                  </a:lnTo>
                  <a:lnTo>
                    <a:pt x="955" y="1343"/>
                  </a:lnTo>
                  <a:lnTo>
                    <a:pt x="940" y="1311"/>
                  </a:lnTo>
                  <a:lnTo>
                    <a:pt x="962" y="1307"/>
                  </a:lnTo>
                  <a:lnTo>
                    <a:pt x="974" y="1281"/>
                  </a:lnTo>
                  <a:lnTo>
                    <a:pt x="949" y="1256"/>
                  </a:lnTo>
                  <a:lnTo>
                    <a:pt x="914" y="1245"/>
                  </a:lnTo>
                  <a:lnTo>
                    <a:pt x="929" y="1221"/>
                  </a:lnTo>
                  <a:lnTo>
                    <a:pt x="925" y="1194"/>
                  </a:lnTo>
                  <a:lnTo>
                    <a:pt x="880" y="1164"/>
                  </a:lnTo>
                  <a:lnTo>
                    <a:pt x="850" y="1162"/>
                  </a:lnTo>
                  <a:lnTo>
                    <a:pt x="836" y="1113"/>
                  </a:lnTo>
                  <a:lnTo>
                    <a:pt x="765" y="1034"/>
                  </a:lnTo>
                  <a:lnTo>
                    <a:pt x="723" y="1004"/>
                  </a:lnTo>
                  <a:lnTo>
                    <a:pt x="697" y="957"/>
                  </a:lnTo>
                  <a:lnTo>
                    <a:pt x="703" y="936"/>
                  </a:lnTo>
                  <a:lnTo>
                    <a:pt x="723" y="940"/>
                  </a:lnTo>
                  <a:lnTo>
                    <a:pt x="735" y="964"/>
                  </a:lnTo>
                  <a:lnTo>
                    <a:pt x="780" y="966"/>
                  </a:lnTo>
                  <a:lnTo>
                    <a:pt x="821" y="934"/>
                  </a:lnTo>
                  <a:lnTo>
                    <a:pt x="833" y="904"/>
                  </a:lnTo>
                  <a:lnTo>
                    <a:pt x="936" y="867"/>
                  </a:lnTo>
                  <a:lnTo>
                    <a:pt x="1011" y="808"/>
                  </a:lnTo>
                  <a:lnTo>
                    <a:pt x="1047" y="750"/>
                  </a:lnTo>
                  <a:lnTo>
                    <a:pt x="1092" y="725"/>
                  </a:lnTo>
                  <a:lnTo>
                    <a:pt x="1094" y="690"/>
                  </a:lnTo>
                  <a:lnTo>
                    <a:pt x="1151" y="676"/>
                  </a:lnTo>
                  <a:lnTo>
                    <a:pt x="1202" y="703"/>
                  </a:lnTo>
                  <a:lnTo>
                    <a:pt x="1232" y="707"/>
                  </a:lnTo>
                  <a:lnTo>
                    <a:pt x="1277" y="643"/>
                  </a:lnTo>
                  <a:lnTo>
                    <a:pt x="1277" y="603"/>
                  </a:lnTo>
                  <a:lnTo>
                    <a:pt x="1222" y="582"/>
                  </a:lnTo>
                  <a:lnTo>
                    <a:pt x="1107" y="594"/>
                  </a:lnTo>
                  <a:lnTo>
                    <a:pt x="1057" y="628"/>
                  </a:lnTo>
                  <a:lnTo>
                    <a:pt x="981" y="628"/>
                  </a:lnTo>
                  <a:lnTo>
                    <a:pt x="944" y="641"/>
                  </a:lnTo>
                  <a:lnTo>
                    <a:pt x="900" y="686"/>
                  </a:lnTo>
                  <a:lnTo>
                    <a:pt x="851" y="682"/>
                  </a:lnTo>
                  <a:lnTo>
                    <a:pt x="814" y="692"/>
                  </a:lnTo>
                  <a:lnTo>
                    <a:pt x="765" y="661"/>
                  </a:lnTo>
                  <a:lnTo>
                    <a:pt x="720" y="650"/>
                  </a:lnTo>
                  <a:lnTo>
                    <a:pt x="669" y="714"/>
                  </a:lnTo>
                  <a:lnTo>
                    <a:pt x="633" y="799"/>
                  </a:lnTo>
                  <a:lnTo>
                    <a:pt x="584" y="825"/>
                  </a:lnTo>
                  <a:lnTo>
                    <a:pt x="530" y="818"/>
                  </a:lnTo>
                  <a:lnTo>
                    <a:pt x="516" y="793"/>
                  </a:lnTo>
                  <a:lnTo>
                    <a:pt x="450" y="720"/>
                  </a:lnTo>
                  <a:lnTo>
                    <a:pt x="383" y="661"/>
                  </a:lnTo>
                  <a:lnTo>
                    <a:pt x="347" y="571"/>
                  </a:lnTo>
                  <a:lnTo>
                    <a:pt x="354" y="471"/>
                  </a:lnTo>
                  <a:lnTo>
                    <a:pt x="396" y="37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5963804" y="3120677"/>
              <a:ext cx="2236" cy="2378"/>
            </a:xfrm>
            <a:custGeom>
              <a:avLst/>
              <a:gdLst/>
              <a:ahLst/>
              <a:cxnLst/>
              <a:rect l="l" t="t" r="r" b="b"/>
              <a:pathLst>
                <a:path w="47" h="50" extrusionOk="0">
                  <a:moveTo>
                    <a:pt x="33" y="0"/>
                  </a:moveTo>
                  <a:lnTo>
                    <a:pt x="1" y="40"/>
                  </a:lnTo>
                  <a:lnTo>
                    <a:pt x="31" y="49"/>
                  </a:lnTo>
                  <a:lnTo>
                    <a:pt x="46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5967657" y="3126338"/>
              <a:ext cx="6755" cy="2521"/>
            </a:xfrm>
            <a:custGeom>
              <a:avLst/>
              <a:gdLst/>
              <a:ahLst/>
              <a:cxnLst/>
              <a:rect l="l" t="t" r="r" b="b"/>
              <a:pathLst>
                <a:path w="142" h="53" extrusionOk="0">
                  <a:moveTo>
                    <a:pt x="16" y="53"/>
                  </a:moveTo>
                  <a:lnTo>
                    <a:pt x="61" y="53"/>
                  </a:lnTo>
                  <a:lnTo>
                    <a:pt x="82" y="38"/>
                  </a:lnTo>
                  <a:lnTo>
                    <a:pt x="106" y="53"/>
                  </a:lnTo>
                  <a:lnTo>
                    <a:pt x="142" y="34"/>
                  </a:lnTo>
                  <a:lnTo>
                    <a:pt x="142" y="11"/>
                  </a:lnTo>
                  <a:lnTo>
                    <a:pt x="82" y="0"/>
                  </a:lnTo>
                  <a:lnTo>
                    <a:pt x="22" y="13"/>
                  </a:lnTo>
                  <a:lnTo>
                    <a:pt x="1" y="3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5949390" y="3141465"/>
              <a:ext cx="1047" cy="3806"/>
            </a:xfrm>
            <a:custGeom>
              <a:avLst/>
              <a:gdLst/>
              <a:ahLst/>
              <a:cxnLst/>
              <a:rect l="l" t="t" r="r" b="b"/>
              <a:pathLst>
                <a:path w="22" h="80" extrusionOk="0">
                  <a:moveTo>
                    <a:pt x="10" y="0"/>
                  </a:moveTo>
                  <a:lnTo>
                    <a:pt x="1" y="32"/>
                  </a:lnTo>
                  <a:lnTo>
                    <a:pt x="21" y="79"/>
                  </a:lnTo>
                  <a:lnTo>
                    <a:pt x="21" y="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5954147" y="3135186"/>
              <a:ext cx="6232" cy="4519"/>
            </a:xfrm>
            <a:custGeom>
              <a:avLst/>
              <a:gdLst/>
              <a:ahLst/>
              <a:cxnLst/>
              <a:rect l="l" t="t" r="r" b="b"/>
              <a:pathLst>
                <a:path w="131" h="95" extrusionOk="0">
                  <a:moveTo>
                    <a:pt x="1" y="78"/>
                  </a:moveTo>
                  <a:lnTo>
                    <a:pt x="85" y="8"/>
                  </a:lnTo>
                  <a:lnTo>
                    <a:pt x="127" y="0"/>
                  </a:lnTo>
                  <a:lnTo>
                    <a:pt x="130" y="40"/>
                  </a:lnTo>
                  <a:lnTo>
                    <a:pt x="70" y="81"/>
                  </a:lnTo>
                  <a:lnTo>
                    <a:pt x="14" y="9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5928365" y="3152263"/>
              <a:ext cx="1189" cy="1332"/>
            </a:xfrm>
            <a:custGeom>
              <a:avLst/>
              <a:gdLst/>
              <a:ahLst/>
              <a:cxnLst/>
              <a:rect l="l" t="t" r="r" b="b"/>
              <a:pathLst>
                <a:path w="25" h="28" extrusionOk="0">
                  <a:moveTo>
                    <a:pt x="12" y="1"/>
                  </a:moveTo>
                  <a:lnTo>
                    <a:pt x="25" y="27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5928888" y="3150931"/>
              <a:ext cx="2759" cy="1855"/>
            </a:xfrm>
            <a:custGeom>
              <a:avLst/>
              <a:gdLst/>
              <a:ahLst/>
              <a:cxnLst/>
              <a:rect l="l" t="t" r="r" b="b"/>
              <a:pathLst>
                <a:path w="58" h="39" extrusionOk="0">
                  <a:moveTo>
                    <a:pt x="3" y="1"/>
                  </a:moveTo>
                  <a:lnTo>
                    <a:pt x="1" y="10"/>
                  </a:lnTo>
                  <a:lnTo>
                    <a:pt x="14" y="36"/>
                  </a:lnTo>
                  <a:lnTo>
                    <a:pt x="57" y="38"/>
                  </a:lnTo>
                  <a:lnTo>
                    <a:pt x="57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5927842" y="3157734"/>
              <a:ext cx="2521" cy="1237"/>
            </a:xfrm>
            <a:custGeom>
              <a:avLst/>
              <a:gdLst/>
              <a:ahLst/>
              <a:cxnLst/>
              <a:rect l="l" t="t" r="r" b="b"/>
              <a:pathLst>
                <a:path w="53" h="26" extrusionOk="0">
                  <a:moveTo>
                    <a:pt x="53" y="1"/>
                  </a:moveTo>
                  <a:lnTo>
                    <a:pt x="0" y="14"/>
                  </a:lnTo>
                  <a:lnTo>
                    <a:pt x="40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5927746" y="3160255"/>
              <a:ext cx="1189" cy="2902"/>
            </a:xfrm>
            <a:custGeom>
              <a:avLst/>
              <a:gdLst/>
              <a:ahLst/>
              <a:cxnLst/>
              <a:rect l="l" t="t" r="r" b="b"/>
              <a:pathLst>
                <a:path w="25" h="61" extrusionOk="0">
                  <a:moveTo>
                    <a:pt x="0" y="0"/>
                  </a:moveTo>
                  <a:lnTo>
                    <a:pt x="25" y="16"/>
                  </a:lnTo>
                  <a:lnTo>
                    <a:pt x="25" y="61"/>
                  </a:lnTo>
                  <a:lnTo>
                    <a:pt x="8" y="5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5911906" y="3248829"/>
              <a:ext cx="1094" cy="4043"/>
            </a:xfrm>
            <a:custGeom>
              <a:avLst/>
              <a:gdLst/>
              <a:ahLst/>
              <a:cxnLst/>
              <a:rect l="l" t="t" r="r" b="b"/>
              <a:pathLst>
                <a:path w="23" h="85" extrusionOk="0">
                  <a:moveTo>
                    <a:pt x="9" y="0"/>
                  </a:moveTo>
                  <a:lnTo>
                    <a:pt x="23" y="11"/>
                  </a:lnTo>
                  <a:lnTo>
                    <a:pt x="17" y="81"/>
                  </a:lnTo>
                  <a:lnTo>
                    <a:pt x="4" y="85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5907958" y="3247925"/>
              <a:ext cx="3520" cy="9086"/>
            </a:xfrm>
            <a:custGeom>
              <a:avLst/>
              <a:gdLst/>
              <a:ahLst/>
              <a:cxnLst/>
              <a:rect l="l" t="t" r="r" b="b"/>
              <a:pathLst>
                <a:path w="74" h="191" extrusionOk="0">
                  <a:moveTo>
                    <a:pt x="72" y="21"/>
                  </a:moveTo>
                  <a:lnTo>
                    <a:pt x="74" y="111"/>
                  </a:lnTo>
                  <a:lnTo>
                    <a:pt x="60" y="162"/>
                  </a:lnTo>
                  <a:lnTo>
                    <a:pt x="21" y="190"/>
                  </a:lnTo>
                  <a:lnTo>
                    <a:pt x="0" y="166"/>
                  </a:lnTo>
                  <a:lnTo>
                    <a:pt x="8" y="91"/>
                  </a:lnTo>
                  <a:lnTo>
                    <a:pt x="34" y="1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5825901" y="3210107"/>
              <a:ext cx="3901" cy="2331"/>
            </a:xfrm>
            <a:custGeom>
              <a:avLst/>
              <a:gdLst/>
              <a:ahLst/>
              <a:cxnLst/>
              <a:rect l="l" t="t" r="r" b="b"/>
              <a:pathLst>
                <a:path w="82" h="49" extrusionOk="0">
                  <a:moveTo>
                    <a:pt x="10" y="1"/>
                  </a:moveTo>
                  <a:lnTo>
                    <a:pt x="72" y="20"/>
                  </a:lnTo>
                  <a:lnTo>
                    <a:pt x="82" y="33"/>
                  </a:lnTo>
                  <a:lnTo>
                    <a:pt x="55" y="48"/>
                  </a:lnTo>
                  <a:lnTo>
                    <a:pt x="10" y="31"/>
                  </a:lnTo>
                  <a:lnTo>
                    <a:pt x="1" y="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5827280" y="3215435"/>
              <a:ext cx="5851" cy="3092"/>
            </a:xfrm>
            <a:custGeom>
              <a:avLst/>
              <a:gdLst/>
              <a:ahLst/>
              <a:cxnLst/>
              <a:rect l="l" t="t" r="r" b="b"/>
              <a:pathLst>
                <a:path w="123" h="65" extrusionOk="0">
                  <a:moveTo>
                    <a:pt x="6" y="0"/>
                  </a:moveTo>
                  <a:lnTo>
                    <a:pt x="72" y="13"/>
                  </a:lnTo>
                  <a:lnTo>
                    <a:pt x="100" y="40"/>
                  </a:lnTo>
                  <a:lnTo>
                    <a:pt x="121" y="45"/>
                  </a:lnTo>
                  <a:lnTo>
                    <a:pt x="122" y="64"/>
                  </a:lnTo>
                  <a:lnTo>
                    <a:pt x="62" y="62"/>
                  </a:lnTo>
                  <a:lnTo>
                    <a:pt x="36" y="62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5829944" y="3219336"/>
              <a:ext cx="4995" cy="4376"/>
            </a:xfrm>
            <a:custGeom>
              <a:avLst/>
              <a:gdLst/>
              <a:ahLst/>
              <a:cxnLst/>
              <a:rect l="l" t="t" r="r" b="b"/>
              <a:pathLst>
                <a:path w="105" h="92" extrusionOk="0">
                  <a:moveTo>
                    <a:pt x="2" y="1"/>
                  </a:moveTo>
                  <a:lnTo>
                    <a:pt x="66" y="3"/>
                  </a:lnTo>
                  <a:lnTo>
                    <a:pt x="104" y="29"/>
                  </a:lnTo>
                  <a:lnTo>
                    <a:pt x="53" y="82"/>
                  </a:lnTo>
                  <a:lnTo>
                    <a:pt x="21" y="91"/>
                  </a:lnTo>
                  <a:lnTo>
                    <a:pt x="1" y="63"/>
                  </a:lnTo>
                  <a:lnTo>
                    <a:pt x="8" y="31"/>
                  </a:lnTo>
                  <a:cubicBezTo>
                    <a:pt x="8" y="31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5822713" y="3147459"/>
              <a:ext cx="121732" cy="110172"/>
            </a:xfrm>
            <a:custGeom>
              <a:avLst/>
              <a:gdLst/>
              <a:ahLst/>
              <a:cxnLst/>
              <a:rect l="l" t="t" r="r" b="b"/>
              <a:pathLst>
                <a:path w="2559" h="2316" extrusionOk="0">
                  <a:moveTo>
                    <a:pt x="32" y="894"/>
                  </a:moveTo>
                  <a:lnTo>
                    <a:pt x="72" y="823"/>
                  </a:lnTo>
                  <a:lnTo>
                    <a:pt x="134" y="742"/>
                  </a:lnTo>
                  <a:lnTo>
                    <a:pt x="160" y="702"/>
                  </a:lnTo>
                  <a:lnTo>
                    <a:pt x="200" y="691"/>
                  </a:lnTo>
                  <a:lnTo>
                    <a:pt x="252" y="785"/>
                  </a:lnTo>
                  <a:lnTo>
                    <a:pt x="335" y="844"/>
                  </a:lnTo>
                  <a:lnTo>
                    <a:pt x="345" y="864"/>
                  </a:lnTo>
                  <a:lnTo>
                    <a:pt x="403" y="921"/>
                  </a:lnTo>
                  <a:lnTo>
                    <a:pt x="424" y="962"/>
                  </a:lnTo>
                  <a:lnTo>
                    <a:pt x="461" y="968"/>
                  </a:lnTo>
                  <a:lnTo>
                    <a:pt x="537" y="947"/>
                  </a:lnTo>
                  <a:lnTo>
                    <a:pt x="544" y="917"/>
                  </a:lnTo>
                  <a:lnTo>
                    <a:pt x="608" y="923"/>
                  </a:lnTo>
                  <a:lnTo>
                    <a:pt x="646" y="904"/>
                  </a:lnTo>
                  <a:lnTo>
                    <a:pt x="787" y="911"/>
                  </a:lnTo>
                  <a:lnTo>
                    <a:pt x="930" y="853"/>
                  </a:lnTo>
                  <a:lnTo>
                    <a:pt x="968" y="819"/>
                  </a:lnTo>
                  <a:lnTo>
                    <a:pt x="1094" y="815"/>
                  </a:lnTo>
                  <a:lnTo>
                    <a:pt x="1158" y="847"/>
                  </a:lnTo>
                  <a:lnTo>
                    <a:pt x="1179" y="879"/>
                  </a:lnTo>
                  <a:lnTo>
                    <a:pt x="1241" y="877"/>
                  </a:lnTo>
                  <a:lnTo>
                    <a:pt x="1346" y="819"/>
                  </a:lnTo>
                  <a:lnTo>
                    <a:pt x="1468" y="800"/>
                  </a:lnTo>
                  <a:lnTo>
                    <a:pt x="1463" y="761"/>
                  </a:lnTo>
                  <a:lnTo>
                    <a:pt x="1564" y="606"/>
                  </a:lnTo>
                  <a:lnTo>
                    <a:pt x="1604" y="497"/>
                  </a:lnTo>
                  <a:lnTo>
                    <a:pt x="1683" y="381"/>
                  </a:lnTo>
                  <a:lnTo>
                    <a:pt x="1740" y="181"/>
                  </a:lnTo>
                  <a:lnTo>
                    <a:pt x="1740" y="143"/>
                  </a:lnTo>
                  <a:lnTo>
                    <a:pt x="1764" y="98"/>
                  </a:lnTo>
                  <a:lnTo>
                    <a:pt x="1760" y="64"/>
                  </a:lnTo>
                  <a:lnTo>
                    <a:pt x="1815" y="0"/>
                  </a:lnTo>
                  <a:lnTo>
                    <a:pt x="1858" y="17"/>
                  </a:lnTo>
                  <a:lnTo>
                    <a:pt x="1939" y="12"/>
                  </a:lnTo>
                  <a:lnTo>
                    <a:pt x="2052" y="12"/>
                  </a:lnTo>
                  <a:lnTo>
                    <a:pt x="2080" y="32"/>
                  </a:lnTo>
                  <a:lnTo>
                    <a:pt x="2154" y="30"/>
                  </a:lnTo>
                  <a:lnTo>
                    <a:pt x="2208" y="47"/>
                  </a:lnTo>
                  <a:lnTo>
                    <a:pt x="2206" y="62"/>
                  </a:lnTo>
                  <a:lnTo>
                    <a:pt x="2180" y="68"/>
                  </a:lnTo>
                  <a:lnTo>
                    <a:pt x="2184" y="92"/>
                  </a:lnTo>
                  <a:lnTo>
                    <a:pt x="2167" y="117"/>
                  </a:lnTo>
                  <a:lnTo>
                    <a:pt x="2221" y="138"/>
                  </a:lnTo>
                  <a:lnTo>
                    <a:pt x="2270" y="198"/>
                  </a:lnTo>
                  <a:lnTo>
                    <a:pt x="2214" y="213"/>
                  </a:lnTo>
                  <a:lnTo>
                    <a:pt x="2156" y="204"/>
                  </a:lnTo>
                  <a:lnTo>
                    <a:pt x="2131" y="219"/>
                  </a:lnTo>
                  <a:lnTo>
                    <a:pt x="2172" y="266"/>
                  </a:lnTo>
                  <a:lnTo>
                    <a:pt x="2195" y="279"/>
                  </a:lnTo>
                  <a:lnTo>
                    <a:pt x="2201" y="307"/>
                  </a:lnTo>
                  <a:lnTo>
                    <a:pt x="2178" y="313"/>
                  </a:lnTo>
                  <a:lnTo>
                    <a:pt x="2159" y="352"/>
                  </a:lnTo>
                  <a:lnTo>
                    <a:pt x="2203" y="388"/>
                  </a:lnTo>
                  <a:lnTo>
                    <a:pt x="2220" y="443"/>
                  </a:lnTo>
                  <a:lnTo>
                    <a:pt x="2304" y="533"/>
                  </a:lnTo>
                  <a:lnTo>
                    <a:pt x="2344" y="567"/>
                  </a:lnTo>
                  <a:lnTo>
                    <a:pt x="2317" y="616"/>
                  </a:lnTo>
                  <a:lnTo>
                    <a:pt x="2250" y="631"/>
                  </a:lnTo>
                  <a:lnTo>
                    <a:pt x="2242" y="663"/>
                  </a:lnTo>
                  <a:lnTo>
                    <a:pt x="2263" y="682"/>
                  </a:lnTo>
                  <a:lnTo>
                    <a:pt x="2274" y="725"/>
                  </a:lnTo>
                  <a:lnTo>
                    <a:pt x="2314" y="748"/>
                  </a:lnTo>
                  <a:lnTo>
                    <a:pt x="2423" y="849"/>
                  </a:lnTo>
                  <a:lnTo>
                    <a:pt x="2460" y="849"/>
                  </a:lnTo>
                  <a:lnTo>
                    <a:pt x="2504" y="898"/>
                  </a:lnTo>
                  <a:lnTo>
                    <a:pt x="2519" y="930"/>
                  </a:lnTo>
                  <a:lnTo>
                    <a:pt x="2558" y="940"/>
                  </a:lnTo>
                  <a:lnTo>
                    <a:pt x="2545" y="985"/>
                  </a:lnTo>
                  <a:lnTo>
                    <a:pt x="2515" y="998"/>
                  </a:lnTo>
                  <a:lnTo>
                    <a:pt x="2481" y="985"/>
                  </a:lnTo>
                  <a:lnTo>
                    <a:pt x="2442" y="1013"/>
                  </a:lnTo>
                  <a:lnTo>
                    <a:pt x="2383" y="1005"/>
                  </a:lnTo>
                  <a:lnTo>
                    <a:pt x="2299" y="925"/>
                  </a:lnTo>
                  <a:lnTo>
                    <a:pt x="2316" y="992"/>
                  </a:lnTo>
                  <a:lnTo>
                    <a:pt x="2300" y="1019"/>
                  </a:lnTo>
                  <a:lnTo>
                    <a:pt x="2276" y="987"/>
                  </a:lnTo>
                  <a:lnTo>
                    <a:pt x="2223" y="1041"/>
                  </a:lnTo>
                  <a:lnTo>
                    <a:pt x="2223" y="1079"/>
                  </a:lnTo>
                  <a:lnTo>
                    <a:pt x="2199" y="1107"/>
                  </a:lnTo>
                  <a:lnTo>
                    <a:pt x="2189" y="1205"/>
                  </a:lnTo>
                  <a:lnTo>
                    <a:pt x="2167" y="1241"/>
                  </a:lnTo>
                  <a:lnTo>
                    <a:pt x="2148" y="1329"/>
                  </a:lnTo>
                  <a:lnTo>
                    <a:pt x="2080" y="1384"/>
                  </a:lnTo>
                  <a:lnTo>
                    <a:pt x="2107" y="1450"/>
                  </a:lnTo>
                  <a:lnTo>
                    <a:pt x="2075" y="1497"/>
                  </a:lnTo>
                  <a:lnTo>
                    <a:pt x="2029" y="1544"/>
                  </a:lnTo>
                  <a:lnTo>
                    <a:pt x="2007" y="1495"/>
                  </a:lnTo>
                  <a:lnTo>
                    <a:pt x="1982" y="1482"/>
                  </a:lnTo>
                  <a:lnTo>
                    <a:pt x="1996" y="1516"/>
                  </a:lnTo>
                  <a:lnTo>
                    <a:pt x="1992" y="1570"/>
                  </a:lnTo>
                  <a:lnTo>
                    <a:pt x="1948" y="1621"/>
                  </a:lnTo>
                  <a:lnTo>
                    <a:pt x="1939" y="1666"/>
                  </a:lnTo>
                  <a:lnTo>
                    <a:pt x="1898" y="1685"/>
                  </a:lnTo>
                  <a:lnTo>
                    <a:pt x="1858" y="1679"/>
                  </a:lnTo>
                  <a:lnTo>
                    <a:pt x="1868" y="1702"/>
                  </a:lnTo>
                  <a:lnTo>
                    <a:pt x="1847" y="1732"/>
                  </a:lnTo>
                  <a:lnTo>
                    <a:pt x="1911" y="1728"/>
                  </a:lnTo>
                  <a:lnTo>
                    <a:pt x="1920" y="1738"/>
                  </a:lnTo>
                  <a:lnTo>
                    <a:pt x="1913" y="1785"/>
                  </a:lnTo>
                  <a:lnTo>
                    <a:pt x="1883" y="1806"/>
                  </a:lnTo>
                  <a:lnTo>
                    <a:pt x="1900" y="1817"/>
                  </a:lnTo>
                  <a:lnTo>
                    <a:pt x="1930" y="1813"/>
                  </a:lnTo>
                  <a:lnTo>
                    <a:pt x="1935" y="1849"/>
                  </a:lnTo>
                  <a:lnTo>
                    <a:pt x="1920" y="1890"/>
                  </a:lnTo>
                  <a:lnTo>
                    <a:pt x="1879" y="1877"/>
                  </a:lnTo>
                  <a:lnTo>
                    <a:pt x="1871" y="1868"/>
                  </a:lnTo>
                  <a:lnTo>
                    <a:pt x="1869" y="1886"/>
                  </a:lnTo>
                  <a:lnTo>
                    <a:pt x="1892" y="1911"/>
                  </a:lnTo>
                  <a:lnTo>
                    <a:pt x="1909" y="1924"/>
                  </a:lnTo>
                  <a:lnTo>
                    <a:pt x="1869" y="2007"/>
                  </a:lnTo>
                  <a:lnTo>
                    <a:pt x="1841" y="2009"/>
                  </a:lnTo>
                  <a:lnTo>
                    <a:pt x="1830" y="1988"/>
                  </a:lnTo>
                  <a:lnTo>
                    <a:pt x="1817" y="2052"/>
                  </a:lnTo>
                  <a:lnTo>
                    <a:pt x="1817" y="2088"/>
                  </a:lnTo>
                  <a:lnTo>
                    <a:pt x="1762" y="2186"/>
                  </a:lnTo>
                  <a:lnTo>
                    <a:pt x="1674" y="2246"/>
                  </a:lnTo>
                  <a:lnTo>
                    <a:pt x="1600" y="2259"/>
                  </a:lnTo>
                  <a:lnTo>
                    <a:pt x="1495" y="2308"/>
                  </a:lnTo>
                  <a:lnTo>
                    <a:pt x="1444" y="2316"/>
                  </a:lnTo>
                  <a:lnTo>
                    <a:pt x="1429" y="2246"/>
                  </a:lnTo>
                  <a:lnTo>
                    <a:pt x="1438" y="2206"/>
                  </a:lnTo>
                  <a:lnTo>
                    <a:pt x="1412" y="2167"/>
                  </a:lnTo>
                  <a:lnTo>
                    <a:pt x="1403" y="2148"/>
                  </a:lnTo>
                  <a:lnTo>
                    <a:pt x="1380" y="2159"/>
                  </a:lnTo>
                  <a:lnTo>
                    <a:pt x="1352" y="2124"/>
                  </a:lnTo>
                  <a:lnTo>
                    <a:pt x="1327" y="2135"/>
                  </a:lnTo>
                  <a:lnTo>
                    <a:pt x="1286" y="2126"/>
                  </a:lnTo>
                  <a:lnTo>
                    <a:pt x="1263" y="2084"/>
                  </a:lnTo>
                  <a:lnTo>
                    <a:pt x="1246" y="2126"/>
                  </a:lnTo>
                  <a:lnTo>
                    <a:pt x="1263" y="2159"/>
                  </a:lnTo>
                  <a:lnTo>
                    <a:pt x="1216" y="2146"/>
                  </a:lnTo>
                  <a:lnTo>
                    <a:pt x="1195" y="2120"/>
                  </a:lnTo>
                  <a:lnTo>
                    <a:pt x="1195" y="2078"/>
                  </a:lnTo>
                  <a:lnTo>
                    <a:pt x="1167" y="2054"/>
                  </a:lnTo>
                  <a:lnTo>
                    <a:pt x="1137" y="2073"/>
                  </a:lnTo>
                  <a:lnTo>
                    <a:pt x="1090" y="2045"/>
                  </a:lnTo>
                  <a:lnTo>
                    <a:pt x="1064" y="2048"/>
                  </a:lnTo>
                  <a:lnTo>
                    <a:pt x="1024" y="2092"/>
                  </a:lnTo>
                  <a:lnTo>
                    <a:pt x="960" y="2101"/>
                  </a:lnTo>
                  <a:lnTo>
                    <a:pt x="951" y="2126"/>
                  </a:lnTo>
                  <a:lnTo>
                    <a:pt x="911" y="2131"/>
                  </a:lnTo>
                  <a:lnTo>
                    <a:pt x="885" y="2107"/>
                  </a:lnTo>
                  <a:lnTo>
                    <a:pt x="855" y="2116"/>
                  </a:lnTo>
                  <a:lnTo>
                    <a:pt x="796" y="2190"/>
                  </a:lnTo>
                  <a:lnTo>
                    <a:pt x="759" y="2190"/>
                  </a:lnTo>
                  <a:lnTo>
                    <a:pt x="764" y="2146"/>
                  </a:lnTo>
                  <a:lnTo>
                    <a:pt x="757" y="2060"/>
                  </a:lnTo>
                  <a:lnTo>
                    <a:pt x="734" y="1998"/>
                  </a:lnTo>
                  <a:lnTo>
                    <a:pt x="746" y="1952"/>
                  </a:lnTo>
                  <a:lnTo>
                    <a:pt x="729" y="1918"/>
                  </a:lnTo>
                  <a:lnTo>
                    <a:pt x="734" y="1947"/>
                  </a:lnTo>
                  <a:lnTo>
                    <a:pt x="710" y="1996"/>
                  </a:lnTo>
                  <a:lnTo>
                    <a:pt x="678" y="2016"/>
                  </a:lnTo>
                  <a:lnTo>
                    <a:pt x="646" y="1994"/>
                  </a:lnTo>
                  <a:lnTo>
                    <a:pt x="603" y="2026"/>
                  </a:lnTo>
                  <a:lnTo>
                    <a:pt x="537" y="2031"/>
                  </a:lnTo>
                  <a:lnTo>
                    <a:pt x="497" y="2018"/>
                  </a:lnTo>
                  <a:lnTo>
                    <a:pt x="444" y="2014"/>
                  </a:lnTo>
                  <a:lnTo>
                    <a:pt x="427" y="1981"/>
                  </a:lnTo>
                  <a:lnTo>
                    <a:pt x="388" y="2014"/>
                  </a:lnTo>
                  <a:lnTo>
                    <a:pt x="360" y="2014"/>
                  </a:lnTo>
                  <a:lnTo>
                    <a:pt x="330" y="1943"/>
                  </a:lnTo>
                  <a:lnTo>
                    <a:pt x="328" y="1883"/>
                  </a:lnTo>
                  <a:lnTo>
                    <a:pt x="315" y="1766"/>
                  </a:lnTo>
                  <a:lnTo>
                    <a:pt x="269" y="1738"/>
                  </a:lnTo>
                  <a:lnTo>
                    <a:pt x="258" y="1706"/>
                  </a:lnTo>
                  <a:lnTo>
                    <a:pt x="286" y="1672"/>
                  </a:lnTo>
                  <a:lnTo>
                    <a:pt x="320" y="1621"/>
                  </a:lnTo>
                  <a:lnTo>
                    <a:pt x="315" y="1574"/>
                  </a:lnTo>
                  <a:lnTo>
                    <a:pt x="290" y="1529"/>
                  </a:lnTo>
                  <a:lnTo>
                    <a:pt x="215" y="1455"/>
                  </a:lnTo>
                  <a:lnTo>
                    <a:pt x="153" y="1418"/>
                  </a:lnTo>
                  <a:lnTo>
                    <a:pt x="92" y="1405"/>
                  </a:lnTo>
                  <a:lnTo>
                    <a:pt x="90" y="1384"/>
                  </a:lnTo>
                  <a:lnTo>
                    <a:pt x="136" y="1378"/>
                  </a:lnTo>
                  <a:lnTo>
                    <a:pt x="177" y="1342"/>
                  </a:lnTo>
                  <a:lnTo>
                    <a:pt x="267" y="1322"/>
                  </a:lnTo>
                  <a:lnTo>
                    <a:pt x="328" y="1275"/>
                  </a:lnTo>
                  <a:lnTo>
                    <a:pt x="377" y="1278"/>
                  </a:lnTo>
                  <a:lnTo>
                    <a:pt x="330" y="1263"/>
                  </a:lnTo>
                  <a:lnTo>
                    <a:pt x="262" y="1307"/>
                  </a:lnTo>
                  <a:lnTo>
                    <a:pt x="181" y="1318"/>
                  </a:lnTo>
                  <a:lnTo>
                    <a:pt x="147" y="1325"/>
                  </a:lnTo>
                  <a:lnTo>
                    <a:pt x="96" y="1310"/>
                  </a:lnTo>
                  <a:lnTo>
                    <a:pt x="62" y="1250"/>
                  </a:lnTo>
                  <a:lnTo>
                    <a:pt x="79" y="1235"/>
                  </a:lnTo>
                  <a:lnTo>
                    <a:pt x="107" y="1250"/>
                  </a:lnTo>
                  <a:lnTo>
                    <a:pt x="85" y="1211"/>
                  </a:lnTo>
                  <a:lnTo>
                    <a:pt x="8" y="1115"/>
                  </a:lnTo>
                  <a:lnTo>
                    <a:pt x="0" y="1017"/>
                  </a:lnTo>
                  <a:lnTo>
                    <a:pt x="36" y="996"/>
                  </a:lnTo>
                  <a:lnTo>
                    <a:pt x="42" y="964"/>
                  </a:lnTo>
                  <a:lnTo>
                    <a:pt x="28" y="93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6140476" y="3216386"/>
              <a:ext cx="3092" cy="2046"/>
            </a:xfrm>
            <a:custGeom>
              <a:avLst/>
              <a:gdLst/>
              <a:ahLst/>
              <a:cxnLst/>
              <a:rect l="l" t="t" r="r" b="b"/>
              <a:pathLst>
                <a:path w="65" h="43" extrusionOk="0">
                  <a:moveTo>
                    <a:pt x="33" y="1"/>
                  </a:moveTo>
                  <a:lnTo>
                    <a:pt x="1" y="10"/>
                  </a:lnTo>
                  <a:lnTo>
                    <a:pt x="31" y="42"/>
                  </a:lnTo>
                  <a:lnTo>
                    <a:pt x="65" y="3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6144234" y="3224188"/>
              <a:ext cx="3187" cy="666"/>
            </a:xfrm>
            <a:custGeom>
              <a:avLst/>
              <a:gdLst/>
              <a:ahLst/>
              <a:cxnLst/>
              <a:rect l="l" t="t" r="r" b="b"/>
              <a:pathLst>
                <a:path w="67" h="14" extrusionOk="0">
                  <a:moveTo>
                    <a:pt x="67" y="0"/>
                  </a:moveTo>
                  <a:lnTo>
                    <a:pt x="1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6149276" y="3224901"/>
              <a:ext cx="16887" cy="3473"/>
            </a:xfrm>
            <a:custGeom>
              <a:avLst/>
              <a:gdLst/>
              <a:ahLst/>
              <a:cxnLst/>
              <a:rect l="l" t="t" r="r" b="b"/>
              <a:pathLst>
                <a:path w="355" h="73" extrusionOk="0">
                  <a:moveTo>
                    <a:pt x="0" y="2"/>
                  </a:moveTo>
                  <a:cubicBezTo>
                    <a:pt x="0" y="1"/>
                    <a:pt x="15" y="23"/>
                    <a:pt x="15" y="23"/>
                  </a:cubicBezTo>
                  <a:lnTo>
                    <a:pt x="98" y="57"/>
                  </a:lnTo>
                  <a:lnTo>
                    <a:pt x="217" y="72"/>
                  </a:lnTo>
                  <a:lnTo>
                    <a:pt x="324" y="57"/>
                  </a:lnTo>
                  <a:lnTo>
                    <a:pt x="354" y="40"/>
                  </a:lnTo>
                  <a:lnTo>
                    <a:pt x="268" y="21"/>
                  </a:lnTo>
                  <a:lnTo>
                    <a:pt x="224" y="33"/>
                  </a:lnTo>
                  <a:lnTo>
                    <a:pt x="147" y="10"/>
                  </a:lnTo>
                  <a:lnTo>
                    <a:pt x="94" y="3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6148801" y="3212295"/>
              <a:ext cx="11893" cy="6993"/>
            </a:xfrm>
            <a:custGeom>
              <a:avLst/>
              <a:gdLst/>
              <a:ahLst/>
              <a:cxnLst/>
              <a:rect l="l" t="t" r="r" b="b"/>
              <a:pathLst>
                <a:path w="250" h="147" extrusionOk="0">
                  <a:moveTo>
                    <a:pt x="10" y="21"/>
                  </a:moveTo>
                  <a:lnTo>
                    <a:pt x="54" y="64"/>
                  </a:lnTo>
                  <a:lnTo>
                    <a:pt x="52" y="34"/>
                  </a:lnTo>
                  <a:lnTo>
                    <a:pt x="76" y="36"/>
                  </a:lnTo>
                  <a:lnTo>
                    <a:pt x="121" y="94"/>
                  </a:lnTo>
                  <a:lnTo>
                    <a:pt x="114" y="128"/>
                  </a:lnTo>
                  <a:lnTo>
                    <a:pt x="153" y="136"/>
                  </a:lnTo>
                  <a:lnTo>
                    <a:pt x="169" y="136"/>
                  </a:lnTo>
                  <a:lnTo>
                    <a:pt x="189" y="147"/>
                  </a:lnTo>
                  <a:lnTo>
                    <a:pt x="249" y="136"/>
                  </a:lnTo>
                  <a:lnTo>
                    <a:pt x="227" y="113"/>
                  </a:lnTo>
                  <a:lnTo>
                    <a:pt x="189" y="94"/>
                  </a:lnTo>
                  <a:lnTo>
                    <a:pt x="157" y="40"/>
                  </a:lnTo>
                  <a:lnTo>
                    <a:pt x="114" y="13"/>
                  </a:lnTo>
                  <a:lnTo>
                    <a:pt x="72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6113647" y="3274706"/>
              <a:ext cx="1713" cy="5233"/>
            </a:xfrm>
            <a:custGeom>
              <a:avLst/>
              <a:gdLst/>
              <a:ahLst/>
              <a:cxnLst/>
              <a:rect l="l" t="t" r="r" b="b"/>
              <a:pathLst>
                <a:path w="36" h="110" extrusionOk="0">
                  <a:moveTo>
                    <a:pt x="0" y="0"/>
                  </a:moveTo>
                  <a:lnTo>
                    <a:pt x="15" y="49"/>
                  </a:lnTo>
                  <a:lnTo>
                    <a:pt x="17" y="89"/>
                  </a:lnTo>
                  <a:lnTo>
                    <a:pt x="34" y="109"/>
                  </a:lnTo>
                  <a:lnTo>
                    <a:pt x="36" y="4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6115883" y="3272185"/>
              <a:ext cx="4424" cy="7944"/>
            </a:xfrm>
            <a:custGeom>
              <a:avLst/>
              <a:gdLst/>
              <a:ahLst/>
              <a:cxnLst/>
              <a:rect l="l" t="t" r="r" b="b"/>
              <a:pathLst>
                <a:path w="93" h="167" extrusionOk="0">
                  <a:moveTo>
                    <a:pt x="92" y="0"/>
                  </a:moveTo>
                  <a:lnTo>
                    <a:pt x="42" y="29"/>
                  </a:lnTo>
                  <a:lnTo>
                    <a:pt x="19" y="136"/>
                  </a:lnTo>
                  <a:lnTo>
                    <a:pt x="0" y="166"/>
                  </a:lnTo>
                  <a:lnTo>
                    <a:pt x="34" y="153"/>
                  </a:lnTo>
                  <a:lnTo>
                    <a:pt x="70" y="4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6138526" y="3288644"/>
              <a:ext cx="1284" cy="1665"/>
            </a:xfrm>
            <a:custGeom>
              <a:avLst/>
              <a:gdLst/>
              <a:ahLst/>
              <a:cxnLst/>
              <a:rect l="l" t="t" r="r" b="b"/>
              <a:pathLst>
                <a:path w="27" h="35" extrusionOk="0">
                  <a:moveTo>
                    <a:pt x="21" y="1"/>
                  </a:moveTo>
                  <a:lnTo>
                    <a:pt x="0" y="23"/>
                  </a:lnTo>
                  <a:lnTo>
                    <a:pt x="14" y="35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6131343" y="3283554"/>
              <a:ext cx="5185" cy="8372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22" y="17"/>
                  </a:moveTo>
                  <a:lnTo>
                    <a:pt x="1" y="1"/>
                  </a:lnTo>
                  <a:lnTo>
                    <a:pt x="7" y="23"/>
                  </a:lnTo>
                  <a:lnTo>
                    <a:pt x="8" y="76"/>
                  </a:lnTo>
                  <a:lnTo>
                    <a:pt x="27" y="95"/>
                  </a:lnTo>
                  <a:lnTo>
                    <a:pt x="40" y="123"/>
                  </a:lnTo>
                  <a:lnTo>
                    <a:pt x="22" y="106"/>
                  </a:lnTo>
                  <a:lnTo>
                    <a:pt x="5" y="104"/>
                  </a:lnTo>
                  <a:lnTo>
                    <a:pt x="1" y="153"/>
                  </a:lnTo>
                  <a:lnTo>
                    <a:pt x="25" y="176"/>
                  </a:lnTo>
                  <a:lnTo>
                    <a:pt x="50" y="172"/>
                  </a:lnTo>
                  <a:lnTo>
                    <a:pt x="99" y="129"/>
                  </a:lnTo>
                  <a:lnTo>
                    <a:pt x="108" y="106"/>
                  </a:lnTo>
                  <a:lnTo>
                    <a:pt x="84" y="91"/>
                  </a:lnTo>
                  <a:lnTo>
                    <a:pt x="67" y="5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6136005" y="3285076"/>
              <a:ext cx="2379" cy="2664"/>
            </a:xfrm>
            <a:custGeom>
              <a:avLst/>
              <a:gdLst/>
              <a:ahLst/>
              <a:cxnLst/>
              <a:rect l="l" t="t" r="r" b="b"/>
              <a:pathLst>
                <a:path w="50" h="56" extrusionOk="0">
                  <a:moveTo>
                    <a:pt x="16" y="2"/>
                  </a:moveTo>
                  <a:cubicBezTo>
                    <a:pt x="16" y="1"/>
                    <a:pt x="1" y="14"/>
                    <a:pt x="1" y="14"/>
                  </a:cubicBezTo>
                  <a:lnTo>
                    <a:pt x="3" y="38"/>
                  </a:lnTo>
                  <a:lnTo>
                    <a:pt x="23" y="55"/>
                  </a:lnTo>
                  <a:lnTo>
                    <a:pt x="50" y="49"/>
                  </a:lnTo>
                  <a:lnTo>
                    <a:pt x="42" y="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6131723" y="3281128"/>
              <a:ext cx="4091" cy="4091"/>
            </a:xfrm>
            <a:custGeom>
              <a:avLst/>
              <a:gdLst/>
              <a:ahLst/>
              <a:cxnLst/>
              <a:rect l="l" t="t" r="r" b="b"/>
              <a:pathLst>
                <a:path w="86" h="86" extrusionOk="0">
                  <a:moveTo>
                    <a:pt x="34" y="8"/>
                  </a:moveTo>
                  <a:lnTo>
                    <a:pt x="6" y="1"/>
                  </a:lnTo>
                  <a:lnTo>
                    <a:pt x="0" y="25"/>
                  </a:lnTo>
                  <a:lnTo>
                    <a:pt x="40" y="70"/>
                  </a:lnTo>
                  <a:lnTo>
                    <a:pt x="70" y="85"/>
                  </a:lnTo>
                  <a:lnTo>
                    <a:pt x="85" y="76"/>
                  </a:lnTo>
                  <a:lnTo>
                    <a:pt x="44" y="3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6134149" y="3279701"/>
              <a:ext cx="5518" cy="5090"/>
            </a:xfrm>
            <a:custGeom>
              <a:avLst/>
              <a:gdLst/>
              <a:ahLst/>
              <a:cxnLst/>
              <a:rect l="l" t="t" r="r" b="b"/>
              <a:pathLst>
                <a:path w="116" h="107" extrusionOk="0">
                  <a:moveTo>
                    <a:pt x="79" y="1"/>
                  </a:moveTo>
                  <a:lnTo>
                    <a:pt x="36" y="16"/>
                  </a:lnTo>
                  <a:lnTo>
                    <a:pt x="0" y="48"/>
                  </a:lnTo>
                  <a:lnTo>
                    <a:pt x="8" y="63"/>
                  </a:lnTo>
                  <a:lnTo>
                    <a:pt x="62" y="91"/>
                  </a:lnTo>
                  <a:lnTo>
                    <a:pt x="83" y="106"/>
                  </a:lnTo>
                  <a:lnTo>
                    <a:pt x="111" y="74"/>
                  </a:lnTo>
                  <a:lnTo>
                    <a:pt x="115" y="46"/>
                  </a:lnTo>
                  <a:lnTo>
                    <a:pt x="106" y="40"/>
                  </a:lnTo>
                  <a:lnTo>
                    <a:pt x="109" y="25"/>
                  </a:lnTo>
                  <a:lnTo>
                    <a:pt x="94" y="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6132151" y="3276942"/>
              <a:ext cx="1047" cy="951"/>
            </a:xfrm>
            <a:custGeom>
              <a:avLst/>
              <a:gdLst/>
              <a:ahLst/>
              <a:cxnLst/>
              <a:rect l="l" t="t" r="r" b="b"/>
              <a:pathLst>
                <a:path w="22" h="20" extrusionOk="0">
                  <a:moveTo>
                    <a:pt x="22" y="0"/>
                  </a:moveTo>
                  <a:lnTo>
                    <a:pt x="8" y="0"/>
                  </a:lnTo>
                  <a:lnTo>
                    <a:pt x="1" y="19"/>
                  </a:lnTo>
                  <a:lnTo>
                    <a:pt x="22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6137004" y="3273327"/>
              <a:ext cx="2093" cy="1522"/>
            </a:xfrm>
            <a:custGeom>
              <a:avLst/>
              <a:gdLst/>
              <a:ahLst/>
              <a:cxnLst/>
              <a:rect l="l" t="t" r="r" b="b"/>
              <a:pathLst>
                <a:path w="44" h="32" extrusionOk="0">
                  <a:moveTo>
                    <a:pt x="0" y="3"/>
                  </a:moveTo>
                  <a:lnTo>
                    <a:pt x="25" y="31"/>
                  </a:lnTo>
                  <a:lnTo>
                    <a:pt x="44" y="31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6133246" y="3274088"/>
              <a:ext cx="5851" cy="5946"/>
            </a:xfrm>
            <a:custGeom>
              <a:avLst/>
              <a:gdLst/>
              <a:ahLst/>
              <a:cxnLst/>
              <a:rect l="l" t="t" r="r" b="b"/>
              <a:pathLst>
                <a:path w="123" h="125" extrusionOk="0">
                  <a:moveTo>
                    <a:pt x="70" y="4"/>
                  </a:moveTo>
                  <a:lnTo>
                    <a:pt x="46" y="0"/>
                  </a:lnTo>
                  <a:lnTo>
                    <a:pt x="23" y="40"/>
                  </a:lnTo>
                  <a:lnTo>
                    <a:pt x="0" y="45"/>
                  </a:lnTo>
                  <a:lnTo>
                    <a:pt x="27" y="53"/>
                  </a:lnTo>
                  <a:lnTo>
                    <a:pt x="31" y="73"/>
                  </a:lnTo>
                  <a:lnTo>
                    <a:pt x="55" y="70"/>
                  </a:lnTo>
                  <a:lnTo>
                    <a:pt x="21" y="94"/>
                  </a:lnTo>
                  <a:lnTo>
                    <a:pt x="27" y="124"/>
                  </a:lnTo>
                  <a:lnTo>
                    <a:pt x="46" y="122"/>
                  </a:lnTo>
                  <a:lnTo>
                    <a:pt x="81" y="98"/>
                  </a:lnTo>
                  <a:lnTo>
                    <a:pt x="111" y="100"/>
                  </a:lnTo>
                  <a:lnTo>
                    <a:pt x="123" y="75"/>
                  </a:lnTo>
                  <a:lnTo>
                    <a:pt x="121" y="30"/>
                  </a:lnTo>
                  <a:lnTo>
                    <a:pt x="102" y="2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6104419" y="3292164"/>
              <a:ext cx="1998" cy="1475"/>
            </a:xfrm>
            <a:custGeom>
              <a:avLst/>
              <a:gdLst/>
              <a:ahLst/>
              <a:cxnLst/>
              <a:rect l="l" t="t" r="r" b="b"/>
              <a:pathLst>
                <a:path w="42" h="31" extrusionOk="0">
                  <a:moveTo>
                    <a:pt x="0" y="30"/>
                  </a:moveTo>
                  <a:lnTo>
                    <a:pt x="42" y="8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6102278" y="3294590"/>
              <a:ext cx="3092" cy="1617"/>
            </a:xfrm>
            <a:custGeom>
              <a:avLst/>
              <a:gdLst/>
              <a:ahLst/>
              <a:cxnLst/>
              <a:rect l="l" t="t" r="r" b="b"/>
              <a:pathLst>
                <a:path w="65" h="34" extrusionOk="0">
                  <a:moveTo>
                    <a:pt x="0" y="0"/>
                  </a:moveTo>
                  <a:lnTo>
                    <a:pt x="64" y="34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6090338" y="3299680"/>
              <a:ext cx="1475" cy="856"/>
            </a:xfrm>
            <a:custGeom>
              <a:avLst/>
              <a:gdLst/>
              <a:ahLst/>
              <a:cxnLst/>
              <a:rect l="l" t="t" r="r" b="b"/>
              <a:pathLst>
                <a:path w="31" h="18" extrusionOk="0">
                  <a:moveTo>
                    <a:pt x="31" y="2"/>
                  </a:moveTo>
                  <a:lnTo>
                    <a:pt x="1" y="14"/>
                  </a:lnTo>
                  <a:lnTo>
                    <a:pt x="21" y="17"/>
                  </a:lnTo>
                  <a:cubicBezTo>
                    <a:pt x="21" y="17"/>
                    <a:pt x="31" y="0"/>
                    <a:pt x="31" y="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6091622" y="3298348"/>
              <a:ext cx="3235" cy="999"/>
            </a:xfrm>
            <a:custGeom>
              <a:avLst/>
              <a:gdLst/>
              <a:ahLst/>
              <a:cxnLst/>
              <a:rect l="l" t="t" r="r" b="b"/>
              <a:pathLst>
                <a:path w="68" h="21" extrusionOk="0">
                  <a:moveTo>
                    <a:pt x="68" y="0"/>
                  </a:moveTo>
                  <a:lnTo>
                    <a:pt x="0" y="6"/>
                  </a:lnTo>
                  <a:lnTo>
                    <a:pt x="34" y="21"/>
                  </a:lnTo>
                  <a:lnTo>
                    <a:pt x="60" y="1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6091147" y="3307196"/>
              <a:ext cx="3996" cy="2474"/>
            </a:xfrm>
            <a:custGeom>
              <a:avLst/>
              <a:gdLst/>
              <a:ahLst/>
              <a:cxnLst/>
              <a:rect l="l" t="t" r="r" b="b"/>
              <a:pathLst>
                <a:path w="84" h="52" extrusionOk="0">
                  <a:moveTo>
                    <a:pt x="84" y="2"/>
                  </a:moveTo>
                  <a:lnTo>
                    <a:pt x="53" y="1"/>
                  </a:lnTo>
                  <a:lnTo>
                    <a:pt x="6" y="31"/>
                  </a:lnTo>
                  <a:lnTo>
                    <a:pt x="1" y="51"/>
                  </a:lnTo>
                  <a:lnTo>
                    <a:pt x="36" y="44"/>
                  </a:lnTo>
                  <a:lnTo>
                    <a:pt x="70" y="1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6094572" y="3295399"/>
              <a:ext cx="7278" cy="11227"/>
            </a:xfrm>
            <a:custGeom>
              <a:avLst/>
              <a:gdLst/>
              <a:ahLst/>
              <a:cxnLst/>
              <a:rect l="l" t="t" r="r" b="b"/>
              <a:pathLst>
                <a:path w="153" h="236" extrusionOk="0">
                  <a:moveTo>
                    <a:pt x="92" y="38"/>
                  </a:moveTo>
                  <a:lnTo>
                    <a:pt x="23" y="100"/>
                  </a:lnTo>
                  <a:lnTo>
                    <a:pt x="19" y="124"/>
                  </a:lnTo>
                  <a:lnTo>
                    <a:pt x="28" y="143"/>
                  </a:lnTo>
                  <a:lnTo>
                    <a:pt x="2" y="166"/>
                  </a:lnTo>
                  <a:lnTo>
                    <a:pt x="0" y="203"/>
                  </a:lnTo>
                  <a:lnTo>
                    <a:pt x="38" y="235"/>
                  </a:lnTo>
                  <a:lnTo>
                    <a:pt x="70" y="226"/>
                  </a:lnTo>
                  <a:lnTo>
                    <a:pt x="130" y="153"/>
                  </a:lnTo>
                  <a:lnTo>
                    <a:pt x="149" y="90"/>
                  </a:lnTo>
                  <a:lnTo>
                    <a:pt x="138" y="53"/>
                  </a:lnTo>
                  <a:lnTo>
                    <a:pt x="153" y="26"/>
                  </a:lnTo>
                  <a:lnTo>
                    <a:pt x="147" y="8"/>
                  </a:lnTo>
                  <a:lnTo>
                    <a:pt x="119" y="0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6080396" y="3283554"/>
              <a:ext cx="1760" cy="1665"/>
            </a:xfrm>
            <a:custGeom>
              <a:avLst/>
              <a:gdLst/>
              <a:ahLst/>
              <a:cxnLst/>
              <a:rect l="l" t="t" r="r" b="b"/>
              <a:pathLst>
                <a:path w="37" h="35" extrusionOk="0">
                  <a:moveTo>
                    <a:pt x="1" y="34"/>
                  </a:moveTo>
                  <a:lnTo>
                    <a:pt x="37" y="14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6073499" y="3288929"/>
              <a:ext cx="1760" cy="1047"/>
            </a:xfrm>
            <a:custGeom>
              <a:avLst/>
              <a:gdLst/>
              <a:ahLst/>
              <a:cxnLst/>
              <a:rect l="l" t="t" r="r" b="b"/>
              <a:pathLst>
                <a:path w="37" h="22" extrusionOk="0">
                  <a:moveTo>
                    <a:pt x="27" y="0"/>
                  </a:moveTo>
                  <a:lnTo>
                    <a:pt x="1" y="19"/>
                  </a:lnTo>
                  <a:lnTo>
                    <a:pt x="37" y="2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6076733" y="3307386"/>
              <a:ext cx="2569" cy="1380"/>
            </a:xfrm>
            <a:custGeom>
              <a:avLst/>
              <a:gdLst/>
              <a:ahLst/>
              <a:cxnLst/>
              <a:rect l="l" t="t" r="r" b="b"/>
              <a:pathLst>
                <a:path w="54" h="29" extrusionOk="0">
                  <a:moveTo>
                    <a:pt x="53" y="0"/>
                  </a:moveTo>
                  <a:lnTo>
                    <a:pt x="1" y="29"/>
                  </a:lnTo>
                  <a:lnTo>
                    <a:pt x="31" y="2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6075211" y="3303057"/>
              <a:ext cx="3568" cy="3377"/>
            </a:xfrm>
            <a:custGeom>
              <a:avLst/>
              <a:gdLst/>
              <a:ahLst/>
              <a:cxnLst/>
              <a:rect l="l" t="t" r="r" b="b"/>
              <a:pathLst>
                <a:path w="75" h="71" extrusionOk="0">
                  <a:moveTo>
                    <a:pt x="1" y="16"/>
                  </a:moveTo>
                  <a:lnTo>
                    <a:pt x="29" y="1"/>
                  </a:lnTo>
                  <a:lnTo>
                    <a:pt x="63" y="20"/>
                  </a:lnTo>
                  <a:lnTo>
                    <a:pt x="74" y="61"/>
                  </a:lnTo>
                  <a:lnTo>
                    <a:pt x="34" y="71"/>
                  </a:lnTo>
                  <a:lnTo>
                    <a:pt x="2" y="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6061987" y="3294590"/>
              <a:ext cx="2331" cy="1808"/>
            </a:xfrm>
            <a:custGeom>
              <a:avLst/>
              <a:gdLst/>
              <a:ahLst/>
              <a:cxnLst/>
              <a:rect l="l" t="t" r="r" b="b"/>
              <a:pathLst>
                <a:path w="49" h="38" extrusionOk="0">
                  <a:moveTo>
                    <a:pt x="0" y="19"/>
                  </a:moveTo>
                  <a:lnTo>
                    <a:pt x="23" y="0"/>
                  </a:lnTo>
                  <a:lnTo>
                    <a:pt x="49" y="19"/>
                  </a:lnTo>
                  <a:lnTo>
                    <a:pt x="36" y="38"/>
                  </a:lnTo>
                  <a:lnTo>
                    <a:pt x="8" y="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6064746" y="3309622"/>
              <a:ext cx="3282" cy="856"/>
            </a:xfrm>
            <a:custGeom>
              <a:avLst/>
              <a:gdLst/>
              <a:ahLst/>
              <a:cxnLst/>
              <a:rect l="l" t="t" r="r" b="b"/>
              <a:pathLst>
                <a:path w="69" h="18" extrusionOk="0">
                  <a:moveTo>
                    <a:pt x="0" y="4"/>
                  </a:moveTo>
                  <a:lnTo>
                    <a:pt x="47" y="0"/>
                  </a:lnTo>
                  <a:lnTo>
                    <a:pt x="68" y="14"/>
                  </a:lnTo>
                  <a:lnTo>
                    <a:pt x="27" y="1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6045766" y="3298966"/>
              <a:ext cx="2474" cy="2379"/>
            </a:xfrm>
            <a:custGeom>
              <a:avLst/>
              <a:gdLst/>
              <a:ahLst/>
              <a:cxnLst/>
              <a:rect l="l" t="t" r="r" b="b"/>
              <a:pathLst>
                <a:path w="52" h="50" extrusionOk="0">
                  <a:moveTo>
                    <a:pt x="2" y="49"/>
                  </a:moveTo>
                  <a:lnTo>
                    <a:pt x="51" y="15"/>
                  </a:lnTo>
                  <a:lnTo>
                    <a:pt x="21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6052283" y="3308100"/>
              <a:ext cx="5708" cy="2379"/>
            </a:xfrm>
            <a:custGeom>
              <a:avLst/>
              <a:gdLst/>
              <a:ahLst/>
              <a:cxnLst/>
              <a:rect l="l" t="t" r="r" b="b"/>
              <a:pathLst>
                <a:path w="120" h="50" extrusionOk="0">
                  <a:moveTo>
                    <a:pt x="1" y="4"/>
                  </a:moveTo>
                  <a:lnTo>
                    <a:pt x="78" y="10"/>
                  </a:lnTo>
                  <a:lnTo>
                    <a:pt x="119" y="0"/>
                  </a:lnTo>
                  <a:lnTo>
                    <a:pt x="119" y="29"/>
                  </a:lnTo>
                  <a:lnTo>
                    <a:pt x="59" y="49"/>
                  </a:lnTo>
                  <a:lnTo>
                    <a:pt x="8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6048905" y="3308813"/>
              <a:ext cx="1713" cy="1380"/>
            </a:xfrm>
            <a:custGeom>
              <a:avLst/>
              <a:gdLst/>
              <a:ahLst/>
              <a:cxnLst/>
              <a:rect l="l" t="t" r="r" b="b"/>
              <a:pathLst>
                <a:path w="36" h="29" extrusionOk="0">
                  <a:moveTo>
                    <a:pt x="0" y="10"/>
                  </a:moveTo>
                  <a:lnTo>
                    <a:pt x="36" y="0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6043340" y="3307624"/>
              <a:ext cx="2807" cy="1950"/>
            </a:xfrm>
            <a:custGeom>
              <a:avLst/>
              <a:gdLst/>
              <a:ahLst/>
              <a:cxnLst/>
              <a:rect l="l" t="t" r="r" b="b"/>
              <a:pathLst>
                <a:path w="59" h="41" extrusionOk="0">
                  <a:moveTo>
                    <a:pt x="0" y="18"/>
                  </a:moveTo>
                  <a:lnTo>
                    <a:pt x="32" y="1"/>
                  </a:lnTo>
                  <a:lnTo>
                    <a:pt x="59" y="24"/>
                  </a:lnTo>
                  <a:lnTo>
                    <a:pt x="27" y="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5996769" y="3319754"/>
              <a:ext cx="23785" cy="18124"/>
            </a:xfrm>
            <a:custGeom>
              <a:avLst/>
              <a:gdLst/>
              <a:ahLst/>
              <a:cxnLst/>
              <a:rect l="l" t="t" r="r" b="b"/>
              <a:pathLst>
                <a:path w="500" h="381" extrusionOk="0">
                  <a:moveTo>
                    <a:pt x="16" y="307"/>
                  </a:moveTo>
                  <a:lnTo>
                    <a:pt x="1" y="360"/>
                  </a:lnTo>
                  <a:lnTo>
                    <a:pt x="27" y="380"/>
                  </a:lnTo>
                  <a:lnTo>
                    <a:pt x="110" y="377"/>
                  </a:lnTo>
                  <a:lnTo>
                    <a:pt x="185" y="328"/>
                  </a:lnTo>
                  <a:lnTo>
                    <a:pt x="230" y="314"/>
                  </a:lnTo>
                  <a:lnTo>
                    <a:pt x="272" y="318"/>
                  </a:lnTo>
                  <a:lnTo>
                    <a:pt x="321" y="282"/>
                  </a:lnTo>
                  <a:lnTo>
                    <a:pt x="351" y="233"/>
                  </a:lnTo>
                  <a:lnTo>
                    <a:pt x="449" y="162"/>
                  </a:lnTo>
                  <a:lnTo>
                    <a:pt x="471" y="130"/>
                  </a:lnTo>
                  <a:lnTo>
                    <a:pt x="499" y="119"/>
                  </a:lnTo>
                  <a:lnTo>
                    <a:pt x="435" y="62"/>
                  </a:lnTo>
                  <a:lnTo>
                    <a:pt x="383" y="0"/>
                  </a:lnTo>
                  <a:lnTo>
                    <a:pt x="360" y="11"/>
                  </a:lnTo>
                  <a:lnTo>
                    <a:pt x="317" y="25"/>
                  </a:lnTo>
                  <a:lnTo>
                    <a:pt x="313" y="90"/>
                  </a:lnTo>
                  <a:lnTo>
                    <a:pt x="266" y="98"/>
                  </a:lnTo>
                  <a:lnTo>
                    <a:pt x="213" y="126"/>
                  </a:lnTo>
                  <a:lnTo>
                    <a:pt x="176" y="81"/>
                  </a:lnTo>
                  <a:lnTo>
                    <a:pt x="161" y="96"/>
                  </a:lnTo>
                  <a:lnTo>
                    <a:pt x="110" y="124"/>
                  </a:lnTo>
                  <a:lnTo>
                    <a:pt x="91" y="179"/>
                  </a:lnTo>
                  <a:lnTo>
                    <a:pt x="44" y="260"/>
                  </a:lnTo>
                  <a:lnTo>
                    <a:pt x="34" y="281"/>
                  </a:lnTo>
                  <a:lnTo>
                    <a:pt x="57" y="299"/>
                  </a:lnTo>
                  <a:lnTo>
                    <a:pt x="65" y="322"/>
                  </a:lnTo>
                  <a:lnTo>
                    <a:pt x="36" y="32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5993820" y="3334501"/>
              <a:ext cx="2188" cy="2569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27" y="53"/>
                  </a:moveTo>
                  <a:lnTo>
                    <a:pt x="46" y="3"/>
                  </a:lnTo>
                  <a:lnTo>
                    <a:pt x="27" y="1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5987826" y="3338829"/>
              <a:ext cx="8182" cy="5661"/>
            </a:xfrm>
            <a:custGeom>
              <a:avLst/>
              <a:gdLst/>
              <a:ahLst/>
              <a:cxnLst/>
              <a:rect l="l" t="t" r="r" b="b"/>
              <a:pathLst>
                <a:path w="172" h="119" extrusionOk="0">
                  <a:moveTo>
                    <a:pt x="158" y="0"/>
                  </a:moveTo>
                  <a:lnTo>
                    <a:pt x="110" y="21"/>
                  </a:lnTo>
                  <a:lnTo>
                    <a:pt x="119" y="30"/>
                  </a:lnTo>
                  <a:lnTo>
                    <a:pt x="40" y="70"/>
                  </a:lnTo>
                  <a:lnTo>
                    <a:pt x="0" y="105"/>
                  </a:lnTo>
                  <a:lnTo>
                    <a:pt x="38" y="119"/>
                  </a:lnTo>
                  <a:lnTo>
                    <a:pt x="155" y="70"/>
                  </a:lnTo>
                  <a:lnTo>
                    <a:pt x="172" y="2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5974935" y="3338258"/>
              <a:ext cx="3901" cy="2902"/>
            </a:xfrm>
            <a:custGeom>
              <a:avLst/>
              <a:gdLst/>
              <a:ahLst/>
              <a:cxnLst/>
              <a:rect l="l" t="t" r="r" b="b"/>
              <a:pathLst>
                <a:path w="82" h="61" extrusionOk="0">
                  <a:moveTo>
                    <a:pt x="45" y="1"/>
                  </a:moveTo>
                  <a:lnTo>
                    <a:pt x="74" y="20"/>
                  </a:lnTo>
                  <a:lnTo>
                    <a:pt x="81" y="44"/>
                  </a:lnTo>
                  <a:lnTo>
                    <a:pt x="47" y="61"/>
                  </a:lnTo>
                  <a:lnTo>
                    <a:pt x="0" y="57"/>
                  </a:lnTo>
                  <a:lnTo>
                    <a:pt x="27" y="1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5941446" y="3322418"/>
              <a:ext cx="23404" cy="13557"/>
            </a:xfrm>
            <a:custGeom>
              <a:avLst/>
              <a:gdLst/>
              <a:ahLst/>
              <a:cxnLst/>
              <a:rect l="l" t="t" r="r" b="b"/>
              <a:pathLst>
                <a:path w="492" h="285" extrusionOk="0">
                  <a:moveTo>
                    <a:pt x="4" y="57"/>
                  </a:moveTo>
                  <a:lnTo>
                    <a:pt x="115" y="1"/>
                  </a:lnTo>
                  <a:lnTo>
                    <a:pt x="185" y="55"/>
                  </a:lnTo>
                  <a:lnTo>
                    <a:pt x="230" y="55"/>
                  </a:lnTo>
                  <a:lnTo>
                    <a:pt x="277" y="29"/>
                  </a:lnTo>
                  <a:lnTo>
                    <a:pt x="337" y="57"/>
                  </a:lnTo>
                  <a:lnTo>
                    <a:pt x="354" y="104"/>
                  </a:lnTo>
                  <a:lnTo>
                    <a:pt x="405" y="104"/>
                  </a:lnTo>
                  <a:lnTo>
                    <a:pt x="448" y="170"/>
                  </a:lnTo>
                  <a:lnTo>
                    <a:pt x="490" y="211"/>
                  </a:lnTo>
                  <a:lnTo>
                    <a:pt x="492" y="243"/>
                  </a:lnTo>
                  <a:lnTo>
                    <a:pt x="428" y="277"/>
                  </a:lnTo>
                  <a:lnTo>
                    <a:pt x="354" y="285"/>
                  </a:lnTo>
                  <a:lnTo>
                    <a:pt x="296" y="258"/>
                  </a:lnTo>
                  <a:lnTo>
                    <a:pt x="252" y="198"/>
                  </a:lnTo>
                  <a:lnTo>
                    <a:pt x="209" y="189"/>
                  </a:lnTo>
                  <a:lnTo>
                    <a:pt x="170" y="138"/>
                  </a:lnTo>
                  <a:lnTo>
                    <a:pt x="111" y="147"/>
                  </a:lnTo>
                  <a:lnTo>
                    <a:pt x="40" y="132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5903629" y="3296968"/>
              <a:ext cx="2379" cy="714"/>
            </a:xfrm>
            <a:custGeom>
              <a:avLst/>
              <a:gdLst/>
              <a:ahLst/>
              <a:cxnLst/>
              <a:rect l="l" t="t" r="r" b="b"/>
              <a:pathLst>
                <a:path w="50" h="15" extrusionOk="0">
                  <a:moveTo>
                    <a:pt x="1" y="1"/>
                  </a:moveTo>
                  <a:lnTo>
                    <a:pt x="39" y="3"/>
                  </a:lnTo>
                  <a:lnTo>
                    <a:pt x="50" y="1"/>
                  </a:lnTo>
                  <a:lnTo>
                    <a:pt x="46" y="14"/>
                  </a:lnTo>
                  <a:lnTo>
                    <a:pt x="10" y="1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5896493" y="3291688"/>
              <a:ext cx="5328" cy="3282"/>
            </a:xfrm>
            <a:custGeom>
              <a:avLst/>
              <a:gdLst/>
              <a:ahLst/>
              <a:cxnLst/>
              <a:rect l="l" t="t" r="r" b="b"/>
              <a:pathLst>
                <a:path w="112" h="69" extrusionOk="0">
                  <a:moveTo>
                    <a:pt x="0" y="35"/>
                  </a:moveTo>
                  <a:lnTo>
                    <a:pt x="36" y="69"/>
                  </a:lnTo>
                  <a:lnTo>
                    <a:pt x="70" y="31"/>
                  </a:lnTo>
                  <a:lnTo>
                    <a:pt x="94" y="35"/>
                  </a:lnTo>
                  <a:lnTo>
                    <a:pt x="111" y="35"/>
                  </a:lnTo>
                  <a:lnTo>
                    <a:pt x="102" y="22"/>
                  </a:lnTo>
                  <a:lnTo>
                    <a:pt x="70" y="6"/>
                  </a:lnTo>
                  <a:lnTo>
                    <a:pt x="21" y="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6027927" y="3300393"/>
              <a:ext cx="12701" cy="5708"/>
            </a:xfrm>
            <a:custGeom>
              <a:avLst/>
              <a:gdLst/>
              <a:ahLst/>
              <a:cxnLst/>
              <a:rect l="l" t="t" r="r" b="b"/>
              <a:pathLst>
                <a:path w="267" h="120" extrusionOk="0">
                  <a:moveTo>
                    <a:pt x="12" y="112"/>
                  </a:moveTo>
                  <a:lnTo>
                    <a:pt x="68" y="80"/>
                  </a:lnTo>
                  <a:lnTo>
                    <a:pt x="149" y="96"/>
                  </a:lnTo>
                  <a:lnTo>
                    <a:pt x="178" y="119"/>
                  </a:lnTo>
                  <a:lnTo>
                    <a:pt x="189" y="96"/>
                  </a:lnTo>
                  <a:lnTo>
                    <a:pt x="227" y="66"/>
                  </a:lnTo>
                  <a:lnTo>
                    <a:pt x="266" y="48"/>
                  </a:lnTo>
                  <a:lnTo>
                    <a:pt x="255" y="19"/>
                  </a:lnTo>
                  <a:lnTo>
                    <a:pt x="213" y="0"/>
                  </a:lnTo>
                  <a:lnTo>
                    <a:pt x="174" y="31"/>
                  </a:lnTo>
                  <a:lnTo>
                    <a:pt x="87" y="38"/>
                  </a:lnTo>
                  <a:lnTo>
                    <a:pt x="59" y="15"/>
                  </a:lnTo>
                  <a:lnTo>
                    <a:pt x="20" y="36"/>
                  </a:lnTo>
                  <a:lnTo>
                    <a:pt x="1" y="8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6023646" y="3309099"/>
              <a:ext cx="1475" cy="1570"/>
            </a:xfrm>
            <a:custGeom>
              <a:avLst/>
              <a:gdLst/>
              <a:ahLst/>
              <a:cxnLst/>
              <a:rect l="l" t="t" r="r" b="b"/>
              <a:pathLst>
                <a:path w="31" h="33" extrusionOk="0">
                  <a:moveTo>
                    <a:pt x="15" y="0"/>
                  </a:moveTo>
                  <a:lnTo>
                    <a:pt x="0" y="21"/>
                  </a:lnTo>
                  <a:lnTo>
                    <a:pt x="10" y="32"/>
                  </a:lnTo>
                  <a:lnTo>
                    <a:pt x="30" y="1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6010850" y="3308813"/>
              <a:ext cx="8182" cy="4139"/>
            </a:xfrm>
            <a:custGeom>
              <a:avLst/>
              <a:gdLst/>
              <a:ahLst/>
              <a:cxnLst/>
              <a:rect l="l" t="t" r="r" b="b"/>
              <a:pathLst>
                <a:path w="172" h="87" extrusionOk="0">
                  <a:moveTo>
                    <a:pt x="51" y="0"/>
                  </a:moveTo>
                  <a:lnTo>
                    <a:pt x="0" y="23"/>
                  </a:lnTo>
                  <a:lnTo>
                    <a:pt x="21" y="38"/>
                  </a:lnTo>
                  <a:lnTo>
                    <a:pt x="4" y="55"/>
                  </a:lnTo>
                  <a:lnTo>
                    <a:pt x="10" y="76"/>
                  </a:lnTo>
                  <a:lnTo>
                    <a:pt x="55" y="87"/>
                  </a:lnTo>
                  <a:lnTo>
                    <a:pt x="143" y="55"/>
                  </a:lnTo>
                  <a:lnTo>
                    <a:pt x="171" y="23"/>
                  </a:lnTo>
                  <a:lnTo>
                    <a:pt x="145" y="4"/>
                  </a:lnTo>
                  <a:lnTo>
                    <a:pt x="74" y="1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6004380" y="3311049"/>
              <a:ext cx="4900" cy="3710"/>
            </a:xfrm>
            <a:custGeom>
              <a:avLst/>
              <a:gdLst/>
              <a:ahLst/>
              <a:cxnLst/>
              <a:rect l="l" t="t" r="r" b="b"/>
              <a:pathLst>
                <a:path w="103" h="78" extrusionOk="0">
                  <a:moveTo>
                    <a:pt x="1" y="53"/>
                  </a:moveTo>
                  <a:lnTo>
                    <a:pt x="36" y="53"/>
                  </a:lnTo>
                  <a:lnTo>
                    <a:pt x="61" y="78"/>
                  </a:lnTo>
                  <a:lnTo>
                    <a:pt x="102" y="23"/>
                  </a:lnTo>
                  <a:lnTo>
                    <a:pt x="97" y="0"/>
                  </a:lnTo>
                  <a:lnTo>
                    <a:pt x="72" y="23"/>
                  </a:lnTo>
                  <a:lnTo>
                    <a:pt x="25" y="2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5996769" y="3310050"/>
              <a:ext cx="7373" cy="4900"/>
            </a:xfrm>
            <a:custGeom>
              <a:avLst/>
              <a:gdLst/>
              <a:ahLst/>
              <a:cxnLst/>
              <a:rect l="l" t="t" r="r" b="b"/>
              <a:pathLst>
                <a:path w="155" h="103" extrusionOk="0">
                  <a:moveTo>
                    <a:pt x="1" y="84"/>
                  </a:moveTo>
                  <a:lnTo>
                    <a:pt x="53" y="46"/>
                  </a:lnTo>
                  <a:lnTo>
                    <a:pt x="42" y="23"/>
                  </a:lnTo>
                  <a:lnTo>
                    <a:pt x="63" y="16"/>
                  </a:lnTo>
                  <a:lnTo>
                    <a:pt x="100" y="21"/>
                  </a:lnTo>
                  <a:lnTo>
                    <a:pt x="136" y="1"/>
                  </a:lnTo>
                  <a:lnTo>
                    <a:pt x="155" y="14"/>
                  </a:lnTo>
                  <a:lnTo>
                    <a:pt x="102" y="63"/>
                  </a:lnTo>
                  <a:lnTo>
                    <a:pt x="78" y="91"/>
                  </a:lnTo>
                  <a:lnTo>
                    <a:pt x="25" y="10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5991394" y="3313285"/>
              <a:ext cx="3473" cy="2474"/>
            </a:xfrm>
            <a:custGeom>
              <a:avLst/>
              <a:gdLst/>
              <a:ahLst/>
              <a:cxnLst/>
              <a:rect l="l" t="t" r="r" b="b"/>
              <a:pathLst>
                <a:path w="73" h="52" extrusionOk="0">
                  <a:moveTo>
                    <a:pt x="72" y="1"/>
                  </a:moveTo>
                  <a:lnTo>
                    <a:pt x="18" y="12"/>
                  </a:lnTo>
                  <a:lnTo>
                    <a:pt x="1" y="51"/>
                  </a:lnTo>
                  <a:lnTo>
                    <a:pt x="29" y="2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5994438" y="3309717"/>
              <a:ext cx="2046" cy="2093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35" y="0"/>
                  </a:moveTo>
                  <a:lnTo>
                    <a:pt x="1" y="28"/>
                  </a:lnTo>
                  <a:lnTo>
                    <a:pt x="27" y="44"/>
                  </a:lnTo>
                  <a:lnTo>
                    <a:pt x="42" y="2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5952340" y="3306815"/>
              <a:ext cx="41148" cy="12083"/>
            </a:xfrm>
            <a:custGeom>
              <a:avLst/>
              <a:gdLst/>
              <a:ahLst/>
              <a:cxnLst/>
              <a:rect l="l" t="t" r="r" b="b"/>
              <a:pathLst>
                <a:path w="865" h="254" extrusionOk="0">
                  <a:moveTo>
                    <a:pt x="3" y="169"/>
                  </a:moveTo>
                  <a:cubicBezTo>
                    <a:pt x="1" y="165"/>
                    <a:pt x="16" y="121"/>
                    <a:pt x="16" y="121"/>
                  </a:cubicBezTo>
                  <a:lnTo>
                    <a:pt x="95" y="80"/>
                  </a:lnTo>
                  <a:lnTo>
                    <a:pt x="221" y="52"/>
                  </a:lnTo>
                  <a:lnTo>
                    <a:pt x="283" y="82"/>
                  </a:lnTo>
                  <a:lnTo>
                    <a:pt x="319" y="73"/>
                  </a:lnTo>
                  <a:lnTo>
                    <a:pt x="387" y="91"/>
                  </a:lnTo>
                  <a:lnTo>
                    <a:pt x="456" y="135"/>
                  </a:lnTo>
                  <a:lnTo>
                    <a:pt x="511" y="112"/>
                  </a:lnTo>
                  <a:lnTo>
                    <a:pt x="584" y="116"/>
                  </a:lnTo>
                  <a:lnTo>
                    <a:pt x="618" y="142"/>
                  </a:lnTo>
                  <a:lnTo>
                    <a:pt x="677" y="137"/>
                  </a:lnTo>
                  <a:lnTo>
                    <a:pt x="707" y="101"/>
                  </a:lnTo>
                  <a:lnTo>
                    <a:pt x="752" y="88"/>
                  </a:lnTo>
                  <a:lnTo>
                    <a:pt x="782" y="42"/>
                  </a:lnTo>
                  <a:lnTo>
                    <a:pt x="761" y="31"/>
                  </a:lnTo>
                  <a:lnTo>
                    <a:pt x="807" y="1"/>
                  </a:lnTo>
                  <a:lnTo>
                    <a:pt x="859" y="24"/>
                  </a:lnTo>
                  <a:lnTo>
                    <a:pt x="865" y="71"/>
                  </a:lnTo>
                  <a:lnTo>
                    <a:pt x="842" y="112"/>
                  </a:lnTo>
                  <a:lnTo>
                    <a:pt x="808" y="127"/>
                  </a:lnTo>
                  <a:lnTo>
                    <a:pt x="771" y="178"/>
                  </a:lnTo>
                  <a:lnTo>
                    <a:pt x="714" y="185"/>
                  </a:lnTo>
                  <a:lnTo>
                    <a:pt x="694" y="210"/>
                  </a:lnTo>
                  <a:lnTo>
                    <a:pt x="656" y="197"/>
                  </a:lnTo>
                  <a:lnTo>
                    <a:pt x="577" y="195"/>
                  </a:lnTo>
                  <a:lnTo>
                    <a:pt x="505" y="229"/>
                  </a:lnTo>
                  <a:lnTo>
                    <a:pt x="423" y="212"/>
                  </a:lnTo>
                  <a:lnTo>
                    <a:pt x="366" y="236"/>
                  </a:lnTo>
                  <a:lnTo>
                    <a:pt x="355" y="251"/>
                  </a:lnTo>
                  <a:lnTo>
                    <a:pt x="317" y="249"/>
                  </a:lnTo>
                  <a:lnTo>
                    <a:pt x="287" y="234"/>
                  </a:lnTo>
                  <a:lnTo>
                    <a:pt x="242" y="253"/>
                  </a:lnTo>
                  <a:lnTo>
                    <a:pt x="212" y="227"/>
                  </a:lnTo>
                  <a:lnTo>
                    <a:pt x="172" y="223"/>
                  </a:lnTo>
                  <a:lnTo>
                    <a:pt x="135" y="229"/>
                  </a:lnTo>
                  <a:lnTo>
                    <a:pt x="95" y="219"/>
                  </a:lnTo>
                  <a:lnTo>
                    <a:pt x="61" y="223"/>
                  </a:lnTo>
                  <a:lnTo>
                    <a:pt x="18" y="21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5950009" y="3314617"/>
              <a:ext cx="1950" cy="2474"/>
            </a:xfrm>
            <a:custGeom>
              <a:avLst/>
              <a:gdLst/>
              <a:ahLst/>
              <a:cxnLst/>
              <a:rect l="l" t="t" r="r" b="b"/>
              <a:pathLst>
                <a:path w="41" h="52" extrusionOk="0">
                  <a:moveTo>
                    <a:pt x="18" y="1"/>
                  </a:moveTo>
                  <a:lnTo>
                    <a:pt x="1" y="52"/>
                  </a:lnTo>
                  <a:lnTo>
                    <a:pt x="35" y="46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5946727" y="3312666"/>
              <a:ext cx="2997" cy="4614"/>
            </a:xfrm>
            <a:custGeom>
              <a:avLst/>
              <a:gdLst/>
              <a:ahLst/>
              <a:cxnLst/>
              <a:rect l="l" t="t" r="r" b="b"/>
              <a:pathLst>
                <a:path w="63" h="97" extrusionOk="0">
                  <a:moveTo>
                    <a:pt x="62" y="14"/>
                  </a:moveTo>
                  <a:lnTo>
                    <a:pt x="19" y="0"/>
                  </a:lnTo>
                  <a:lnTo>
                    <a:pt x="0" y="59"/>
                  </a:lnTo>
                  <a:lnTo>
                    <a:pt x="27" y="96"/>
                  </a:lnTo>
                  <a:lnTo>
                    <a:pt x="44" y="3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5914284" y="3307719"/>
              <a:ext cx="30492" cy="13034"/>
            </a:xfrm>
            <a:custGeom>
              <a:avLst/>
              <a:gdLst/>
              <a:ahLst/>
              <a:cxnLst/>
              <a:rect l="l" t="t" r="r" b="b"/>
              <a:pathLst>
                <a:path w="641" h="274" extrusionOk="0">
                  <a:moveTo>
                    <a:pt x="8" y="153"/>
                  </a:moveTo>
                  <a:lnTo>
                    <a:pt x="1" y="185"/>
                  </a:lnTo>
                  <a:lnTo>
                    <a:pt x="18" y="204"/>
                  </a:lnTo>
                  <a:lnTo>
                    <a:pt x="5" y="225"/>
                  </a:lnTo>
                  <a:lnTo>
                    <a:pt x="25" y="253"/>
                  </a:lnTo>
                  <a:lnTo>
                    <a:pt x="72" y="274"/>
                  </a:lnTo>
                  <a:lnTo>
                    <a:pt x="140" y="259"/>
                  </a:lnTo>
                  <a:lnTo>
                    <a:pt x="176" y="274"/>
                  </a:lnTo>
                  <a:lnTo>
                    <a:pt x="232" y="255"/>
                  </a:lnTo>
                  <a:lnTo>
                    <a:pt x="255" y="225"/>
                  </a:lnTo>
                  <a:lnTo>
                    <a:pt x="300" y="242"/>
                  </a:lnTo>
                  <a:lnTo>
                    <a:pt x="357" y="217"/>
                  </a:lnTo>
                  <a:lnTo>
                    <a:pt x="409" y="227"/>
                  </a:lnTo>
                  <a:lnTo>
                    <a:pt x="464" y="180"/>
                  </a:lnTo>
                  <a:lnTo>
                    <a:pt x="481" y="214"/>
                  </a:lnTo>
                  <a:lnTo>
                    <a:pt x="530" y="208"/>
                  </a:lnTo>
                  <a:lnTo>
                    <a:pt x="603" y="217"/>
                  </a:lnTo>
                  <a:lnTo>
                    <a:pt x="569" y="189"/>
                  </a:lnTo>
                  <a:lnTo>
                    <a:pt x="635" y="189"/>
                  </a:lnTo>
                  <a:lnTo>
                    <a:pt x="641" y="133"/>
                  </a:lnTo>
                  <a:lnTo>
                    <a:pt x="622" y="155"/>
                  </a:lnTo>
                  <a:lnTo>
                    <a:pt x="609" y="108"/>
                  </a:lnTo>
                  <a:lnTo>
                    <a:pt x="615" y="70"/>
                  </a:lnTo>
                  <a:lnTo>
                    <a:pt x="560" y="55"/>
                  </a:lnTo>
                  <a:lnTo>
                    <a:pt x="567" y="95"/>
                  </a:lnTo>
                  <a:lnTo>
                    <a:pt x="541" y="106"/>
                  </a:lnTo>
                  <a:lnTo>
                    <a:pt x="535" y="63"/>
                  </a:lnTo>
                  <a:lnTo>
                    <a:pt x="485" y="31"/>
                  </a:lnTo>
                  <a:lnTo>
                    <a:pt x="432" y="50"/>
                  </a:lnTo>
                  <a:lnTo>
                    <a:pt x="383" y="20"/>
                  </a:lnTo>
                  <a:lnTo>
                    <a:pt x="342" y="1"/>
                  </a:lnTo>
                  <a:lnTo>
                    <a:pt x="278" y="40"/>
                  </a:lnTo>
                  <a:lnTo>
                    <a:pt x="279" y="69"/>
                  </a:lnTo>
                  <a:lnTo>
                    <a:pt x="383" y="108"/>
                  </a:lnTo>
                  <a:lnTo>
                    <a:pt x="424" y="148"/>
                  </a:lnTo>
                  <a:lnTo>
                    <a:pt x="357" y="157"/>
                  </a:lnTo>
                  <a:lnTo>
                    <a:pt x="315" y="176"/>
                  </a:lnTo>
                  <a:lnTo>
                    <a:pt x="253" y="136"/>
                  </a:lnTo>
                  <a:lnTo>
                    <a:pt x="240" y="93"/>
                  </a:lnTo>
                  <a:lnTo>
                    <a:pt x="206" y="86"/>
                  </a:lnTo>
                  <a:lnTo>
                    <a:pt x="163" y="97"/>
                  </a:lnTo>
                  <a:lnTo>
                    <a:pt x="116" y="86"/>
                  </a:lnTo>
                  <a:lnTo>
                    <a:pt x="42" y="112"/>
                  </a:lnTo>
                  <a:cubicBezTo>
                    <a:pt x="40" y="112"/>
                    <a:pt x="5" y="153"/>
                    <a:pt x="8" y="153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5903724" y="3310145"/>
              <a:ext cx="10180" cy="8134"/>
            </a:xfrm>
            <a:custGeom>
              <a:avLst/>
              <a:gdLst/>
              <a:ahLst/>
              <a:cxnLst/>
              <a:rect l="l" t="t" r="r" b="b"/>
              <a:pathLst>
                <a:path w="214" h="171" extrusionOk="0">
                  <a:moveTo>
                    <a:pt x="80" y="38"/>
                  </a:moveTo>
                  <a:lnTo>
                    <a:pt x="133" y="1"/>
                  </a:lnTo>
                  <a:lnTo>
                    <a:pt x="213" y="27"/>
                  </a:lnTo>
                  <a:lnTo>
                    <a:pt x="204" y="87"/>
                  </a:lnTo>
                  <a:lnTo>
                    <a:pt x="180" y="119"/>
                  </a:lnTo>
                  <a:lnTo>
                    <a:pt x="185" y="163"/>
                  </a:lnTo>
                  <a:lnTo>
                    <a:pt x="149" y="149"/>
                  </a:lnTo>
                  <a:lnTo>
                    <a:pt x="101" y="170"/>
                  </a:lnTo>
                  <a:lnTo>
                    <a:pt x="16" y="144"/>
                  </a:lnTo>
                  <a:lnTo>
                    <a:pt x="1" y="121"/>
                  </a:lnTo>
                  <a:lnTo>
                    <a:pt x="21" y="106"/>
                  </a:lnTo>
                  <a:lnTo>
                    <a:pt x="67" y="10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5899538" y="3314617"/>
              <a:ext cx="1998" cy="2046"/>
            </a:xfrm>
            <a:custGeom>
              <a:avLst/>
              <a:gdLst/>
              <a:ahLst/>
              <a:cxnLst/>
              <a:rect l="l" t="t" r="r" b="b"/>
              <a:pathLst>
                <a:path w="42" h="43" extrusionOk="0">
                  <a:moveTo>
                    <a:pt x="0" y="25"/>
                  </a:moveTo>
                  <a:lnTo>
                    <a:pt x="25" y="1"/>
                  </a:lnTo>
                  <a:lnTo>
                    <a:pt x="42" y="29"/>
                  </a:lnTo>
                  <a:lnTo>
                    <a:pt x="15" y="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5887883" y="3307006"/>
              <a:ext cx="14747" cy="9181"/>
            </a:xfrm>
            <a:custGeom>
              <a:avLst/>
              <a:gdLst/>
              <a:ahLst/>
              <a:cxnLst/>
              <a:rect l="l" t="t" r="r" b="b"/>
              <a:pathLst>
                <a:path w="310" h="193" extrusionOk="0">
                  <a:moveTo>
                    <a:pt x="1" y="27"/>
                  </a:moveTo>
                  <a:lnTo>
                    <a:pt x="1" y="67"/>
                  </a:lnTo>
                  <a:lnTo>
                    <a:pt x="23" y="99"/>
                  </a:lnTo>
                  <a:lnTo>
                    <a:pt x="95" y="114"/>
                  </a:lnTo>
                  <a:lnTo>
                    <a:pt x="157" y="163"/>
                  </a:lnTo>
                  <a:lnTo>
                    <a:pt x="172" y="193"/>
                  </a:lnTo>
                  <a:lnTo>
                    <a:pt x="193" y="161"/>
                  </a:lnTo>
                  <a:lnTo>
                    <a:pt x="234" y="140"/>
                  </a:lnTo>
                  <a:lnTo>
                    <a:pt x="251" y="121"/>
                  </a:lnTo>
                  <a:lnTo>
                    <a:pt x="298" y="112"/>
                  </a:lnTo>
                  <a:lnTo>
                    <a:pt x="309" y="84"/>
                  </a:lnTo>
                  <a:lnTo>
                    <a:pt x="255" y="16"/>
                  </a:lnTo>
                  <a:lnTo>
                    <a:pt x="185" y="1"/>
                  </a:lnTo>
                  <a:lnTo>
                    <a:pt x="115" y="25"/>
                  </a:lnTo>
                  <a:lnTo>
                    <a:pt x="57" y="1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6185905" y="3307386"/>
              <a:ext cx="4043" cy="3710"/>
            </a:xfrm>
            <a:custGeom>
              <a:avLst/>
              <a:gdLst/>
              <a:ahLst/>
              <a:cxnLst/>
              <a:rect l="l" t="t" r="r" b="b"/>
              <a:pathLst>
                <a:path w="85" h="78" extrusionOk="0">
                  <a:moveTo>
                    <a:pt x="0" y="57"/>
                  </a:moveTo>
                  <a:lnTo>
                    <a:pt x="21" y="61"/>
                  </a:lnTo>
                  <a:lnTo>
                    <a:pt x="70" y="77"/>
                  </a:lnTo>
                  <a:lnTo>
                    <a:pt x="85" y="62"/>
                  </a:lnTo>
                  <a:lnTo>
                    <a:pt x="66" y="4"/>
                  </a:lnTo>
                  <a:lnTo>
                    <a:pt x="49" y="0"/>
                  </a:lnTo>
                  <a:lnTo>
                    <a:pt x="21" y="1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6173632" y="3298253"/>
              <a:ext cx="17411" cy="12416"/>
            </a:xfrm>
            <a:custGeom>
              <a:avLst/>
              <a:gdLst/>
              <a:ahLst/>
              <a:cxnLst/>
              <a:rect l="l" t="t" r="r" b="b"/>
              <a:pathLst>
                <a:path w="366" h="261" extrusionOk="0">
                  <a:moveTo>
                    <a:pt x="2" y="258"/>
                  </a:moveTo>
                  <a:cubicBezTo>
                    <a:pt x="0" y="260"/>
                    <a:pt x="91" y="253"/>
                    <a:pt x="91" y="253"/>
                  </a:cubicBezTo>
                  <a:lnTo>
                    <a:pt x="127" y="245"/>
                  </a:lnTo>
                  <a:lnTo>
                    <a:pt x="192" y="254"/>
                  </a:lnTo>
                  <a:lnTo>
                    <a:pt x="236" y="234"/>
                  </a:lnTo>
                  <a:lnTo>
                    <a:pt x="275" y="187"/>
                  </a:lnTo>
                  <a:lnTo>
                    <a:pt x="315" y="177"/>
                  </a:lnTo>
                  <a:lnTo>
                    <a:pt x="334" y="151"/>
                  </a:lnTo>
                  <a:lnTo>
                    <a:pt x="334" y="125"/>
                  </a:lnTo>
                  <a:lnTo>
                    <a:pt x="347" y="111"/>
                  </a:lnTo>
                  <a:lnTo>
                    <a:pt x="356" y="68"/>
                  </a:lnTo>
                  <a:lnTo>
                    <a:pt x="366" y="49"/>
                  </a:lnTo>
                  <a:lnTo>
                    <a:pt x="328" y="19"/>
                  </a:lnTo>
                  <a:lnTo>
                    <a:pt x="311" y="4"/>
                  </a:lnTo>
                  <a:lnTo>
                    <a:pt x="219" y="0"/>
                  </a:lnTo>
                  <a:lnTo>
                    <a:pt x="162" y="27"/>
                  </a:lnTo>
                  <a:lnTo>
                    <a:pt x="134" y="102"/>
                  </a:lnTo>
                  <a:lnTo>
                    <a:pt x="108" y="15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5867381" y="3291879"/>
              <a:ext cx="16079" cy="5328"/>
            </a:xfrm>
            <a:custGeom>
              <a:avLst/>
              <a:gdLst/>
              <a:ahLst/>
              <a:cxnLst/>
              <a:rect l="l" t="t" r="r" b="b"/>
              <a:pathLst>
                <a:path w="338" h="112" extrusionOk="0">
                  <a:moveTo>
                    <a:pt x="36" y="1"/>
                  </a:moveTo>
                  <a:lnTo>
                    <a:pt x="0" y="53"/>
                  </a:lnTo>
                  <a:lnTo>
                    <a:pt x="51" y="108"/>
                  </a:lnTo>
                  <a:lnTo>
                    <a:pt x="91" y="112"/>
                  </a:lnTo>
                  <a:lnTo>
                    <a:pt x="123" y="93"/>
                  </a:lnTo>
                  <a:lnTo>
                    <a:pt x="211" y="98"/>
                  </a:lnTo>
                  <a:lnTo>
                    <a:pt x="258" y="78"/>
                  </a:lnTo>
                  <a:lnTo>
                    <a:pt x="315" y="70"/>
                  </a:lnTo>
                  <a:lnTo>
                    <a:pt x="337" y="38"/>
                  </a:lnTo>
                  <a:lnTo>
                    <a:pt x="311" y="27"/>
                  </a:lnTo>
                  <a:lnTo>
                    <a:pt x="241" y="36"/>
                  </a:lnTo>
                  <a:lnTo>
                    <a:pt x="204" y="23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5776666" y="3287835"/>
              <a:ext cx="1284" cy="1332"/>
            </a:xfrm>
            <a:custGeom>
              <a:avLst/>
              <a:gdLst/>
              <a:ahLst/>
              <a:cxnLst/>
              <a:rect l="l" t="t" r="r" b="b"/>
              <a:pathLst>
                <a:path w="27" h="28" extrusionOk="0">
                  <a:moveTo>
                    <a:pt x="1" y="1"/>
                  </a:moveTo>
                  <a:lnTo>
                    <a:pt x="6" y="27"/>
                  </a:lnTo>
                  <a:lnTo>
                    <a:pt x="25" y="25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5777665" y="3279082"/>
              <a:ext cx="109554" cy="37913"/>
            </a:xfrm>
            <a:custGeom>
              <a:avLst/>
              <a:gdLst/>
              <a:ahLst/>
              <a:cxnLst/>
              <a:rect l="l" t="t" r="r" b="b"/>
              <a:pathLst>
                <a:path w="2303" h="797" extrusionOk="0">
                  <a:moveTo>
                    <a:pt x="19" y="221"/>
                  </a:moveTo>
                  <a:lnTo>
                    <a:pt x="38" y="243"/>
                  </a:lnTo>
                  <a:lnTo>
                    <a:pt x="77" y="228"/>
                  </a:lnTo>
                  <a:lnTo>
                    <a:pt x="83" y="177"/>
                  </a:lnTo>
                  <a:lnTo>
                    <a:pt x="136" y="168"/>
                  </a:lnTo>
                  <a:lnTo>
                    <a:pt x="160" y="115"/>
                  </a:lnTo>
                  <a:lnTo>
                    <a:pt x="157" y="63"/>
                  </a:lnTo>
                  <a:lnTo>
                    <a:pt x="209" y="0"/>
                  </a:lnTo>
                  <a:lnTo>
                    <a:pt x="232" y="25"/>
                  </a:lnTo>
                  <a:lnTo>
                    <a:pt x="292" y="23"/>
                  </a:lnTo>
                  <a:lnTo>
                    <a:pt x="377" y="36"/>
                  </a:lnTo>
                  <a:lnTo>
                    <a:pt x="414" y="68"/>
                  </a:lnTo>
                  <a:lnTo>
                    <a:pt x="437" y="49"/>
                  </a:lnTo>
                  <a:lnTo>
                    <a:pt x="460" y="23"/>
                  </a:lnTo>
                  <a:lnTo>
                    <a:pt x="539" y="29"/>
                  </a:lnTo>
                  <a:lnTo>
                    <a:pt x="589" y="68"/>
                  </a:lnTo>
                  <a:lnTo>
                    <a:pt x="682" y="91"/>
                  </a:lnTo>
                  <a:lnTo>
                    <a:pt x="795" y="102"/>
                  </a:lnTo>
                  <a:lnTo>
                    <a:pt x="823" y="157"/>
                  </a:lnTo>
                  <a:lnTo>
                    <a:pt x="813" y="207"/>
                  </a:lnTo>
                  <a:lnTo>
                    <a:pt x="834" y="228"/>
                  </a:lnTo>
                  <a:lnTo>
                    <a:pt x="923" y="268"/>
                  </a:lnTo>
                  <a:lnTo>
                    <a:pt x="1079" y="266"/>
                  </a:lnTo>
                  <a:lnTo>
                    <a:pt x="1216" y="288"/>
                  </a:lnTo>
                  <a:lnTo>
                    <a:pt x="1335" y="268"/>
                  </a:lnTo>
                  <a:lnTo>
                    <a:pt x="1365" y="226"/>
                  </a:lnTo>
                  <a:lnTo>
                    <a:pt x="1380" y="125"/>
                  </a:lnTo>
                  <a:lnTo>
                    <a:pt x="1429" y="123"/>
                  </a:lnTo>
                  <a:lnTo>
                    <a:pt x="1493" y="189"/>
                  </a:lnTo>
                  <a:lnTo>
                    <a:pt x="1533" y="189"/>
                  </a:lnTo>
                  <a:lnTo>
                    <a:pt x="1580" y="181"/>
                  </a:lnTo>
                  <a:lnTo>
                    <a:pt x="1615" y="202"/>
                  </a:lnTo>
                  <a:lnTo>
                    <a:pt x="1670" y="249"/>
                  </a:lnTo>
                  <a:lnTo>
                    <a:pt x="1713" y="247"/>
                  </a:lnTo>
                  <a:lnTo>
                    <a:pt x="1751" y="287"/>
                  </a:lnTo>
                  <a:lnTo>
                    <a:pt x="1783" y="270"/>
                  </a:lnTo>
                  <a:lnTo>
                    <a:pt x="1853" y="270"/>
                  </a:lnTo>
                  <a:lnTo>
                    <a:pt x="1854" y="339"/>
                  </a:lnTo>
                  <a:lnTo>
                    <a:pt x="1905" y="405"/>
                  </a:lnTo>
                  <a:lnTo>
                    <a:pt x="1909" y="443"/>
                  </a:lnTo>
                  <a:lnTo>
                    <a:pt x="1943" y="482"/>
                  </a:lnTo>
                  <a:lnTo>
                    <a:pt x="2001" y="511"/>
                  </a:lnTo>
                  <a:lnTo>
                    <a:pt x="2058" y="490"/>
                  </a:lnTo>
                  <a:lnTo>
                    <a:pt x="2097" y="514"/>
                  </a:lnTo>
                  <a:lnTo>
                    <a:pt x="2139" y="512"/>
                  </a:lnTo>
                  <a:lnTo>
                    <a:pt x="2173" y="490"/>
                  </a:lnTo>
                  <a:lnTo>
                    <a:pt x="2214" y="490"/>
                  </a:lnTo>
                  <a:lnTo>
                    <a:pt x="2227" y="507"/>
                  </a:lnTo>
                  <a:lnTo>
                    <a:pt x="2270" y="514"/>
                  </a:lnTo>
                  <a:lnTo>
                    <a:pt x="2301" y="546"/>
                  </a:lnTo>
                  <a:lnTo>
                    <a:pt x="2286" y="659"/>
                  </a:lnTo>
                  <a:lnTo>
                    <a:pt x="2259" y="691"/>
                  </a:lnTo>
                  <a:lnTo>
                    <a:pt x="2287" y="710"/>
                  </a:lnTo>
                  <a:lnTo>
                    <a:pt x="2302" y="787"/>
                  </a:lnTo>
                  <a:lnTo>
                    <a:pt x="2270" y="797"/>
                  </a:lnTo>
                  <a:lnTo>
                    <a:pt x="2233" y="759"/>
                  </a:lnTo>
                  <a:lnTo>
                    <a:pt x="2176" y="765"/>
                  </a:lnTo>
                  <a:lnTo>
                    <a:pt x="2109" y="710"/>
                  </a:lnTo>
                  <a:lnTo>
                    <a:pt x="2056" y="695"/>
                  </a:lnTo>
                  <a:lnTo>
                    <a:pt x="2007" y="644"/>
                  </a:lnTo>
                  <a:lnTo>
                    <a:pt x="1967" y="642"/>
                  </a:lnTo>
                  <a:lnTo>
                    <a:pt x="1894" y="680"/>
                  </a:lnTo>
                  <a:lnTo>
                    <a:pt x="1817" y="684"/>
                  </a:lnTo>
                  <a:lnTo>
                    <a:pt x="1753" y="646"/>
                  </a:lnTo>
                  <a:lnTo>
                    <a:pt x="1679" y="631"/>
                  </a:lnTo>
                  <a:lnTo>
                    <a:pt x="1621" y="682"/>
                  </a:lnTo>
                  <a:lnTo>
                    <a:pt x="1555" y="635"/>
                  </a:lnTo>
                  <a:lnTo>
                    <a:pt x="1467" y="629"/>
                  </a:lnTo>
                  <a:lnTo>
                    <a:pt x="1412" y="659"/>
                  </a:lnTo>
                  <a:lnTo>
                    <a:pt x="1277" y="608"/>
                  </a:lnTo>
                  <a:lnTo>
                    <a:pt x="1152" y="529"/>
                  </a:lnTo>
                  <a:lnTo>
                    <a:pt x="1069" y="531"/>
                  </a:lnTo>
                  <a:lnTo>
                    <a:pt x="1009" y="488"/>
                  </a:lnTo>
                  <a:lnTo>
                    <a:pt x="972" y="490"/>
                  </a:lnTo>
                  <a:lnTo>
                    <a:pt x="940" y="528"/>
                  </a:lnTo>
                  <a:lnTo>
                    <a:pt x="893" y="518"/>
                  </a:lnTo>
                  <a:lnTo>
                    <a:pt x="853" y="477"/>
                  </a:lnTo>
                  <a:lnTo>
                    <a:pt x="817" y="480"/>
                  </a:lnTo>
                  <a:lnTo>
                    <a:pt x="770" y="535"/>
                  </a:lnTo>
                  <a:lnTo>
                    <a:pt x="655" y="501"/>
                  </a:lnTo>
                  <a:lnTo>
                    <a:pt x="576" y="441"/>
                  </a:lnTo>
                  <a:lnTo>
                    <a:pt x="497" y="435"/>
                  </a:lnTo>
                  <a:lnTo>
                    <a:pt x="463" y="416"/>
                  </a:lnTo>
                  <a:lnTo>
                    <a:pt x="414" y="445"/>
                  </a:lnTo>
                  <a:lnTo>
                    <a:pt x="354" y="424"/>
                  </a:lnTo>
                  <a:lnTo>
                    <a:pt x="286" y="413"/>
                  </a:lnTo>
                  <a:lnTo>
                    <a:pt x="264" y="390"/>
                  </a:lnTo>
                  <a:lnTo>
                    <a:pt x="298" y="326"/>
                  </a:lnTo>
                  <a:lnTo>
                    <a:pt x="320" y="303"/>
                  </a:lnTo>
                  <a:lnTo>
                    <a:pt x="285" y="302"/>
                  </a:lnTo>
                  <a:lnTo>
                    <a:pt x="254" y="319"/>
                  </a:lnTo>
                  <a:lnTo>
                    <a:pt x="219" y="298"/>
                  </a:lnTo>
                  <a:lnTo>
                    <a:pt x="196" y="253"/>
                  </a:lnTo>
                  <a:lnTo>
                    <a:pt x="140" y="275"/>
                  </a:lnTo>
                  <a:lnTo>
                    <a:pt x="36" y="273"/>
                  </a:lnTo>
                  <a:lnTo>
                    <a:pt x="2" y="255"/>
                  </a:lnTo>
                  <a:lnTo>
                    <a:pt x="0" y="22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5810345" y="3148600"/>
              <a:ext cx="6137" cy="7326"/>
            </a:xfrm>
            <a:custGeom>
              <a:avLst/>
              <a:gdLst/>
              <a:ahLst/>
              <a:cxnLst/>
              <a:rect l="l" t="t" r="r" b="b"/>
              <a:pathLst>
                <a:path w="129" h="154" extrusionOk="0">
                  <a:moveTo>
                    <a:pt x="0" y="65"/>
                  </a:moveTo>
                  <a:lnTo>
                    <a:pt x="51" y="114"/>
                  </a:lnTo>
                  <a:lnTo>
                    <a:pt x="81" y="114"/>
                  </a:lnTo>
                  <a:lnTo>
                    <a:pt x="70" y="153"/>
                  </a:lnTo>
                  <a:lnTo>
                    <a:pt x="108" y="153"/>
                  </a:lnTo>
                  <a:lnTo>
                    <a:pt x="128" y="82"/>
                  </a:lnTo>
                  <a:lnTo>
                    <a:pt x="70" y="1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5789938" y="3166629"/>
              <a:ext cx="1380" cy="1998"/>
            </a:xfrm>
            <a:custGeom>
              <a:avLst/>
              <a:gdLst/>
              <a:ahLst/>
              <a:cxnLst/>
              <a:rect l="l" t="t" r="r" b="b"/>
              <a:pathLst>
                <a:path w="29" h="42" extrusionOk="0">
                  <a:moveTo>
                    <a:pt x="0" y="0"/>
                  </a:moveTo>
                  <a:lnTo>
                    <a:pt x="0" y="42"/>
                  </a:lnTo>
                  <a:lnTo>
                    <a:pt x="28" y="2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5789748" y="3159351"/>
              <a:ext cx="1570" cy="2188"/>
            </a:xfrm>
            <a:custGeom>
              <a:avLst/>
              <a:gdLst/>
              <a:ahLst/>
              <a:cxnLst/>
              <a:rect l="l" t="t" r="r" b="b"/>
              <a:pathLst>
                <a:path w="33" h="46" extrusionOk="0">
                  <a:moveTo>
                    <a:pt x="4" y="46"/>
                  </a:moveTo>
                  <a:lnTo>
                    <a:pt x="32" y="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5789463" y="3162586"/>
              <a:ext cx="1665" cy="1760"/>
            </a:xfrm>
            <a:custGeom>
              <a:avLst/>
              <a:gdLst/>
              <a:ahLst/>
              <a:cxnLst/>
              <a:rect l="l" t="t" r="r" b="b"/>
              <a:pathLst>
                <a:path w="35" h="37" extrusionOk="0">
                  <a:moveTo>
                    <a:pt x="16" y="0"/>
                  </a:moveTo>
                  <a:lnTo>
                    <a:pt x="1" y="31"/>
                  </a:lnTo>
                  <a:lnTo>
                    <a:pt x="35" y="3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5782232" y="3164536"/>
              <a:ext cx="3806" cy="3377"/>
            </a:xfrm>
            <a:custGeom>
              <a:avLst/>
              <a:gdLst/>
              <a:ahLst/>
              <a:cxnLst/>
              <a:rect l="l" t="t" r="r" b="b"/>
              <a:pathLst>
                <a:path w="80" h="71" extrusionOk="0">
                  <a:moveTo>
                    <a:pt x="6" y="8"/>
                  </a:moveTo>
                  <a:lnTo>
                    <a:pt x="0" y="54"/>
                  </a:lnTo>
                  <a:lnTo>
                    <a:pt x="29" y="70"/>
                  </a:lnTo>
                  <a:lnTo>
                    <a:pt x="79" y="1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5761444" y="3188654"/>
              <a:ext cx="3901" cy="4139"/>
            </a:xfrm>
            <a:custGeom>
              <a:avLst/>
              <a:gdLst/>
              <a:ahLst/>
              <a:cxnLst/>
              <a:rect l="l" t="t" r="r" b="b"/>
              <a:pathLst>
                <a:path w="82" h="87" extrusionOk="0">
                  <a:moveTo>
                    <a:pt x="1" y="68"/>
                  </a:moveTo>
                  <a:lnTo>
                    <a:pt x="55" y="87"/>
                  </a:lnTo>
                  <a:lnTo>
                    <a:pt x="81" y="3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5766391" y="3188368"/>
              <a:ext cx="5756" cy="7564"/>
            </a:xfrm>
            <a:custGeom>
              <a:avLst/>
              <a:gdLst/>
              <a:ahLst/>
              <a:cxnLst/>
              <a:rect l="l" t="t" r="r" b="b"/>
              <a:pathLst>
                <a:path w="121" h="159" extrusionOk="0">
                  <a:moveTo>
                    <a:pt x="25" y="27"/>
                  </a:moveTo>
                  <a:lnTo>
                    <a:pt x="0" y="78"/>
                  </a:lnTo>
                  <a:lnTo>
                    <a:pt x="55" y="93"/>
                  </a:lnTo>
                  <a:lnTo>
                    <a:pt x="72" y="159"/>
                  </a:lnTo>
                  <a:lnTo>
                    <a:pt x="105" y="145"/>
                  </a:lnTo>
                  <a:lnTo>
                    <a:pt x="121" y="66"/>
                  </a:lnTo>
                  <a:lnTo>
                    <a:pt x="96" y="40"/>
                  </a:lnTo>
                  <a:lnTo>
                    <a:pt x="115" y="1"/>
                  </a:lnTo>
                  <a:lnTo>
                    <a:pt x="89" y="6"/>
                  </a:lnTo>
                  <a:lnTo>
                    <a:pt x="64" y="2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5821810" y="3226233"/>
              <a:ext cx="2902" cy="2188"/>
            </a:xfrm>
            <a:custGeom>
              <a:avLst/>
              <a:gdLst/>
              <a:ahLst/>
              <a:cxnLst/>
              <a:rect l="l" t="t" r="r" b="b"/>
              <a:pathLst>
                <a:path w="61" h="46" extrusionOk="0">
                  <a:moveTo>
                    <a:pt x="0" y="3"/>
                  </a:moveTo>
                  <a:lnTo>
                    <a:pt x="4" y="29"/>
                  </a:lnTo>
                  <a:lnTo>
                    <a:pt x="44" y="46"/>
                  </a:lnTo>
                  <a:lnTo>
                    <a:pt x="61" y="2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5803258" y="3237364"/>
              <a:ext cx="13129" cy="9419"/>
            </a:xfrm>
            <a:custGeom>
              <a:avLst/>
              <a:gdLst/>
              <a:ahLst/>
              <a:cxnLst/>
              <a:rect l="l" t="t" r="r" b="b"/>
              <a:pathLst>
                <a:path w="276" h="198" extrusionOk="0">
                  <a:moveTo>
                    <a:pt x="53" y="8"/>
                  </a:moveTo>
                  <a:lnTo>
                    <a:pt x="72" y="53"/>
                  </a:lnTo>
                  <a:lnTo>
                    <a:pt x="70" y="79"/>
                  </a:lnTo>
                  <a:lnTo>
                    <a:pt x="18" y="91"/>
                  </a:lnTo>
                  <a:lnTo>
                    <a:pt x="1" y="117"/>
                  </a:lnTo>
                  <a:lnTo>
                    <a:pt x="40" y="119"/>
                  </a:lnTo>
                  <a:lnTo>
                    <a:pt x="40" y="102"/>
                  </a:lnTo>
                  <a:lnTo>
                    <a:pt x="74" y="85"/>
                  </a:lnTo>
                  <a:lnTo>
                    <a:pt x="72" y="158"/>
                  </a:lnTo>
                  <a:lnTo>
                    <a:pt x="112" y="198"/>
                  </a:lnTo>
                  <a:lnTo>
                    <a:pt x="155" y="130"/>
                  </a:lnTo>
                  <a:lnTo>
                    <a:pt x="181" y="172"/>
                  </a:lnTo>
                  <a:lnTo>
                    <a:pt x="221" y="179"/>
                  </a:lnTo>
                  <a:lnTo>
                    <a:pt x="236" y="143"/>
                  </a:lnTo>
                  <a:lnTo>
                    <a:pt x="275" y="124"/>
                  </a:lnTo>
                  <a:lnTo>
                    <a:pt x="253" y="74"/>
                  </a:lnTo>
                  <a:lnTo>
                    <a:pt x="166" y="17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5797549" y="3242359"/>
              <a:ext cx="1475" cy="2093"/>
            </a:xfrm>
            <a:custGeom>
              <a:avLst/>
              <a:gdLst/>
              <a:ahLst/>
              <a:cxnLst/>
              <a:rect l="l" t="t" r="r" b="b"/>
              <a:pathLst>
                <a:path w="31" h="44" extrusionOk="0">
                  <a:moveTo>
                    <a:pt x="8" y="1"/>
                  </a:moveTo>
                  <a:lnTo>
                    <a:pt x="0" y="44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5777903" y="3224901"/>
              <a:ext cx="18267" cy="20550"/>
            </a:xfrm>
            <a:custGeom>
              <a:avLst/>
              <a:gdLst/>
              <a:ahLst/>
              <a:cxnLst/>
              <a:rect l="l" t="t" r="r" b="b"/>
              <a:pathLst>
                <a:path w="384" h="432" extrusionOk="0">
                  <a:moveTo>
                    <a:pt x="50" y="38"/>
                  </a:moveTo>
                  <a:lnTo>
                    <a:pt x="48" y="80"/>
                  </a:lnTo>
                  <a:lnTo>
                    <a:pt x="1" y="117"/>
                  </a:lnTo>
                  <a:lnTo>
                    <a:pt x="31" y="159"/>
                  </a:lnTo>
                  <a:lnTo>
                    <a:pt x="125" y="166"/>
                  </a:lnTo>
                  <a:lnTo>
                    <a:pt x="152" y="191"/>
                  </a:lnTo>
                  <a:lnTo>
                    <a:pt x="153" y="242"/>
                  </a:lnTo>
                  <a:lnTo>
                    <a:pt x="182" y="260"/>
                  </a:lnTo>
                  <a:lnTo>
                    <a:pt x="197" y="330"/>
                  </a:lnTo>
                  <a:lnTo>
                    <a:pt x="255" y="368"/>
                  </a:lnTo>
                  <a:lnTo>
                    <a:pt x="306" y="360"/>
                  </a:lnTo>
                  <a:lnTo>
                    <a:pt x="323" y="411"/>
                  </a:lnTo>
                  <a:lnTo>
                    <a:pt x="347" y="432"/>
                  </a:lnTo>
                  <a:lnTo>
                    <a:pt x="374" y="394"/>
                  </a:lnTo>
                  <a:lnTo>
                    <a:pt x="357" y="341"/>
                  </a:lnTo>
                  <a:lnTo>
                    <a:pt x="383" y="279"/>
                  </a:lnTo>
                  <a:lnTo>
                    <a:pt x="298" y="258"/>
                  </a:lnTo>
                  <a:lnTo>
                    <a:pt x="244" y="198"/>
                  </a:lnTo>
                  <a:lnTo>
                    <a:pt x="223" y="81"/>
                  </a:lnTo>
                  <a:lnTo>
                    <a:pt x="202" y="63"/>
                  </a:lnTo>
                  <a:lnTo>
                    <a:pt x="195" y="19"/>
                  </a:lnTo>
                  <a:lnTo>
                    <a:pt x="159" y="1"/>
                  </a:lnTo>
                  <a:lnTo>
                    <a:pt x="125" y="1"/>
                  </a:lnTo>
                  <a:lnTo>
                    <a:pt x="131" y="48"/>
                  </a:lnTo>
                  <a:lnTo>
                    <a:pt x="150" y="81"/>
                  </a:lnTo>
                  <a:lnTo>
                    <a:pt x="101" y="65"/>
                  </a:lnTo>
                  <a:lnTo>
                    <a:pt x="67" y="2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5767200" y="3211582"/>
              <a:ext cx="4139" cy="3615"/>
            </a:xfrm>
            <a:custGeom>
              <a:avLst/>
              <a:gdLst/>
              <a:ahLst/>
              <a:cxnLst/>
              <a:rect l="l" t="t" r="r" b="b"/>
              <a:pathLst>
                <a:path w="87" h="76" extrusionOk="0">
                  <a:moveTo>
                    <a:pt x="26" y="0"/>
                  </a:moveTo>
                  <a:lnTo>
                    <a:pt x="0" y="36"/>
                  </a:lnTo>
                  <a:lnTo>
                    <a:pt x="41" y="75"/>
                  </a:lnTo>
                  <a:lnTo>
                    <a:pt x="87" y="49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5769055" y="3206302"/>
              <a:ext cx="7040" cy="4757"/>
            </a:xfrm>
            <a:custGeom>
              <a:avLst/>
              <a:gdLst/>
              <a:ahLst/>
              <a:cxnLst/>
              <a:rect l="l" t="t" r="r" b="b"/>
              <a:pathLst>
                <a:path w="148" h="100" extrusionOk="0">
                  <a:moveTo>
                    <a:pt x="29" y="0"/>
                  </a:moveTo>
                  <a:lnTo>
                    <a:pt x="1" y="51"/>
                  </a:lnTo>
                  <a:lnTo>
                    <a:pt x="27" y="81"/>
                  </a:lnTo>
                  <a:lnTo>
                    <a:pt x="68" y="68"/>
                  </a:lnTo>
                  <a:lnTo>
                    <a:pt x="129" y="100"/>
                  </a:lnTo>
                  <a:lnTo>
                    <a:pt x="147" y="83"/>
                  </a:lnTo>
                  <a:lnTo>
                    <a:pt x="70" y="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5744081" y="3189890"/>
              <a:ext cx="8467" cy="7278"/>
            </a:xfrm>
            <a:custGeom>
              <a:avLst/>
              <a:gdLst/>
              <a:ahLst/>
              <a:cxnLst/>
              <a:rect l="l" t="t" r="r" b="b"/>
              <a:pathLst>
                <a:path w="178" h="153" extrusionOk="0">
                  <a:moveTo>
                    <a:pt x="38" y="1"/>
                  </a:moveTo>
                  <a:lnTo>
                    <a:pt x="0" y="65"/>
                  </a:lnTo>
                  <a:lnTo>
                    <a:pt x="10" y="113"/>
                  </a:lnTo>
                  <a:lnTo>
                    <a:pt x="98" y="123"/>
                  </a:lnTo>
                  <a:lnTo>
                    <a:pt x="158" y="153"/>
                  </a:lnTo>
                  <a:lnTo>
                    <a:pt x="177" y="136"/>
                  </a:lnTo>
                  <a:lnTo>
                    <a:pt x="160" y="61"/>
                  </a:lnTo>
                  <a:lnTo>
                    <a:pt x="104" y="1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5738896" y="3186037"/>
              <a:ext cx="5851" cy="5708"/>
            </a:xfrm>
            <a:custGeom>
              <a:avLst/>
              <a:gdLst/>
              <a:ahLst/>
              <a:cxnLst/>
              <a:rect l="l" t="t" r="r" b="b"/>
              <a:pathLst>
                <a:path w="123" h="120" extrusionOk="0">
                  <a:moveTo>
                    <a:pt x="0" y="2"/>
                  </a:moveTo>
                  <a:lnTo>
                    <a:pt x="28" y="1"/>
                  </a:lnTo>
                  <a:lnTo>
                    <a:pt x="94" y="23"/>
                  </a:lnTo>
                  <a:lnTo>
                    <a:pt x="123" y="63"/>
                  </a:lnTo>
                  <a:lnTo>
                    <a:pt x="91" y="119"/>
                  </a:lnTo>
                  <a:lnTo>
                    <a:pt x="66" y="9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5730477" y="3178426"/>
              <a:ext cx="5756" cy="5423"/>
            </a:xfrm>
            <a:custGeom>
              <a:avLst/>
              <a:gdLst/>
              <a:ahLst/>
              <a:cxnLst/>
              <a:rect l="l" t="t" r="r" b="b"/>
              <a:pathLst>
                <a:path w="121" h="114" extrusionOk="0">
                  <a:moveTo>
                    <a:pt x="0" y="36"/>
                  </a:moveTo>
                  <a:lnTo>
                    <a:pt x="28" y="114"/>
                  </a:lnTo>
                  <a:lnTo>
                    <a:pt x="76" y="106"/>
                  </a:lnTo>
                  <a:lnTo>
                    <a:pt x="121" y="51"/>
                  </a:lnTo>
                  <a:lnTo>
                    <a:pt x="76" y="1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5738992" y="3271376"/>
              <a:ext cx="3140" cy="2902"/>
            </a:xfrm>
            <a:custGeom>
              <a:avLst/>
              <a:gdLst/>
              <a:ahLst/>
              <a:cxnLst/>
              <a:rect l="l" t="t" r="r" b="b"/>
              <a:pathLst>
                <a:path w="66" h="61" extrusionOk="0">
                  <a:moveTo>
                    <a:pt x="0" y="14"/>
                  </a:moveTo>
                  <a:lnTo>
                    <a:pt x="66" y="61"/>
                  </a:lnTo>
                  <a:lnTo>
                    <a:pt x="64" y="25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5714684" y="3241122"/>
              <a:ext cx="4567" cy="6374"/>
            </a:xfrm>
            <a:custGeom>
              <a:avLst/>
              <a:gdLst/>
              <a:ahLst/>
              <a:cxnLst/>
              <a:rect l="l" t="t" r="r" b="b"/>
              <a:pathLst>
                <a:path w="96" h="134" extrusionOk="0">
                  <a:moveTo>
                    <a:pt x="35" y="0"/>
                  </a:moveTo>
                  <a:lnTo>
                    <a:pt x="1" y="47"/>
                  </a:lnTo>
                  <a:lnTo>
                    <a:pt x="95" y="134"/>
                  </a:lnTo>
                  <a:lnTo>
                    <a:pt x="84" y="83"/>
                  </a:lnTo>
                  <a:lnTo>
                    <a:pt x="88" y="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5712638" y="3238696"/>
              <a:ext cx="2283" cy="2711"/>
            </a:xfrm>
            <a:custGeom>
              <a:avLst/>
              <a:gdLst/>
              <a:ahLst/>
              <a:cxnLst/>
              <a:rect l="l" t="t" r="r" b="b"/>
              <a:pathLst>
                <a:path w="48" h="57" extrusionOk="0">
                  <a:moveTo>
                    <a:pt x="1" y="0"/>
                  </a:moveTo>
                  <a:lnTo>
                    <a:pt x="48" y="21"/>
                  </a:lnTo>
                  <a:lnTo>
                    <a:pt x="8" y="5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5706930" y="3230990"/>
              <a:ext cx="4139" cy="4186"/>
            </a:xfrm>
            <a:custGeom>
              <a:avLst/>
              <a:gdLst/>
              <a:ahLst/>
              <a:cxnLst/>
              <a:rect l="l" t="t" r="r" b="b"/>
              <a:pathLst>
                <a:path w="87" h="88" extrusionOk="0">
                  <a:moveTo>
                    <a:pt x="26" y="1"/>
                  </a:moveTo>
                  <a:lnTo>
                    <a:pt x="0" y="31"/>
                  </a:lnTo>
                  <a:lnTo>
                    <a:pt x="30" y="68"/>
                  </a:lnTo>
                  <a:lnTo>
                    <a:pt x="87" y="8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5694847" y="3217718"/>
              <a:ext cx="8896" cy="10798"/>
            </a:xfrm>
            <a:custGeom>
              <a:avLst/>
              <a:gdLst/>
              <a:ahLst/>
              <a:cxnLst/>
              <a:rect l="l" t="t" r="r" b="b"/>
              <a:pathLst>
                <a:path w="187" h="227" extrusionOk="0">
                  <a:moveTo>
                    <a:pt x="0" y="44"/>
                  </a:moveTo>
                  <a:lnTo>
                    <a:pt x="0" y="86"/>
                  </a:lnTo>
                  <a:lnTo>
                    <a:pt x="55" y="106"/>
                  </a:lnTo>
                  <a:lnTo>
                    <a:pt x="122" y="206"/>
                  </a:lnTo>
                  <a:lnTo>
                    <a:pt x="186" y="227"/>
                  </a:lnTo>
                  <a:lnTo>
                    <a:pt x="186" y="131"/>
                  </a:lnTo>
                  <a:lnTo>
                    <a:pt x="111" y="20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5691946" y="3210678"/>
              <a:ext cx="3187" cy="4424"/>
            </a:xfrm>
            <a:custGeom>
              <a:avLst/>
              <a:gdLst/>
              <a:ahLst/>
              <a:cxnLst/>
              <a:rect l="l" t="t" r="r" b="b"/>
              <a:pathLst>
                <a:path w="67" h="93" extrusionOk="0">
                  <a:moveTo>
                    <a:pt x="27" y="0"/>
                  </a:moveTo>
                  <a:lnTo>
                    <a:pt x="1" y="57"/>
                  </a:lnTo>
                  <a:lnTo>
                    <a:pt x="31" y="92"/>
                  </a:lnTo>
                  <a:lnTo>
                    <a:pt x="67" y="57"/>
                  </a:lnTo>
                  <a:lnTo>
                    <a:pt x="67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5694847" y="3202258"/>
              <a:ext cx="4234" cy="2616"/>
            </a:xfrm>
            <a:custGeom>
              <a:avLst/>
              <a:gdLst/>
              <a:ahLst/>
              <a:cxnLst/>
              <a:rect l="l" t="t" r="r" b="b"/>
              <a:pathLst>
                <a:path w="89" h="55" extrusionOk="0">
                  <a:moveTo>
                    <a:pt x="0" y="38"/>
                  </a:moveTo>
                  <a:lnTo>
                    <a:pt x="60" y="40"/>
                  </a:lnTo>
                  <a:lnTo>
                    <a:pt x="83" y="55"/>
                  </a:lnTo>
                  <a:lnTo>
                    <a:pt x="88" y="2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5677294" y="3186132"/>
              <a:ext cx="9895" cy="11797"/>
            </a:xfrm>
            <a:custGeom>
              <a:avLst/>
              <a:gdLst/>
              <a:ahLst/>
              <a:cxnLst/>
              <a:rect l="l" t="t" r="r" b="b"/>
              <a:pathLst>
                <a:path w="208" h="248" extrusionOk="0">
                  <a:moveTo>
                    <a:pt x="0" y="29"/>
                  </a:moveTo>
                  <a:lnTo>
                    <a:pt x="51" y="27"/>
                  </a:lnTo>
                  <a:lnTo>
                    <a:pt x="75" y="0"/>
                  </a:lnTo>
                  <a:lnTo>
                    <a:pt x="109" y="12"/>
                  </a:lnTo>
                  <a:lnTo>
                    <a:pt x="147" y="85"/>
                  </a:lnTo>
                  <a:lnTo>
                    <a:pt x="207" y="132"/>
                  </a:lnTo>
                  <a:lnTo>
                    <a:pt x="190" y="168"/>
                  </a:lnTo>
                  <a:lnTo>
                    <a:pt x="181" y="236"/>
                  </a:lnTo>
                  <a:lnTo>
                    <a:pt x="158" y="247"/>
                  </a:lnTo>
                  <a:lnTo>
                    <a:pt x="109" y="157"/>
                  </a:lnTo>
                  <a:lnTo>
                    <a:pt x="72" y="147"/>
                  </a:lnTo>
                  <a:lnTo>
                    <a:pt x="58" y="8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5677104" y="3177522"/>
              <a:ext cx="2997" cy="1665"/>
            </a:xfrm>
            <a:custGeom>
              <a:avLst/>
              <a:gdLst/>
              <a:ahLst/>
              <a:cxnLst/>
              <a:rect l="l" t="t" r="r" b="b"/>
              <a:pathLst>
                <a:path w="63" h="35" extrusionOk="0">
                  <a:moveTo>
                    <a:pt x="0" y="14"/>
                  </a:moveTo>
                  <a:lnTo>
                    <a:pt x="62" y="35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5658742" y="3167438"/>
              <a:ext cx="5328" cy="4043"/>
            </a:xfrm>
            <a:custGeom>
              <a:avLst/>
              <a:gdLst/>
              <a:ahLst/>
              <a:cxnLst/>
              <a:rect l="l" t="t" r="r" b="b"/>
              <a:pathLst>
                <a:path w="112" h="85" extrusionOk="0">
                  <a:moveTo>
                    <a:pt x="36" y="0"/>
                  </a:moveTo>
                  <a:lnTo>
                    <a:pt x="15" y="21"/>
                  </a:lnTo>
                  <a:lnTo>
                    <a:pt x="0" y="53"/>
                  </a:lnTo>
                  <a:lnTo>
                    <a:pt x="49" y="85"/>
                  </a:lnTo>
                  <a:lnTo>
                    <a:pt x="111" y="75"/>
                  </a:lnTo>
                  <a:lnTo>
                    <a:pt x="76" y="2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5652939" y="3132046"/>
              <a:ext cx="135670" cy="148323"/>
            </a:xfrm>
            <a:custGeom>
              <a:avLst/>
              <a:gdLst/>
              <a:ahLst/>
              <a:cxnLst/>
              <a:rect l="l" t="t" r="r" b="b"/>
              <a:pathLst>
                <a:path w="2852" h="3118" extrusionOk="0">
                  <a:moveTo>
                    <a:pt x="11" y="19"/>
                  </a:moveTo>
                  <a:lnTo>
                    <a:pt x="0" y="46"/>
                  </a:lnTo>
                  <a:lnTo>
                    <a:pt x="13" y="123"/>
                  </a:lnTo>
                  <a:lnTo>
                    <a:pt x="77" y="262"/>
                  </a:lnTo>
                  <a:lnTo>
                    <a:pt x="119" y="281"/>
                  </a:lnTo>
                  <a:lnTo>
                    <a:pt x="230" y="403"/>
                  </a:lnTo>
                  <a:lnTo>
                    <a:pt x="264" y="403"/>
                  </a:lnTo>
                  <a:lnTo>
                    <a:pt x="331" y="488"/>
                  </a:lnTo>
                  <a:lnTo>
                    <a:pt x="371" y="503"/>
                  </a:lnTo>
                  <a:lnTo>
                    <a:pt x="405" y="490"/>
                  </a:lnTo>
                  <a:lnTo>
                    <a:pt x="488" y="561"/>
                  </a:lnTo>
                  <a:lnTo>
                    <a:pt x="580" y="706"/>
                  </a:lnTo>
                  <a:lnTo>
                    <a:pt x="670" y="793"/>
                  </a:lnTo>
                  <a:lnTo>
                    <a:pt x="697" y="793"/>
                  </a:lnTo>
                  <a:lnTo>
                    <a:pt x="697" y="861"/>
                  </a:lnTo>
                  <a:lnTo>
                    <a:pt x="721" y="881"/>
                  </a:lnTo>
                  <a:lnTo>
                    <a:pt x="730" y="947"/>
                  </a:lnTo>
                  <a:lnTo>
                    <a:pt x="762" y="977"/>
                  </a:lnTo>
                  <a:lnTo>
                    <a:pt x="817" y="976"/>
                  </a:lnTo>
                  <a:lnTo>
                    <a:pt x="885" y="1064"/>
                  </a:lnTo>
                  <a:lnTo>
                    <a:pt x="921" y="1083"/>
                  </a:lnTo>
                  <a:lnTo>
                    <a:pt x="951" y="1079"/>
                  </a:lnTo>
                  <a:lnTo>
                    <a:pt x="960" y="1105"/>
                  </a:lnTo>
                  <a:lnTo>
                    <a:pt x="941" y="1143"/>
                  </a:lnTo>
                  <a:lnTo>
                    <a:pt x="973" y="1179"/>
                  </a:lnTo>
                  <a:lnTo>
                    <a:pt x="998" y="1243"/>
                  </a:lnTo>
                  <a:lnTo>
                    <a:pt x="996" y="1260"/>
                  </a:lnTo>
                  <a:lnTo>
                    <a:pt x="1049" y="1397"/>
                  </a:lnTo>
                  <a:lnTo>
                    <a:pt x="1071" y="1473"/>
                  </a:lnTo>
                  <a:lnTo>
                    <a:pt x="1139" y="1493"/>
                  </a:lnTo>
                  <a:lnTo>
                    <a:pt x="1214" y="1544"/>
                  </a:lnTo>
                  <a:lnTo>
                    <a:pt x="1214" y="1589"/>
                  </a:lnTo>
                  <a:lnTo>
                    <a:pt x="1278" y="1700"/>
                  </a:lnTo>
                  <a:lnTo>
                    <a:pt x="1338" y="1745"/>
                  </a:lnTo>
                  <a:lnTo>
                    <a:pt x="1348" y="1872"/>
                  </a:lnTo>
                  <a:lnTo>
                    <a:pt x="1446" y="2050"/>
                  </a:lnTo>
                  <a:lnTo>
                    <a:pt x="1440" y="2122"/>
                  </a:lnTo>
                  <a:lnTo>
                    <a:pt x="1465" y="2188"/>
                  </a:lnTo>
                  <a:lnTo>
                    <a:pt x="1557" y="2258"/>
                  </a:lnTo>
                  <a:lnTo>
                    <a:pt x="1651" y="2376"/>
                  </a:lnTo>
                  <a:lnTo>
                    <a:pt x="1677" y="2438"/>
                  </a:lnTo>
                  <a:lnTo>
                    <a:pt x="1751" y="2453"/>
                  </a:lnTo>
                  <a:lnTo>
                    <a:pt x="1777" y="2483"/>
                  </a:lnTo>
                  <a:lnTo>
                    <a:pt x="1839" y="2525"/>
                  </a:lnTo>
                  <a:lnTo>
                    <a:pt x="1849" y="2598"/>
                  </a:lnTo>
                  <a:lnTo>
                    <a:pt x="1905" y="2634"/>
                  </a:lnTo>
                  <a:lnTo>
                    <a:pt x="1971" y="2707"/>
                  </a:lnTo>
                  <a:lnTo>
                    <a:pt x="2086" y="2781"/>
                  </a:lnTo>
                  <a:lnTo>
                    <a:pt x="2112" y="2835"/>
                  </a:lnTo>
                  <a:lnTo>
                    <a:pt x="2187" y="2856"/>
                  </a:lnTo>
                  <a:lnTo>
                    <a:pt x="2340" y="2990"/>
                  </a:lnTo>
                  <a:lnTo>
                    <a:pt x="2353" y="3044"/>
                  </a:lnTo>
                  <a:lnTo>
                    <a:pt x="2385" y="3059"/>
                  </a:lnTo>
                  <a:lnTo>
                    <a:pt x="2421" y="3118"/>
                  </a:lnTo>
                  <a:lnTo>
                    <a:pt x="2440" y="3097"/>
                  </a:lnTo>
                  <a:lnTo>
                    <a:pt x="2440" y="3046"/>
                  </a:lnTo>
                  <a:lnTo>
                    <a:pt x="2425" y="3020"/>
                  </a:lnTo>
                  <a:lnTo>
                    <a:pt x="2425" y="2992"/>
                  </a:lnTo>
                  <a:lnTo>
                    <a:pt x="2472" y="3001"/>
                  </a:lnTo>
                  <a:lnTo>
                    <a:pt x="2571" y="3095"/>
                  </a:lnTo>
                  <a:lnTo>
                    <a:pt x="2592" y="3078"/>
                  </a:lnTo>
                  <a:lnTo>
                    <a:pt x="2594" y="3010"/>
                  </a:lnTo>
                  <a:lnTo>
                    <a:pt x="2615" y="2975"/>
                  </a:lnTo>
                  <a:lnTo>
                    <a:pt x="2656" y="2984"/>
                  </a:lnTo>
                  <a:lnTo>
                    <a:pt x="2703" y="3058"/>
                  </a:lnTo>
                  <a:lnTo>
                    <a:pt x="2733" y="3071"/>
                  </a:lnTo>
                  <a:lnTo>
                    <a:pt x="2769" y="3035"/>
                  </a:lnTo>
                  <a:lnTo>
                    <a:pt x="2763" y="2920"/>
                  </a:lnTo>
                  <a:lnTo>
                    <a:pt x="2790" y="2779"/>
                  </a:lnTo>
                  <a:lnTo>
                    <a:pt x="2762" y="2685"/>
                  </a:lnTo>
                  <a:lnTo>
                    <a:pt x="2803" y="2581"/>
                  </a:lnTo>
                  <a:lnTo>
                    <a:pt x="2782" y="2542"/>
                  </a:lnTo>
                  <a:lnTo>
                    <a:pt x="2786" y="2461"/>
                  </a:lnTo>
                  <a:lnTo>
                    <a:pt x="2831" y="2440"/>
                  </a:lnTo>
                  <a:lnTo>
                    <a:pt x="2852" y="2402"/>
                  </a:lnTo>
                  <a:lnTo>
                    <a:pt x="2844" y="2355"/>
                  </a:lnTo>
                  <a:lnTo>
                    <a:pt x="2805" y="2337"/>
                  </a:lnTo>
                  <a:lnTo>
                    <a:pt x="2760" y="2299"/>
                  </a:lnTo>
                  <a:lnTo>
                    <a:pt x="2739" y="2241"/>
                  </a:lnTo>
                  <a:lnTo>
                    <a:pt x="2707" y="2224"/>
                  </a:lnTo>
                  <a:lnTo>
                    <a:pt x="2692" y="2182"/>
                  </a:lnTo>
                  <a:lnTo>
                    <a:pt x="2645" y="2162"/>
                  </a:lnTo>
                  <a:lnTo>
                    <a:pt x="2566" y="2171"/>
                  </a:lnTo>
                  <a:lnTo>
                    <a:pt x="2515" y="2163"/>
                  </a:lnTo>
                  <a:lnTo>
                    <a:pt x="2507" y="2088"/>
                  </a:lnTo>
                  <a:lnTo>
                    <a:pt x="2472" y="2037"/>
                  </a:lnTo>
                  <a:lnTo>
                    <a:pt x="2438" y="2058"/>
                  </a:lnTo>
                  <a:lnTo>
                    <a:pt x="2462" y="2007"/>
                  </a:lnTo>
                  <a:lnTo>
                    <a:pt x="2442" y="1953"/>
                  </a:lnTo>
                  <a:lnTo>
                    <a:pt x="2434" y="1825"/>
                  </a:lnTo>
                  <a:lnTo>
                    <a:pt x="2372" y="1849"/>
                  </a:lnTo>
                  <a:lnTo>
                    <a:pt x="2347" y="1825"/>
                  </a:lnTo>
                  <a:lnTo>
                    <a:pt x="2246" y="1823"/>
                  </a:lnTo>
                  <a:lnTo>
                    <a:pt x="2159" y="1764"/>
                  </a:lnTo>
                  <a:lnTo>
                    <a:pt x="2161" y="1721"/>
                  </a:lnTo>
                  <a:lnTo>
                    <a:pt x="2212" y="1697"/>
                  </a:lnTo>
                  <a:lnTo>
                    <a:pt x="2272" y="1663"/>
                  </a:lnTo>
                  <a:lnTo>
                    <a:pt x="2233" y="1642"/>
                  </a:lnTo>
                  <a:lnTo>
                    <a:pt x="2178" y="1651"/>
                  </a:lnTo>
                  <a:lnTo>
                    <a:pt x="2146" y="1638"/>
                  </a:lnTo>
                  <a:lnTo>
                    <a:pt x="2091" y="1659"/>
                  </a:lnTo>
                  <a:lnTo>
                    <a:pt x="2131" y="1623"/>
                  </a:lnTo>
                  <a:lnTo>
                    <a:pt x="2193" y="1578"/>
                  </a:lnTo>
                  <a:lnTo>
                    <a:pt x="2268" y="1565"/>
                  </a:lnTo>
                  <a:lnTo>
                    <a:pt x="2253" y="1512"/>
                  </a:lnTo>
                  <a:lnTo>
                    <a:pt x="2174" y="1425"/>
                  </a:lnTo>
                  <a:lnTo>
                    <a:pt x="2129" y="1420"/>
                  </a:lnTo>
                  <a:lnTo>
                    <a:pt x="2069" y="1459"/>
                  </a:lnTo>
                  <a:lnTo>
                    <a:pt x="2016" y="1491"/>
                  </a:lnTo>
                  <a:lnTo>
                    <a:pt x="1952" y="1495"/>
                  </a:lnTo>
                  <a:lnTo>
                    <a:pt x="1988" y="1488"/>
                  </a:lnTo>
                  <a:lnTo>
                    <a:pt x="2012" y="1465"/>
                  </a:lnTo>
                  <a:lnTo>
                    <a:pt x="2037" y="1459"/>
                  </a:lnTo>
                  <a:lnTo>
                    <a:pt x="2063" y="1424"/>
                  </a:lnTo>
                  <a:lnTo>
                    <a:pt x="2050" y="1392"/>
                  </a:lnTo>
                  <a:lnTo>
                    <a:pt x="1992" y="1363"/>
                  </a:lnTo>
                  <a:lnTo>
                    <a:pt x="1901" y="1365"/>
                  </a:lnTo>
                  <a:lnTo>
                    <a:pt x="1837" y="1313"/>
                  </a:lnTo>
                  <a:lnTo>
                    <a:pt x="1837" y="1279"/>
                  </a:lnTo>
                  <a:lnTo>
                    <a:pt x="1828" y="1211"/>
                  </a:lnTo>
                  <a:lnTo>
                    <a:pt x="1721" y="1105"/>
                  </a:lnTo>
                  <a:lnTo>
                    <a:pt x="1685" y="1098"/>
                  </a:lnTo>
                  <a:lnTo>
                    <a:pt x="1651" y="1107"/>
                  </a:lnTo>
                  <a:lnTo>
                    <a:pt x="1610" y="1075"/>
                  </a:lnTo>
                  <a:lnTo>
                    <a:pt x="1598" y="979"/>
                  </a:lnTo>
                  <a:lnTo>
                    <a:pt x="1523" y="906"/>
                  </a:lnTo>
                  <a:lnTo>
                    <a:pt x="1427" y="851"/>
                  </a:lnTo>
                  <a:lnTo>
                    <a:pt x="1365" y="848"/>
                  </a:lnTo>
                  <a:lnTo>
                    <a:pt x="1352" y="872"/>
                  </a:lnTo>
                  <a:lnTo>
                    <a:pt x="1323" y="851"/>
                  </a:lnTo>
                  <a:lnTo>
                    <a:pt x="1308" y="782"/>
                  </a:lnTo>
                  <a:lnTo>
                    <a:pt x="1273" y="817"/>
                  </a:lnTo>
                  <a:lnTo>
                    <a:pt x="1246" y="780"/>
                  </a:lnTo>
                  <a:lnTo>
                    <a:pt x="1242" y="705"/>
                  </a:lnTo>
                  <a:lnTo>
                    <a:pt x="1195" y="646"/>
                  </a:lnTo>
                  <a:lnTo>
                    <a:pt x="1141" y="635"/>
                  </a:lnTo>
                  <a:lnTo>
                    <a:pt x="1120" y="599"/>
                  </a:lnTo>
                  <a:lnTo>
                    <a:pt x="971" y="499"/>
                  </a:lnTo>
                  <a:lnTo>
                    <a:pt x="921" y="494"/>
                  </a:lnTo>
                  <a:lnTo>
                    <a:pt x="860" y="426"/>
                  </a:lnTo>
                  <a:lnTo>
                    <a:pt x="798" y="416"/>
                  </a:lnTo>
                  <a:lnTo>
                    <a:pt x="781" y="377"/>
                  </a:lnTo>
                  <a:lnTo>
                    <a:pt x="770" y="296"/>
                  </a:lnTo>
                  <a:lnTo>
                    <a:pt x="717" y="268"/>
                  </a:lnTo>
                  <a:lnTo>
                    <a:pt x="687" y="204"/>
                  </a:lnTo>
                  <a:lnTo>
                    <a:pt x="665" y="198"/>
                  </a:lnTo>
                  <a:lnTo>
                    <a:pt x="627" y="130"/>
                  </a:lnTo>
                  <a:lnTo>
                    <a:pt x="569" y="108"/>
                  </a:lnTo>
                  <a:lnTo>
                    <a:pt x="514" y="108"/>
                  </a:lnTo>
                  <a:lnTo>
                    <a:pt x="478" y="121"/>
                  </a:lnTo>
                  <a:lnTo>
                    <a:pt x="452" y="102"/>
                  </a:lnTo>
                  <a:lnTo>
                    <a:pt x="386" y="100"/>
                  </a:lnTo>
                  <a:lnTo>
                    <a:pt x="311" y="121"/>
                  </a:lnTo>
                  <a:lnTo>
                    <a:pt x="273" y="96"/>
                  </a:lnTo>
                  <a:lnTo>
                    <a:pt x="154" y="1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6005094" y="3320896"/>
              <a:ext cx="6755" cy="4900"/>
            </a:xfrm>
            <a:custGeom>
              <a:avLst/>
              <a:gdLst/>
              <a:ahLst/>
              <a:cxnLst/>
              <a:rect l="l" t="t" r="r" b="b"/>
              <a:pathLst>
                <a:path w="142" h="103" extrusionOk="0">
                  <a:moveTo>
                    <a:pt x="1" y="57"/>
                  </a:moveTo>
                  <a:lnTo>
                    <a:pt x="38" y="102"/>
                  </a:lnTo>
                  <a:lnTo>
                    <a:pt x="91" y="74"/>
                  </a:lnTo>
                  <a:lnTo>
                    <a:pt x="138" y="66"/>
                  </a:lnTo>
                  <a:lnTo>
                    <a:pt x="142" y="1"/>
                  </a:lnTo>
                  <a:lnTo>
                    <a:pt x="110" y="10"/>
                  </a:lnTo>
                  <a:lnTo>
                    <a:pt x="40" y="1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6014941" y="3312999"/>
              <a:ext cx="29351" cy="12416"/>
            </a:xfrm>
            <a:custGeom>
              <a:avLst/>
              <a:gdLst/>
              <a:ahLst/>
              <a:cxnLst/>
              <a:rect l="l" t="t" r="r" b="b"/>
              <a:pathLst>
                <a:path w="617" h="261" extrusionOk="0">
                  <a:moveTo>
                    <a:pt x="1" y="142"/>
                  </a:moveTo>
                  <a:lnTo>
                    <a:pt x="53" y="204"/>
                  </a:lnTo>
                  <a:lnTo>
                    <a:pt x="117" y="261"/>
                  </a:lnTo>
                  <a:lnTo>
                    <a:pt x="125" y="257"/>
                  </a:lnTo>
                  <a:lnTo>
                    <a:pt x="172" y="212"/>
                  </a:lnTo>
                  <a:lnTo>
                    <a:pt x="213" y="199"/>
                  </a:lnTo>
                  <a:lnTo>
                    <a:pt x="262" y="202"/>
                  </a:lnTo>
                  <a:lnTo>
                    <a:pt x="368" y="182"/>
                  </a:lnTo>
                  <a:lnTo>
                    <a:pt x="441" y="136"/>
                  </a:lnTo>
                  <a:lnTo>
                    <a:pt x="515" y="116"/>
                  </a:lnTo>
                  <a:lnTo>
                    <a:pt x="535" y="86"/>
                  </a:lnTo>
                  <a:lnTo>
                    <a:pt x="564" y="80"/>
                  </a:lnTo>
                  <a:lnTo>
                    <a:pt x="614" y="48"/>
                  </a:lnTo>
                  <a:lnTo>
                    <a:pt x="616" y="25"/>
                  </a:lnTo>
                  <a:lnTo>
                    <a:pt x="592" y="1"/>
                  </a:lnTo>
                  <a:lnTo>
                    <a:pt x="494" y="25"/>
                  </a:lnTo>
                  <a:lnTo>
                    <a:pt x="432" y="22"/>
                  </a:lnTo>
                  <a:lnTo>
                    <a:pt x="375" y="35"/>
                  </a:lnTo>
                  <a:lnTo>
                    <a:pt x="323" y="35"/>
                  </a:lnTo>
                  <a:lnTo>
                    <a:pt x="253" y="46"/>
                  </a:lnTo>
                  <a:lnTo>
                    <a:pt x="144" y="40"/>
                  </a:lnTo>
                  <a:lnTo>
                    <a:pt x="63" y="11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7"/>
            <p:cNvSpPr/>
            <p:nvPr/>
          </p:nvSpPr>
          <p:spPr>
            <a:xfrm>
              <a:off x="5854109" y="3170387"/>
              <a:ext cx="951" cy="2378"/>
            </a:xfrm>
            <a:custGeom>
              <a:avLst/>
              <a:gdLst/>
              <a:ahLst/>
              <a:cxnLst/>
              <a:rect l="l" t="t" r="r" b="b"/>
              <a:pathLst>
                <a:path w="20" h="50" extrusionOk="0">
                  <a:moveTo>
                    <a:pt x="20" y="4"/>
                  </a:moveTo>
                  <a:lnTo>
                    <a:pt x="16" y="43"/>
                  </a:lnTo>
                  <a:lnTo>
                    <a:pt x="8" y="49"/>
                  </a:lnTo>
                  <a:lnTo>
                    <a:pt x="1" y="3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7"/>
            <p:cNvSpPr/>
            <p:nvPr/>
          </p:nvSpPr>
          <p:spPr>
            <a:xfrm>
              <a:off x="5712638" y="3132570"/>
              <a:ext cx="2807" cy="4472"/>
            </a:xfrm>
            <a:custGeom>
              <a:avLst/>
              <a:gdLst/>
              <a:ahLst/>
              <a:cxnLst/>
              <a:rect l="l" t="t" r="r" b="b"/>
              <a:pathLst>
                <a:path w="59" h="94" extrusionOk="0">
                  <a:moveTo>
                    <a:pt x="1" y="1"/>
                  </a:moveTo>
                  <a:lnTo>
                    <a:pt x="10" y="53"/>
                  </a:lnTo>
                  <a:lnTo>
                    <a:pt x="38" y="93"/>
                  </a:lnTo>
                  <a:lnTo>
                    <a:pt x="59" y="78"/>
                  </a:lnTo>
                  <a:lnTo>
                    <a:pt x="50" y="42"/>
                  </a:lnTo>
                  <a:lnTo>
                    <a:pt x="23" y="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7"/>
            <p:cNvSpPr/>
            <p:nvPr/>
          </p:nvSpPr>
          <p:spPr>
            <a:xfrm>
              <a:off x="5832180" y="3114588"/>
              <a:ext cx="116356" cy="78919"/>
            </a:xfrm>
            <a:custGeom>
              <a:avLst/>
              <a:gdLst/>
              <a:ahLst/>
              <a:cxnLst/>
              <a:rect l="l" t="t" r="r" b="b"/>
              <a:pathLst>
                <a:path w="2446" h="1659" extrusionOk="0">
                  <a:moveTo>
                    <a:pt x="1" y="1382"/>
                  </a:moveTo>
                  <a:lnTo>
                    <a:pt x="53" y="1476"/>
                  </a:lnTo>
                  <a:lnTo>
                    <a:pt x="136" y="1535"/>
                  </a:lnTo>
                  <a:lnTo>
                    <a:pt x="146" y="1555"/>
                  </a:lnTo>
                  <a:lnTo>
                    <a:pt x="204" y="1612"/>
                  </a:lnTo>
                  <a:lnTo>
                    <a:pt x="225" y="1653"/>
                  </a:lnTo>
                  <a:lnTo>
                    <a:pt x="262" y="1659"/>
                  </a:lnTo>
                  <a:lnTo>
                    <a:pt x="338" y="1638"/>
                  </a:lnTo>
                  <a:lnTo>
                    <a:pt x="345" y="1608"/>
                  </a:lnTo>
                  <a:lnTo>
                    <a:pt x="409" y="1614"/>
                  </a:lnTo>
                  <a:lnTo>
                    <a:pt x="447" y="1595"/>
                  </a:lnTo>
                  <a:lnTo>
                    <a:pt x="588" y="1602"/>
                  </a:lnTo>
                  <a:lnTo>
                    <a:pt x="731" y="1544"/>
                  </a:lnTo>
                  <a:lnTo>
                    <a:pt x="769" y="1510"/>
                  </a:lnTo>
                  <a:lnTo>
                    <a:pt x="895" y="1506"/>
                  </a:lnTo>
                  <a:lnTo>
                    <a:pt x="959" y="1538"/>
                  </a:lnTo>
                  <a:lnTo>
                    <a:pt x="980" y="1570"/>
                  </a:lnTo>
                  <a:lnTo>
                    <a:pt x="1042" y="1568"/>
                  </a:lnTo>
                  <a:lnTo>
                    <a:pt x="1147" y="1510"/>
                  </a:lnTo>
                  <a:lnTo>
                    <a:pt x="1269" y="1491"/>
                  </a:lnTo>
                  <a:lnTo>
                    <a:pt x="1264" y="1452"/>
                  </a:lnTo>
                  <a:lnTo>
                    <a:pt x="1365" y="1297"/>
                  </a:lnTo>
                  <a:lnTo>
                    <a:pt x="1405" y="1188"/>
                  </a:lnTo>
                  <a:lnTo>
                    <a:pt x="1484" y="1072"/>
                  </a:lnTo>
                  <a:lnTo>
                    <a:pt x="1541" y="872"/>
                  </a:lnTo>
                  <a:lnTo>
                    <a:pt x="1541" y="834"/>
                  </a:lnTo>
                  <a:lnTo>
                    <a:pt x="1565" y="789"/>
                  </a:lnTo>
                  <a:lnTo>
                    <a:pt x="1561" y="755"/>
                  </a:lnTo>
                  <a:lnTo>
                    <a:pt x="1616" y="691"/>
                  </a:lnTo>
                  <a:lnTo>
                    <a:pt x="1659" y="708"/>
                  </a:lnTo>
                  <a:lnTo>
                    <a:pt x="1740" y="703"/>
                  </a:lnTo>
                  <a:lnTo>
                    <a:pt x="1853" y="703"/>
                  </a:lnTo>
                  <a:lnTo>
                    <a:pt x="1881" y="723"/>
                  </a:lnTo>
                  <a:lnTo>
                    <a:pt x="1955" y="721"/>
                  </a:lnTo>
                  <a:lnTo>
                    <a:pt x="2009" y="738"/>
                  </a:lnTo>
                  <a:lnTo>
                    <a:pt x="2015" y="716"/>
                  </a:lnTo>
                  <a:lnTo>
                    <a:pt x="2075" y="757"/>
                  </a:lnTo>
                  <a:lnTo>
                    <a:pt x="2118" y="768"/>
                  </a:lnTo>
                  <a:lnTo>
                    <a:pt x="2173" y="740"/>
                  </a:lnTo>
                  <a:lnTo>
                    <a:pt x="2239" y="727"/>
                  </a:lnTo>
                  <a:lnTo>
                    <a:pt x="2239" y="697"/>
                  </a:lnTo>
                  <a:lnTo>
                    <a:pt x="2171" y="640"/>
                  </a:lnTo>
                  <a:lnTo>
                    <a:pt x="2171" y="573"/>
                  </a:lnTo>
                  <a:lnTo>
                    <a:pt x="2203" y="550"/>
                  </a:lnTo>
                  <a:lnTo>
                    <a:pt x="2307" y="559"/>
                  </a:lnTo>
                  <a:lnTo>
                    <a:pt x="2391" y="539"/>
                  </a:lnTo>
                  <a:lnTo>
                    <a:pt x="2446" y="497"/>
                  </a:lnTo>
                  <a:lnTo>
                    <a:pt x="2435" y="458"/>
                  </a:lnTo>
                  <a:lnTo>
                    <a:pt x="2393" y="458"/>
                  </a:lnTo>
                  <a:lnTo>
                    <a:pt x="2335" y="447"/>
                  </a:lnTo>
                  <a:lnTo>
                    <a:pt x="2290" y="405"/>
                  </a:lnTo>
                  <a:lnTo>
                    <a:pt x="2245" y="409"/>
                  </a:lnTo>
                  <a:lnTo>
                    <a:pt x="2182" y="349"/>
                  </a:lnTo>
                  <a:lnTo>
                    <a:pt x="2147" y="349"/>
                  </a:lnTo>
                  <a:lnTo>
                    <a:pt x="2105" y="386"/>
                  </a:lnTo>
                  <a:lnTo>
                    <a:pt x="2081" y="364"/>
                  </a:lnTo>
                  <a:lnTo>
                    <a:pt x="2137" y="317"/>
                  </a:lnTo>
                  <a:lnTo>
                    <a:pt x="2109" y="283"/>
                  </a:lnTo>
                  <a:lnTo>
                    <a:pt x="2086" y="290"/>
                  </a:lnTo>
                  <a:lnTo>
                    <a:pt x="2051" y="339"/>
                  </a:lnTo>
                  <a:lnTo>
                    <a:pt x="2030" y="311"/>
                  </a:lnTo>
                  <a:lnTo>
                    <a:pt x="2009" y="302"/>
                  </a:lnTo>
                  <a:lnTo>
                    <a:pt x="2011" y="224"/>
                  </a:lnTo>
                  <a:lnTo>
                    <a:pt x="2054" y="207"/>
                  </a:lnTo>
                  <a:lnTo>
                    <a:pt x="2053" y="175"/>
                  </a:lnTo>
                  <a:lnTo>
                    <a:pt x="1992" y="134"/>
                  </a:lnTo>
                  <a:lnTo>
                    <a:pt x="1970" y="149"/>
                  </a:lnTo>
                  <a:lnTo>
                    <a:pt x="1921" y="104"/>
                  </a:lnTo>
                  <a:lnTo>
                    <a:pt x="1919" y="34"/>
                  </a:lnTo>
                  <a:lnTo>
                    <a:pt x="1868" y="0"/>
                  </a:lnTo>
                  <a:lnTo>
                    <a:pt x="1844" y="15"/>
                  </a:lnTo>
                  <a:lnTo>
                    <a:pt x="1859" y="63"/>
                  </a:lnTo>
                  <a:lnTo>
                    <a:pt x="1802" y="115"/>
                  </a:lnTo>
                  <a:lnTo>
                    <a:pt x="1780" y="111"/>
                  </a:lnTo>
                  <a:lnTo>
                    <a:pt x="1797" y="66"/>
                  </a:lnTo>
                  <a:lnTo>
                    <a:pt x="1787" y="23"/>
                  </a:lnTo>
                  <a:lnTo>
                    <a:pt x="1755" y="21"/>
                  </a:lnTo>
                  <a:lnTo>
                    <a:pt x="1719" y="136"/>
                  </a:lnTo>
                  <a:lnTo>
                    <a:pt x="1682" y="145"/>
                  </a:lnTo>
                  <a:lnTo>
                    <a:pt x="1627" y="270"/>
                  </a:lnTo>
                  <a:lnTo>
                    <a:pt x="1620" y="337"/>
                  </a:lnTo>
                  <a:lnTo>
                    <a:pt x="1525" y="435"/>
                  </a:lnTo>
                  <a:lnTo>
                    <a:pt x="1480" y="435"/>
                  </a:lnTo>
                  <a:lnTo>
                    <a:pt x="1407" y="463"/>
                  </a:lnTo>
                  <a:lnTo>
                    <a:pt x="1380" y="495"/>
                  </a:lnTo>
                  <a:lnTo>
                    <a:pt x="1409" y="494"/>
                  </a:lnTo>
                  <a:lnTo>
                    <a:pt x="1390" y="522"/>
                  </a:lnTo>
                  <a:lnTo>
                    <a:pt x="1414" y="531"/>
                  </a:lnTo>
                  <a:lnTo>
                    <a:pt x="1473" y="514"/>
                  </a:lnTo>
                  <a:lnTo>
                    <a:pt x="1450" y="552"/>
                  </a:lnTo>
                  <a:lnTo>
                    <a:pt x="1409" y="573"/>
                  </a:lnTo>
                  <a:lnTo>
                    <a:pt x="1401" y="582"/>
                  </a:lnTo>
                  <a:lnTo>
                    <a:pt x="1407" y="603"/>
                  </a:lnTo>
                  <a:lnTo>
                    <a:pt x="1439" y="693"/>
                  </a:lnTo>
                  <a:lnTo>
                    <a:pt x="1416" y="736"/>
                  </a:lnTo>
                  <a:lnTo>
                    <a:pt x="1380" y="718"/>
                  </a:lnTo>
                  <a:lnTo>
                    <a:pt x="1377" y="652"/>
                  </a:lnTo>
                  <a:lnTo>
                    <a:pt x="1365" y="607"/>
                  </a:lnTo>
                  <a:lnTo>
                    <a:pt x="1356" y="608"/>
                  </a:lnTo>
                  <a:lnTo>
                    <a:pt x="1358" y="597"/>
                  </a:lnTo>
                  <a:lnTo>
                    <a:pt x="1335" y="601"/>
                  </a:lnTo>
                  <a:lnTo>
                    <a:pt x="1307" y="642"/>
                  </a:lnTo>
                  <a:lnTo>
                    <a:pt x="1324" y="757"/>
                  </a:lnTo>
                  <a:lnTo>
                    <a:pt x="1298" y="770"/>
                  </a:lnTo>
                  <a:lnTo>
                    <a:pt x="1247" y="731"/>
                  </a:lnTo>
                  <a:lnTo>
                    <a:pt x="1202" y="655"/>
                  </a:lnTo>
                  <a:lnTo>
                    <a:pt x="1175" y="652"/>
                  </a:lnTo>
                  <a:lnTo>
                    <a:pt x="1136" y="635"/>
                  </a:lnTo>
                  <a:lnTo>
                    <a:pt x="1102" y="680"/>
                  </a:lnTo>
                  <a:lnTo>
                    <a:pt x="1100" y="740"/>
                  </a:lnTo>
                  <a:lnTo>
                    <a:pt x="1034" y="797"/>
                  </a:lnTo>
                  <a:lnTo>
                    <a:pt x="1010" y="849"/>
                  </a:lnTo>
                  <a:lnTo>
                    <a:pt x="936" y="919"/>
                  </a:lnTo>
                  <a:lnTo>
                    <a:pt x="919" y="964"/>
                  </a:lnTo>
                  <a:lnTo>
                    <a:pt x="857" y="1043"/>
                  </a:lnTo>
                  <a:lnTo>
                    <a:pt x="788" y="1102"/>
                  </a:lnTo>
                  <a:lnTo>
                    <a:pt x="579" y="1152"/>
                  </a:lnTo>
                  <a:lnTo>
                    <a:pt x="554" y="1164"/>
                  </a:lnTo>
                  <a:lnTo>
                    <a:pt x="569" y="1230"/>
                  </a:lnTo>
                  <a:lnTo>
                    <a:pt x="594" y="1258"/>
                  </a:lnTo>
                  <a:lnTo>
                    <a:pt x="562" y="1247"/>
                  </a:lnTo>
                  <a:lnTo>
                    <a:pt x="526" y="1265"/>
                  </a:lnTo>
                  <a:lnTo>
                    <a:pt x="464" y="1273"/>
                  </a:lnTo>
                  <a:lnTo>
                    <a:pt x="436" y="1307"/>
                  </a:lnTo>
                  <a:lnTo>
                    <a:pt x="419" y="1361"/>
                  </a:lnTo>
                  <a:lnTo>
                    <a:pt x="419" y="1435"/>
                  </a:lnTo>
                  <a:lnTo>
                    <a:pt x="373" y="1497"/>
                  </a:lnTo>
                  <a:lnTo>
                    <a:pt x="375" y="1516"/>
                  </a:lnTo>
                  <a:lnTo>
                    <a:pt x="274" y="1504"/>
                  </a:lnTo>
                  <a:lnTo>
                    <a:pt x="166" y="1465"/>
                  </a:lnTo>
                  <a:lnTo>
                    <a:pt x="93" y="1467"/>
                  </a:lnTo>
                  <a:lnTo>
                    <a:pt x="65" y="1425"/>
                  </a:lnTo>
                  <a:lnTo>
                    <a:pt x="19" y="137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5916472" y="3110117"/>
              <a:ext cx="3140" cy="1903"/>
            </a:xfrm>
            <a:custGeom>
              <a:avLst/>
              <a:gdLst/>
              <a:ahLst/>
              <a:cxnLst/>
              <a:rect l="l" t="t" r="r" b="b"/>
              <a:pathLst>
                <a:path w="66" h="40" extrusionOk="0">
                  <a:moveTo>
                    <a:pt x="66" y="0"/>
                  </a:moveTo>
                  <a:lnTo>
                    <a:pt x="0" y="40"/>
                  </a:lnTo>
                  <a:lnTo>
                    <a:pt x="32" y="38"/>
                  </a:lnTo>
                  <a:lnTo>
                    <a:pt x="64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5920563" y="3110212"/>
              <a:ext cx="3377" cy="2902"/>
            </a:xfrm>
            <a:custGeom>
              <a:avLst/>
              <a:gdLst/>
              <a:ahLst/>
              <a:cxnLst/>
              <a:rect l="l" t="t" r="r" b="b"/>
              <a:pathLst>
                <a:path w="71" h="61" extrusionOk="0">
                  <a:moveTo>
                    <a:pt x="48" y="0"/>
                  </a:moveTo>
                  <a:lnTo>
                    <a:pt x="1" y="43"/>
                  </a:lnTo>
                  <a:lnTo>
                    <a:pt x="14" y="60"/>
                  </a:lnTo>
                  <a:lnTo>
                    <a:pt x="68" y="45"/>
                  </a:lnTo>
                  <a:lnTo>
                    <a:pt x="70" y="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5852777" y="3173336"/>
              <a:ext cx="2046" cy="2093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42" y="27"/>
                  </a:moveTo>
                  <a:lnTo>
                    <a:pt x="1" y="4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5854775" y="3172765"/>
              <a:ext cx="1808" cy="1760"/>
            </a:xfrm>
            <a:custGeom>
              <a:avLst/>
              <a:gdLst/>
              <a:ahLst/>
              <a:cxnLst/>
              <a:rect l="l" t="t" r="r" b="b"/>
              <a:pathLst>
                <a:path w="38" h="37" extrusionOk="0">
                  <a:moveTo>
                    <a:pt x="38" y="24"/>
                  </a:moveTo>
                  <a:lnTo>
                    <a:pt x="9" y="37"/>
                  </a:lnTo>
                  <a:lnTo>
                    <a:pt x="0" y="1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5855489" y="3170102"/>
              <a:ext cx="3330" cy="3615"/>
            </a:xfrm>
            <a:custGeom>
              <a:avLst/>
              <a:gdLst/>
              <a:ahLst/>
              <a:cxnLst/>
              <a:rect l="l" t="t" r="r" b="b"/>
              <a:pathLst>
                <a:path w="70" h="76" extrusionOk="0">
                  <a:moveTo>
                    <a:pt x="53" y="1"/>
                  </a:moveTo>
                  <a:lnTo>
                    <a:pt x="70" y="59"/>
                  </a:lnTo>
                  <a:lnTo>
                    <a:pt x="36" y="76"/>
                  </a:lnTo>
                  <a:lnTo>
                    <a:pt x="0" y="38"/>
                  </a:lnTo>
                  <a:lnTo>
                    <a:pt x="0" y="14"/>
                  </a:lnTo>
                  <a:lnTo>
                    <a:pt x="15" y="10"/>
                  </a:lnTo>
                  <a:lnTo>
                    <a:pt x="17" y="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5713114" y="3117157"/>
              <a:ext cx="53041" cy="70641"/>
            </a:xfrm>
            <a:custGeom>
              <a:avLst/>
              <a:gdLst/>
              <a:ahLst/>
              <a:cxnLst/>
              <a:rect l="l" t="t" r="r" b="b"/>
              <a:pathLst>
                <a:path w="1115" h="1485" extrusionOk="0">
                  <a:moveTo>
                    <a:pt x="0" y="103"/>
                  </a:moveTo>
                  <a:lnTo>
                    <a:pt x="17" y="44"/>
                  </a:lnTo>
                  <a:lnTo>
                    <a:pt x="51" y="1"/>
                  </a:lnTo>
                  <a:lnTo>
                    <a:pt x="98" y="44"/>
                  </a:lnTo>
                  <a:lnTo>
                    <a:pt x="169" y="65"/>
                  </a:lnTo>
                  <a:lnTo>
                    <a:pt x="183" y="93"/>
                  </a:lnTo>
                  <a:lnTo>
                    <a:pt x="237" y="93"/>
                  </a:lnTo>
                  <a:lnTo>
                    <a:pt x="269" y="127"/>
                  </a:lnTo>
                  <a:lnTo>
                    <a:pt x="262" y="202"/>
                  </a:lnTo>
                  <a:lnTo>
                    <a:pt x="233" y="238"/>
                  </a:lnTo>
                  <a:lnTo>
                    <a:pt x="232" y="276"/>
                  </a:lnTo>
                  <a:lnTo>
                    <a:pt x="299" y="293"/>
                  </a:lnTo>
                  <a:lnTo>
                    <a:pt x="358" y="242"/>
                  </a:lnTo>
                  <a:lnTo>
                    <a:pt x="403" y="236"/>
                  </a:lnTo>
                  <a:lnTo>
                    <a:pt x="439" y="266"/>
                  </a:lnTo>
                  <a:lnTo>
                    <a:pt x="474" y="240"/>
                  </a:lnTo>
                  <a:lnTo>
                    <a:pt x="474" y="195"/>
                  </a:lnTo>
                  <a:lnTo>
                    <a:pt x="486" y="182"/>
                  </a:lnTo>
                  <a:lnTo>
                    <a:pt x="486" y="182"/>
                  </a:lnTo>
                  <a:lnTo>
                    <a:pt x="523" y="180"/>
                  </a:lnTo>
                  <a:lnTo>
                    <a:pt x="546" y="155"/>
                  </a:lnTo>
                  <a:lnTo>
                    <a:pt x="569" y="148"/>
                  </a:lnTo>
                  <a:lnTo>
                    <a:pt x="608" y="219"/>
                  </a:lnTo>
                  <a:lnTo>
                    <a:pt x="794" y="409"/>
                  </a:lnTo>
                  <a:lnTo>
                    <a:pt x="851" y="500"/>
                  </a:lnTo>
                  <a:lnTo>
                    <a:pt x="877" y="605"/>
                  </a:lnTo>
                  <a:lnTo>
                    <a:pt x="855" y="632"/>
                  </a:lnTo>
                  <a:lnTo>
                    <a:pt x="862" y="760"/>
                  </a:lnTo>
                  <a:lnTo>
                    <a:pt x="849" y="782"/>
                  </a:lnTo>
                  <a:lnTo>
                    <a:pt x="849" y="827"/>
                  </a:lnTo>
                  <a:lnTo>
                    <a:pt x="868" y="861"/>
                  </a:lnTo>
                  <a:lnTo>
                    <a:pt x="868" y="989"/>
                  </a:lnTo>
                  <a:lnTo>
                    <a:pt x="902" y="1055"/>
                  </a:lnTo>
                  <a:lnTo>
                    <a:pt x="962" y="1110"/>
                  </a:lnTo>
                  <a:lnTo>
                    <a:pt x="1001" y="1110"/>
                  </a:lnTo>
                  <a:lnTo>
                    <a:pt x="1013" y="1132"/>
                  </a:lnTo>
                  <a:lnTo>
                    <a:pt x="1007" y="1153"/>
                  </a:lnTo>
                  <a:lnTo>
                    <a:pt x="1017" y="1230"/>
                  </a:lnTo>
                  <a:lnTo>
                    <a:pt x="1033" y="1245"/>
                  </a:lnTo>
                  <a:lnTo>
                    <a:pt x="1045" y="1264"/>
                  </a:lnTo>
                  <a:lnTo>
                    <a:pt x="1045" y="1279"/>
                  </a:lnTo>
                  <a:lnTo>
                    <a:pt x="1060" y="1289"/>
                  </a:lnTo>
                  <a:lnTo>
                    <a:pt x="1114" y="1394"/>
                  </a:lnTo>
                  <a:lnTo>
                    <a:pt x="1114" y="1460"/>
                  </a:lnTo>
                  <a:lnTo>
                    <a:pt x="1075" y="1452"/>
                  </a:lnTo>
                  <a:lnTo>
                    <a:pt x="1065" y="1432"/>
                  </a:lnTo>
                  <a:lnTo>
                    <a:pt x="1067" y="1403"/>
                  </a:lnTo>
                  <a:lnTo>
                    <a:pt x="1039" y="1383"/>
                  </a:lnTo>
                  <a:lnTo>
                    <a:pt x="1056" y="1402"/>
                  </a:lnTo>
                  <a:lnTo>
                    <a:pt x="1052" y="1430"/>
                  </a:lnTo>
                  <a:lnTo>
                    <a:pt x="1035" y="1437"/>
                  </a:lnTo>
                  <a:lnTo>
                    <a:pt x="1060" y="1441"/>
                  </a:lnTo>
                  <a:lnTo>
                    <a:pt x="1060" y="1452"/>
                  </a:lnTo>
                  <a:lnTo>
                    <a:pt x="1007" y="1484"/>
                  </a:lnTo>
                  <a:lnTo>
                    <a:pt x="990" y="1456"/>
                  </a:lnTo>
                  <a:lnTo>
                    <a:pt x="973" y="1475"/>
                  </a:lnTo>
                  <a:lnTo>
                    <a:pt x="922" y="1450"/>
                  </a:lnTo>
                  <a:lnTo>
                    <a:pt x="889" y="1411"/>
                  </a:lnTo>
                  <a:lnTo>
                    <a:pt x="804" y="1394"/>
                  </a:lnTo>
                  <a:lnTo>
                    <a:pt x="727" y="1354"/>
                  </a:lnTo>
                  <a:lnTo>
                    <a:pt x="687" y="1311"/>
                  </a:lnTo>
                  <a:lnTo>
                    <a:pt x="661" y="1289"/>
                  </a:lnTo>
                  <a:lnTo>
                    <a:pt x="623" y="1298"/>
                  </a:lnTo>
                  <a:lnTo>
                    <a:pt x="587" y="1296"/>
                  </a:lnTo>
                  <a:lnTo>
                    <a:pt x="525" y="1230"/>
                  </a:lnTo>
                  <a:lnTo>
                    <a:pt x="529" y="1181"/>
                  </a:lnTo>
                  <a:lnTo>
                    <a:pt x="450" y="1119"/>
                  </a:lnTo>
                  <a:lnTo>
                    <a:pt x="358" y="1083"/>
                  </a:lnTo>
                  <a:lnTo>
                    <a:pt x="326" y="1053"/>
                  </a:lnTo>
                  <a:lnTo>
                    <a:pt x="331" y="1019"/>
                  </a:lnTo>
                  <a:lnTo>
                    <a:pt x="371" y="982"/>
                  </a:lnTo>
                  <a:lnTo>
                    <a:pt x="341" y="935"/>
                  </a:lnTo>
                  <a:lnTo>
                    <a:pt x="294" y="908"/>
                  </a:lnTo>
                  <a:lnTo>
                    <a:pt x="249" y="837"/>
                  </a:lnTo>
                  <a:lnTo>
                    <a:pt x="179" y="797"/>
                  </a:lnTo>
                  <a:lnTo>
                    <a:pt x="147" y="752"/>
                  </a:lnTo>
                  <a:lnTo>
                    <a:pt x="160" y="728"/>
                  </a:lnTo>
                  <a:lnTo>
                    <a:pt x="122" y="692"/>
                  </a:lnTo>
                  <a:lnTo>
                    <a:pt x="117" y="635"/>
                  </a:lnTo>
                  <a:lnTo>
                    <a:pt x="132" y="620"/>
                  </a:lnTo>
                  <a:lnTo>
                    <a:pt x="141" y="537"/>
                  </a:lnTo>
                  <a:lnTo>
                    <a:pt x="109" y="473"/>
                  </a:lnTo>
                  <a:lnTo>
                    <a:pt x="81" y="402"/>
                  </a:lnTo>
                  <a:lnTo>
                    <a:pt x="53" y="18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7"/>
            <p:cNvSpPr/>
            <p:nvPr/>
          </p:nvSpPr>
          <p:spPr>
            <a:xfrm>
              <a:off x="5886171" y="3139562"/>
              <a:ext cx="10608" cy="11702"/>
            </a:xfrm>
            <a:custGeom>
              <a:avLst/>
              <a:gdLst/>
              <a:ahLst/>
              <a:cxnLst/>
              <a:rect l="l" t="t" r="r" b="b"/>
              <a:pathLst>
                <a:path w="223" h="246" extrusionOk="0">
                  <a:moveTo>
                    <a:pt x="1" y="110"/>
                  </a:moveTo>
                  <a:lnTo>
                    <a:pt x="40" y="127"/>
                  </a:lnTo>
                  <a:lnTo>
                    <a:pt x="67" y="130"/>
                  </a:lnTo>
                  <a:lnTo>
                    <a:pt x="112" y="206"/>
                  </a:lnTo>
                  <a:lnTo>
                    <a:pt x="163" y="245"/>
                  </a:lnTo>
                  <a:lnTo>
                    <a:pt x="189" y="232"/>
                  </a:lnTo>
                  <a:lnTo>
                    <a:pt x="172" y="117"/>
                  </a:lnTo>
                  <a:lnTo>
                    <a:pt x="200" y="76"/>
                  </a:lnTo>
                  <a:lnTo>
                    <a:pt x="223" y="72"/>
                  </a:lnTo>
                  <a:lnTo>
                    <a:pt x="223" y="53"/>
                  </a:lnTo>
                  <a:lnTo>
                    <a:pt x="219" y="1"/>
                  </a:lnTo>
                  <a:lnTo>
                    <a:pt x="170" y="19"/>
                  </a:lnTo>
                  <a:lnTo>
                    <a:pt x="108" y="66"/>
                  </a:lnTo>
                  <a:lnTo>
                    <a:pt x="14" y="9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7"/>
            <p:cNvSpPr/>
            <p:nvPr/>
          </p:nvSpPr>
          <p:spPr>
            <a:xfrm>
              <a:off x="5897112" y="3142274"/>
              <a:ext cx="3520" cy="7373"/>
            </a:xfrm>
            <a:custGeom>
              <a:avLst/>
              <a:gdLst/>
              <a:ahLst/>
              <a:cxnLst/>
              <a:rect l="l" t="t" r="r" b="b"/>
              <a:pathLst>
                <a:path w="74" h="155" extrusionOk="0">
                  <a:moveTo>
                    <a:pt x="0" y="25"/>
                  </a:moveTo>
                  <a:lnTo>
                    <a:pt x="12" y="70"/>
                  </a:lnTo>
                  <a:lnTo>
                    <a:pt x="15" y="136"/>
                  </a:lnTo>
                  <a:lnTo>
                    <a:pt x="51" y="154"/>
                  </a:lnTo>
                  <a:lnTo>
                    <a:pt x="74" y="111"/>
                  </a:lnTo>
                  <a:lnTo>
                    <a:pt x="42" y="21"/>
                  </a:lnTo>
                  <a:lnTo>
                    <a:pt x="36" y="0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7"/>
            <p:cNvSpPr/>
            <p:nvPr/>
          </p:nvSpPr>
          <p:spPr>
            <a:xfrm>
              <a:off x="5723008" y="2897340"/>
              <a:ext cx="101277" cy="196987"/>
            </a:xfrm>
            <a:custGeom>
              <a:avLst/>
              <a:gdLst/>
              <a:ahLst/>
              <a:cxnLst/>
              <a:rect l="l" t="t" r="r" b="b"/>
              <a:pathLst>
                <a:path w="2129" h="4141" extrusionOk="0">
                  <a:moveTo>
                    <a:pt x="1" y="285"/>
                  </a:moveTo>
                  <a:lnTo>
                    <a:pt x="18" y="270"/>
                  </a:lnTo>
                  <a:lnTo>
                    <a:pt x="41" y="266"/>
                  </a:lnTo>
                  <a:lnTo>
                    <a:pt x="54" y="240"/>
                  </a:lnTo>
                  <a:lnTo>
                    <a:pt x="82" y="215"/>
                  </a:lnTo>
                  <a:lnTo>
                    <a:pt x="135" y="193"/>
                  </a:lnTo>
                  <a:lnTo>
                    <a:pt x="169" y="198"/>
                  </a:lnTo>
                  <a:lnTo>
                    <a:pt x="167" y="238"/>
                  </a:lnTo>
                  <a:lnTo>
                    <a:pt x="189" y="255"/>
                  </a:lnTo>
                  <a:lnTo>
                    <a:pt x="225" y="255"/>
                  </a:lnTo>
                  <a:lnTo>
                    <a:pt x="234" y="206"/>
                  </a:lnTo>
                  <a:lnTo>
                    <a:pt x="272" y="178"/>
                  </a:lnTo>
                  <a:lnTo>
                    <a:pt x="325" y="228"/>
                  </a:lnTo>
                  <a:lnTo>
                    <a:pt x="351" y="193"/>
                  </a:lnTo>
                  <a:lnTo>
                    <a:pt x="381" y="193"/>
                  </a:lnTo>
                  <a:lnTo>
                    <a:pt x="393" y="230"/>
                  </a:lnTo>
                  <a:lnTo>
                    <a:pt x="451" y="204"/>
                  </a:lnTo>
                  <a:lnTo>
                    <a:pt x="460" y="164"/>
                  </a:lnTo>
                  <a:lnTo>
                    <a:pt x="524" y="146"/>
                  </a:lnTo>
                  <a:lnTo>
                    <a:pt x="573" y="176"/>
                  </a:lnTo>
                  <a:lnTo>
                    <a:pt x="660" y="146"/>
                  </a:lnTo>
                  <a:lnTo>
                    <a:pt x="656" y="67"/>
                  </a:lnTo>
                  <a:lnTo>
                    <a:pt x="713" y="35"/>
                  </a:lnTo>
                  <a:lnTo>
                    <a:pt x="775" y="35"/>
                  </a:lnTo>
                  <a:lnTo>
                    <a:pt x="810" y="1"/>
                  </a:lnTo>
                  <a:lnTo>
                    <a:pt x="867" y="44"/>
                  </a:lnTo>
                  <a:lnTo>
                    <a:pt x="867" y="78"/>
                  </a:lnTo>
                  <a:lnTo>
                    <a:pt x="923" y="89"/>
                  </a:lnTo>
                  <a:lnTo>
                    <a:pt x="946" y="123"/>
                  </a:lnTo>
                  <a:lnTo>
                    <a:pt x="1063" y="121"/>
                  </a:lnTo>
                  <a:lnTo>
                    <a:pt x="1083" y="146"/>
                  </a:lnTo>
                  <a:lnTo>
                    <a:pt x="1153" y="119"/>
                  </a:lnTo>
                  <a:lnTo>
                    <a:pt x="1198" y="153"/>
                  </a:lnTo>
                  <a:lnTo>
                    <a:pt x="1189" y="204"/>
                  </a:lnTo>
                  <a:lnTo>
                    <a:pt x="1151" y="210"/>
                  </a:lnTo>
                  <a:lnTo>
                    <a:pt x="1125" y="304"/>
                  </a:lnTo>
                  <a:lnTo>
                    <a:pt x="1155" y="315"/>
                  </a:lnTo>
                  <a:lnTo>
                    <a:pt x="1170" y="370"/>
                  </a:lnTo>
                  <a:lnTo>
                    <a:pt x="1274" y="407"/>
                  </a:lnTo>
                  <a:lnTo>
                    <a:pt x="1289" y="443"/>
                  </a:lnTo>
                  <a:lnTo>
                    <a:pt x="1339" y="466"/>
                  </a:lnTo>
                  <a:lnTo>
                    <a:pt x="1390" y="492"/>
                  </a:lnTo>
                  <a:lnTo>
                    <a:pt x="1443" y="477"/>
                  </a:lnTo>
                  <a:lnTo>
                    <a:pt x="1466" y="494"/>
                  </a:lnTo>
                  <a:lnTo>
                    <a:pt x="1498" y="484"/>
                  </a:lnTo>
                  <a:lnTo>
                    <a:pt x="1543" y="509"/>
                  </a:lnTo>
                  <a:lnTo>
                    <a:pt x="1539" y="509"/>
                  </a:lnTo>
                  <a:lnTo>
                    <a:pt x="1548" y="530"/>
                  </a:lnTo>
                  <a:lnTo>
                    <a:pt x="1531" y="558"/>
                  </a:lnTo>
                  <a:lnTo>
                    <a:pt x="1505" y="569"/>
                  </a:lnTo>
                  <a:lnTo>
                    <a:pt x="1482" y="569"/>
                  </a:lnTo>
                  <a:lnTo>
                    <a:pt x="1437" y="597"/>
                  </a:lnTo>
                  <a:lnTo>
                    <a:pt x="1392" y="594"/>
                  </a:lnTo>
                  <a:lnTo>
                    <a:pt x="1347" y="603"/>
                  </a:lnTo>
                  <a:lnTo>
                    <a:pt x="1334" y="626"/>
                  </a:lnTo>
                  <a:lnTo>
                    <a:pt x="1343" y="663"/>
                  </a:lnTo>
                  <a:lnTo>
                    <a:pt x="1319" y="680"/>
                  </a:lnTo>
                  <a:lnTo>
                    <a:pt x="1309" y="699"/>
                  </a:lnTo>
                  <a:lnTo>
                    <a:pt x="1285" y="684"/>
                  </a:lnTo>
                  <a:lnTo>
                    <a:pt x="1245" y="691"/>
                  </a:lnTo>
                  <a:lnTo>
                    <a:pt x="1221" y="716"/>
                  </a:lnTo>
                  <a:lnTo>
                    <a:pt x="1204" y="722"/>
                  </a:lnTo>
                  <a:lnTo>
                    <a:pt x="1187" y="699"/>
                  </a:lnTo>
                  <a:lnTo>
                    <a:pt x="1170" y="691"/>
                  </a:lnTo>
                  <a:lnTo>
                    <a:pt x="1166" y="727"/>
                  </a:lnTo>
                  <a:lnTo>
                    <a:pt x="1146" y="755"/>
                  </a:lnTo>
                  <a:lnTo>
                    <a:pt x="1161" y="771"/>
                  </a:lnTo>
                  <a:lnTo>
                    <a:pt x="1153" y="810"/>
                  </a:lnTo>
                  <a:lnTo>
                    <a:pt x="1155" y="851"/>
                  </a:lnTo>
                  <a:lnTo>
                    <a:pt x="1147" y="861"/>
                  </a:lnTo>
                  <a:lnTo>
                    <a:pt x="1162" y="891"/>
                  </a:lnTo>
                  <a:lnTo>
                    <a:pt x="1149" y="914"/>
                  </a:lnTo>
                  <a:lnTo>
                    <a:pt x="1130" y="919"/>
                  </a:lnTo>
                  <a:lnTo>
                    <a:pt x="1091" y="979"/>
                  </a:lnTo>
                  <a:lnTo>
                    <a:pt x="1059" y="981"/>
                  </a:lnTo>
                  <a:lnTo>
                    <a:pt x="1046" y="963"/>
                  </a:lnTo>
                  <a:lnTo>
                    <a:pt x="1044" y="985"/>
                  </a:lnTo>
                  <a:lnTo>
                    <a:pt x="1021" y="1002"/>
                  </a:lnTo>
                  <a:lnTo>
                    <a:pt x="1006" y="1047"/>
                  </a:lnTo>
                  <a:lnTo>
                    <a:pt x="985" y="1064"/>
                  </a:lnTo>
                  <a:lnTo>
                    <a:pt x="982" y="1111"/>
                  </a:lnTo>
                  <a:lnTo>
                    <a:pt x="1002" y="1115"/>
                  </a:lnTo>
                  <a:lnTo>
                    <a:pt x="1021" y="1141"/>
                  </a:lnTo>
                  <a:lnTo>
                    <a:pt x="997" y="1228"/>
                  </a:lnTo>
                  <a:lnTo>
                    <a:pt x="967" y="1269"/>
                  </a:lnTo>
                  <a:lnTo>
                    <a:pt x="1021" y="1316"/>
                  </a:lnTo>
                  <a:lnTo>
                    <a:pt x="1016" y="1345"/>
                  </a:lnTo>
                  <a:lnTo>
                    <a:pt x="972" y="1356"/>
                  </a:lnTo>
                  <a:lnTo>
                    <a:pt x="1017" y="1369"/>
                  </a:lnTo>
                  <a:lnTo>
                    <a:pt x="1095" y="1414"/>
                  </a:lnTo>
                  <a:lnTo>
                    <a:pt x="1162" y="1480"/>
                  </a:lnTo>
                  <a:lnTo>
                    <a:pt x="1187" y="1478"/>
                  </a:lnTo>
                  <a:lnTo>
                    <a:pt x="1221" y="1537"/>
                  </a:lnTo>
                  <a:lnTo>
                    <a:pt x="1221" y="1567"/>
                  </a:lnTo>
                  <a:lnTo>
                    <a:pt x="1211" y="1584"/>
                  </a:lnTo>
                  <a:lnTo>
                    <a:pt x="1232" y="1642"/>
                  </a:lnTo>
                  <a:lnTo>
                    <a:pt x="1242" y="1674"/>
                  </a:lnTo>
                  <a:lnTo>
                    <a:pt x="1343" y="1755"/>
                  </a:lnTo>
                  <a:lnTo>
                    <a:pt x="1400" y="1789"/>
                  </a:lnTo>
                  <a:lnTo>
                    <a:pt x="1405" y="1806"/>
                  </a:lnTo>
                  <a:lnTo>
                    <a:pt x="1545" y="1883"/>
                  </a:lnTo>
                  <a:lnTo>
                    <a:pt x="1669" y="1973"/>
                  </a:lnTo>
                  <a:lnTo>
                    <a:pt x="1697" y="2022"/>
                  </a:lnTo>
                  <a:lnTo>
                    <a:pt x="1812" y="2109"/>
                  </a:lnTo>
                  <a:lnTo>
                    <a:pt x="1850" y="2175"/>
                  </a:lnTo>
                  <a:lnTo>
                    <a:pt x="1857" y="2216"/>
                  </a:lnTo>
                  <a:lnTo>
                    <a:pt x="1872" y="2216"/>
                  </a:lnTo>
                  <a:lnTo>
                    <a:pt x="1870" y="2252"/>
                  </a:lnTo>
                  <a:lnTo>
                    <a:pt x="1929" y="2312"/>
                  </a:lnTo>
                  <a:lnTo>
                    <a:pt x="1929" y="2339"/>
                  </a:lnTo>
                  <a:lnTo>
                    <a:pt x="1942" y="2361"/>
                  </a:lnTo>
                  <a:lnTo>
                    <a:pt x="1930" y="2382"/>
                  </a:lnTo>
                  <a:lnTo>
                    <a:pt x="1976" y="2436"/>
                  </a:lnTo>
                  <a:lnTo>
                    <a:pt x="1987" y="2531"/>
                  </a:lnTo>
                  <a:lnTo>
                    <a:pt x="2008" y="2546"/>
                  </a:lnTo>
                  <a:lnTo>
                    <a:pt x="2028" y="2629"/>
                  </a:lnTo>
                  <a:lnTo>
                    <a:pt x="2043" y="2645"/>
                  </a:lnTo>
                  <a:lnTo>
                    <a:pt x="2045" y="2691"/>
                  </a:lnTo>
                  <a:lnTo>
                    <a:pt x="2038" y="2721"/>
                  </a:lnTo>
                  <a:lnTo>
                    <a:pt x="2053" y="2764"/>
                  </a:lnTo>
                  <a:lnTo>
                    <a:pt x="2042" y="2783"/>
                  </a:lnTo>
                  <a:lnTo>
                    <a:pt x="2060" y="2847"/>
                  </a:lnTo>
                  <a:lnTo>
                    <a:pt x="2062" y="2871"/>
                  </a:lnTo>
                  <a:lnTo>
                    <a:pt x="2085" y="2881"/>
                  </a:lnTo>
                  <a:lnTo>
                    <a:pt x="2098" y="2918"/>
                  </a:lnTo>
                  <a:lnTo>
                    <a:pt x="2128" y="2979"/>
                  </a:lnTo>
                  <a:lnTo>
                    <a:pt x="2122" y="3016"/>
                  </a:lnTo>
                  <a:lnTo>
                    <a:pt x="2109" y="3016"/>
                  </a:lnTo>
                  <a:lnTo>
                    <a:pt x="2109" y="2997"/>
                  </a:lnTo>
                  <a:lnTo>
                    <a:pt x="2092" y="2977"/>
                  </a:lnTo>
                  <a:lnTo>
                    <a:pt x="2072" y="2990"/>
                  </a:lnTo>
                  <a:lnTo>
                    <a:pt x="2074" y="3029"/>
                  </a:lnTo>
                  <a:lnTo>
                    <a:pt x="2098" y="3054"/>
                  </a:lnTo>
                  <a:lnTo>
                    <a:pt x="2094" y="3078"/>
                  </a:lnTo>
                  <a:lnTo>
                    <a:pt x="2068" y="3099"/>
                  </a:lnTo>
                  <a:lnTo>
                    <a:pt x="2066" y="3127"/>
                  </a:lnTo>
                  <a:lnTo>
                    <a:pt x="2025" y="3159"/>
                  </a:lnTo>
                  <a:lnTo>
                    <a:pt x="2060" y="3214"/>
                  </a:lnTo>
                  <a:lnTo>
                    <a:pt x="2042" y="3259"/>
                  </a:lnTo>
                  <a:lnTo>
                    <a:pt x="2058" y="3280"/>
                  </a:lnTo>
                  <a:lnTo>
                    <a:pt x="2023" y="3312"/>
                  </a:lnTo>
                  <a:lnTo>
                    <a:pt x="1994" y="3323"/>
                  </a:lnTo>
                  <a:lnTo>
                    <a:pt x="1987" y="3387"/>
                  </a:lnTo>
                  <a:lnTo>
                    <a:pt x="1961" y="3397"/>
                  </a:lnTo>
                  <a:lnTo>
                    <a:pt x="1902" y="3457"/>
                  </a:lnTo>
                  <a:lnTo>
                    <a:pt x="1865" y="3477"/>
                  </a:lnTo>
                  <a:lnTo>
                    <a:pt x="1812" y="3513"/>
                  </a:lnTo>
                  <a:lnTo>
                    <a:pt x="1806" y="3557"/>
                  </a:lnTo>
                  <a:lnTo>
                    <a:pt x="1759" y="3557"/>
                  </a:lnTo>
                  <a:lnTo>
                    <a:pt x="1729" y="3590"/>
                  </a:lnTo>
                  <a:lnTo>
                    <a:pt x="1618" y="3656"/>
                  </a:lnTo>
                  <a:lnTo>
                    <a:pt x="1550" y="3662"/>
                  </a:lnTo>
                  <a:lnTo>
                    <a:pt x="1522" y="3649"/>
                  </a:lnTo>
                  <a:lnTo>
                    <a:pt x="1473" y="3660"/>
                  </a:lnTo>
                  <a:lnTo>
                    <a:pt x="1464" y="3651"/>
                  </a:lnTo>
                  <a:lnTo>
                    <a:pt x="1469" y="3619"/>
                  </a:lnTo>
                  <a:lnTo>
                    <a:pt x="1467" y="3589"/>
                  </a:lnTo>
                  <a:lnTo>
                    <a:pt x="1456" y="3619"/>
                  </a:lnTo>
                  <a:lnTo>
                    <a:pt x="1449" y="3630"/>
                  </a:lnTo>
                  <a:lnTo>
                    <a:pt x="1405" y="3619"/>
                  </a:lnTo>
                  <a:lnTo>
                    <a:pt x="1434" y="3641"/>
                  </a:lnTo>
                  <a:lnTo>
                    <a:pt x="1434" y="3660"/>
                  </a:lnTo>
                  <a:lnTo>
                    <a:pt x="1420" y="3669"/>
                  </a:lnTo>
                  <a:lnTo>
                    <a:pt x="1377" y="3664"/>
                  </a:lnTo>
                  <a:lnTo>
                    <a:pt x="1447" y="3696"/>
                  </a:lnTo>
                  <a:lnTo>
                    <a:pt x="1432" y="3718"/>
                  </a:lnTo>
                  <a:lnTo>
                    <a:pt x="1452" y="3760"/>
                  </a:lnTo>
                  <a:lnTo>
                    <a:pt x="1413" y="3781"/>
                  </a:lnTo>
                  <a:lnTo>
                    <a:pt x="1358" y="3739"/>
                  </a:lnTo>
                  <a:lnTo>
                    <a:pt x="1405" y="3790"/>
                  </a:lnTo>
                  <a:lnTo>
                    <a:pt x="1400" y="3814"/>
                  </a:lnTo>
                  <a:lnTo>
                    <a:pt x="1379" y="3843"/>
                  </a:lnTo>
                  <a:lnTo>
                    <a:pt x="1356" y="3835"/>
                  </a:lnTo>
                  <a:lnTo>
                    <a:pt x="1336" y="3805"/>
                  </a:lnTo>
                  <a:lnTo>
                    <a:pt x="1307" y="3811"/>
                  </a:lnTo>
                  <a:lnTo>
                    <a:pt x="1321" y="3848"/>
                  </a:lnTo>
                  <a:lnTo>
                    <a:pt x="1319" y="3860"/>
                  </a:lnTo>
                  <a:lnTo>
                    <a:pt x="1330" y="3875"/>
                  </a:lnTo>
                  <a:lnTo>
                    <a:pt x="1309" y="3890"/>
                  </a:lnTo>
                  <a:lnTo>
                    <a:pt x="1294" y="3909"/>
                  </a:lnTo>
                  <a:lnTo>
                    <a:pt x="1268" y="3910"/>
                  </a:lnTo>
                  <a:lnTo>
                    <a:pt x="1219" y="3954"/>
                  </a:lnTo>
                  <a:lnTo>
                    <a:pt x="1198" y="3971"/>
                  </a:lnTo>
                  <a:lnTo>
                    <a:pt x="1164" y="3965"/>
                  </a:lnTo>
                  <a:lnTo>
                    <a:pt x="1151" y="3993"/>
                  </a:lnTo>
                  <a:lnTo>
                    <a:pt x="1146" y="4048"/>
                  </a:lnTo>
                  <a:lnTo>
                    <a:pt x="1114" y="4078"/>
                  </a:lnTo>
                  <a:lnTo>
                    <a:pt x="1100" y="4076"/>
                  </a:lnTo>
                  <a:lnTo>
                    <a:pt x="1102" y="4087"/>
                  </a:lnTo>
                  <a:lnTo>
                    <a:pt x="989" y="4140"/>
                  </a:lnTo>
                  <a:lnTo>
                    <a:pt x="929" y="4131"/>
                  </a:lnTo>
                  <a:lnTo>
                    <a:pt x="967" y="4106"/>
                  </a:lnTo>
                  <a:lnTo>
                    <a:pt x="1014" y="4086"/>
                  </a:lnTo>
                  <a:lnTo>
                    <a:pt x="1040" y="4057"/>
                  </a:lnTo>
                  <a:lnTo>
                    <a:pt x="1014" y="4067"/>
                  </a:lnTo>
                  <a:lnTo>
                    <a:pt x="978" y="4048"/>
                  </a:lnTo>
                  <a:lnTo>
                    <a:pt x="982" y="3969"/>
                  </a:lnTo>
                  <a:lnTo>
                    <a:pt x="989" y="3961"/>
                  </a:lnTo>
                  <a:lnTo>
                    <a:pt x="974" y="3957"/>
                  </a:lnTo>
                  <a:lnTo>
                    <a:pt x="984" y="3924"/>
                  </a:lnTo>
                  <a:lnTo>
                    <a:pt x="980" y="3843"/>
                  </a:lnTo>
                  <a:lnTo>
                    <a:pt x="1017" y="3781"/>
                  </a:lnTo>
                  <a:lnTo>
                    <a:pt x="1089" y="3724"/>
                  </a:lnTo>
                  <a:lnTo>
                    <a:pt x="1112" y="3698"/>
                  </a:lnTo>
                  <a:lnTo>
                    <a:pt x="1074" y="3713"/>
                  </a:lnTo>
                  <a:lnTo>
                    <a:pt x="1019" y="3705"/>
                  </a:lnTo>
                  <a:lnTo>
                    <a:pt x="980" y="3718"/>
                  </a:lnTo>
                  <a:lnTo>
                    <a:pt x="957" y="3703"/>
                  </a:lnTo>
                  <a:lnTo>
                    <a:pt x="933" y="3713"/>
                  </a:lnTo>
                  <a:lnTo>
                    <a:pt x="882" y="3700"/>
                  </a:lnTo>
                  <a:lnTo>
                    <a:pt x="891" y="3686"/>
                  </a:lnTo>
                  <a:lnTo>
                    <a:pt x="888" y="3643"/>
                  </a:lnTo>
                  <a:lnTo>
                    <a:pt x="876" y="3634"/>
                  </a:lnTo>
                  <a:lnTo>
                    <a:pt x="923" y="3575"/>
                  </a:lnTo>
                  <a:lnTo>
                    <a:pt x="980" y="3566"/>
                  </a:lnTo>
                  <a:lnTo>
                    <a:pt x="1010" y="3493"/>
                  </a:lnTo>
                  <a:lnTo>
                    <a:pt x="1061" y="3491"/>
                  </a:lnTo>
                  <a:lnTo>
                    <a:pt x="1089" y="3508"/>
                  </a:lnTo>
                  <a:lnTo>
                    <a:pt x="1210" y="3479"/>
                  </a:lnTo>
                  <a:lnTo>
                    <a:pt x="1260" y="3508"/>
                  </a:lnTo>
                  <a:lnTo>
                    <a:pt x="1274" y="3543"/>
                  </a:lnTo>
                  <a:lnTo>
                    <a:pt x="1354" y="3538"/>
                  </a:lnTo>
                  <a:lnTo>
                    <a:pt x="1332" y="3485"/>
                  </a:lnTo>
                  <a:lnTo>
                    <a:pt x="1341" y="3449"/>
                  </a:lnTo>
                  <a:lnTo>
                    <a:pt x="1294" y="3400"/>
                  </a:lnTo>
                  <a:lnTo>
                    <a:pt x="1236" y="3383"/>
                  </a:lnTo>
                  <a:lnTo>
                    <a:pt x="1225" y="3293"/>
                  </a:lnTo>
                  <a:lnTo>
                    <a:pt x="1277" y="3255"/>
                  </a:lnTo>
                  <a:lnTo>
                    <a:pt x="1371" y="3259"/>
                  </a:lnTo>
                  <a:lnTo>
                    <a:pt x="1398" y="3210"/>
                  </a:lnTo>
                  <a:lnTo>
                    <a:pt x="1473" y="3161"/>
                  </a:lnTo>
                  <a:lnTo>
                    <a:pt x="1543" y="3141"/>
                  </a:lnTo>
                  <a:lnTo>
                    <a:pt x="1554" y="3107"/>
                  </a:lnTo>
                  <a:lnTo>
                    <a:pt x="1595" y="3090"/>
                  </a:lnTo>
                  <a:lnTo>
                    <a:pt x="1633" y="3014"/>
                  </a:lnTo>
                  <a:lnTo>
                    <a:pt x="1624" y="2954"/>
                  </a:lnTo>
                  <a:lnTo>
                    <a:pt x="1639" y="2886"/>
                  </a:lnTo>
                  <a:lnTo>
                    <a:pt x="1622" y="2836"/>
                  </a:lnTo>
                  <a:lnTo>
                    <a:pt x="1633" y="2757"/>
                  </a:lnTo>
                  <a:lnTo>
                    <a:pt x="1588" y="2651"/>
                  </a:lnTo>
                  <a:lnTo>
                    <a:pt x="1541" y="2629"/>
                  </a:lnTo>
                  <a:lnTo>
                    <a:pt x="1511" y="2548"/>
                  </a:lnTo>
                  <a:lnTo>
                    <a:pt x="1518" y="2548"/>
                  </a:lnTo>
                  <a:lnTo>
                    <a:pt x="1567" y="2517"/>
                  </a:lnTo>
                  <a:lnTo>
                    <a:pt x="1560" y="2442"/>
                  </a:lnTo>
                  <a:lnTo>
                    <a:pt x="1541" y="2406"/>
                  </a:lnTo>
                  <a:lnTo>
                    <a:pt x="1530" y="2340"/>
                  </a:lnTo>
                  <a:lnTo>
                    <a:pt x="1603" y="2282"/>
                  </a:lnTo>
                  <a:lnTo>
                    <a:pt x="1603" y="2220"/>
                  </a:lnTo>
                  <a:lnTo>
                    <a:pt x="1563" y="2214"/>
                  </a:lnTo>
                  <a:lnTo>
                    <a:pt x="1543" y="2186"/>
                  </a:lnTo>
                  <a:lnTo>
                    <a:pt x="1550" y="2116"/>
                  </a:lnTo>
                  <a:lnTo>
                    <a:pt x="1588" y="2079"/>
                  </a:lnTo>
                  <a:lnTo>
                    <a:pt x="1571" y="2041"/>
                  </a:lnTo>
                  <a:lnTo>
                    <a:pt x="1520" y="2062"/>
                  </a:lnTo>
                  <a:lnTo>
                    <a:pt x="1494" y="2052"/>
                  </a:lnTo>
                  <a:lnTo>
                    <a:pt x="1464" y="2011"/>
                  </a:lnTo>
                  <a:lnTo>
                    <a:pt x="1405" y="2007"/>
                  </a:lnTo>
                  <a:lnTo>
                    <a:pt x="1385" y="1981"/>
                  </a:lnTo>
                  <a:lnTo>
                    <a:pt x="1394" y="1938"/>
                  </a:lnTo>
                  <a:lnTo>
                    <a:pt x="1354" y="1921"/>
                  </a:lnTo>
                  <a:lnTo>
                    <a:pt x="1334" y="1928"/>
                  </a:lnTo>
                  <a:lnTo>
                    <a:pt x="1300" y="1894"/>
                  </a:lnTo>
                  <a:lnTo>
                    <a:pt x="1292" y="1849"/>
                  </a:lnTo>
                  <a:lnTo>
                    <a:pt x="1264" y="1802"/>
                  </a:lnTo>
                  <a:lnTo>
                    <a:pt x="1200" y="1802"/>
                  </a:lnTo>
                  <a:lnTo>
                    <a:pt x="1168" y="1785"/>
                  </a:lnTo>
                  <a:lnTo>
                    <a:pt x="1146" y="1725"/>
                  </a:lnTo>
                  <a:lnTo>
                    <a:pt x="1065" y="1635"/>
                  </a:lnTo>
                  <a:lnTo>
                    <a:pt x="1068" y="1597"/>
                  </a:lnTo>
                  <a:lnTo>
                    <a:pt x="1017" y="1522"/>
                  </a:lnTo>
                  <a:lnTo>
                    <a:pt x="942" y="1488"/>
                  </a:lnTo>
                  <a:lnTo>
                    <a:pt x="878" y="1399"/>
                  </a:lnTo>
                  <a:lnTo>
                    <a:pt x="825" y="1394"/>
                  </a:lnTo>
                  <a:lnTo>
                    <a:pt x="750" y="1352"/>
                  </a:lnTo>
                  <a:lnTo>
                    <a:pt x="669" y="1347"/>
                  </a:lnTo>
                  <a:lnTo>
                    <a:pt x="632" y="1281"/>
                  </a:lnTo>
                  <a:lnTo>
                    <a:pt x="592" y="1281"/>
                  </a:lnTo>
                  <a:lnTo>
                    <a:pt x="581" y="1247"/>
                  </a:lnTo>
                  <a:lnTo>
                    <a:pt x="617" y="1205"/>
                  </a:lnTo>
                  <a:lnTo>
                    <a:pt x="564" y="1145"/>
                  </a:lnTo>
                  <a:lnTo>
                    <a:pt x="556" y="1102"/>
                  </a:lnTo>
                  <a:lnTo>
                    <a:pt x="596" y="1100"/>
                  </a:lnTo>
                  <a:lnTo>
                    <a:pt x="669" y="1074"/>
                  </a:lnTo>
                  <a:lnTo>
                    <a:pt x="718" y="1066"/>
                  </a:lnTo>
                  <a:lnTo>
                    <a:pt x="746" y="1038"/>
                  </a:lnTo>
                  <a:lnTo>
                    <a:pt x="777" y="936"/>
                  </a:lnTo>
                  <a:lnTo>
                    <a:pt x="814" y="923"/>
                  </a:lnTo>
                  <a:lnTo>
                    <a:pt x="814" y="889"/>
                  </a:lnTo>
                  <a:lnTo>
                    <a:pt x="741" y="870"/>
                  </a:lnTo>
                  <a:lnTo>
                    <a:pt x="743" y="825"/>
                  </a:lnTo>
                  <a:lnTo>
                    <a:pt x="733" y="772"/>
                  </a:lnTo>
                  <a:lnTo>
                    <a:pt x="665" y="759"/>
                  </a:lnTo>
                  <a:lnTo>
                    <a:pt x="628" y="714"/>
                  </a:lnTo>
                  <a:lnTo>
                    <a:pt x="556" y="714"/>
                  </a:lnTo>
                  <a:lnTo>
                    <a:pt x="498" y="750"/>
                  </a:lnTo>
                  <a:lnTo>
                    <a:pt x="436" y="731"/>
                  </a:lnTo>
                  <a:lnTo>
                    <a:pt x="327" y="729"/>
                  </a:lnTo>
                  <a:lnTo>
                    <a:pt x="274" y="641"/>
                  </a:lnTo>
                  <a:lnTo>
                    <a:pt x="184" y="558"/>
                  </a:lnTo>
                  <a:lnTo>
                    <a:pt x="204" y="515"/>
                  </a:lnTo>
                  <a:lnTo>
                    <a:pt x="195" y="458"/>
                  </a:lnTo>
                  <a:lnTo>
                    <a:pt x="150" y="420"/>
                  </a:lnTo>
                  <a:lnTo>
                    <a:pt x="106" y="355"/>
                  </a:lnTo>
                  <a:lnTo>
                    <a:pt x="18" y="31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7"/>
            <p:cNvSpPr/>
            <p:nvPr/>
          </p:nvSpPr>
          <p:spPr>
            <a:xfrm>
              <a:off x="5756878" y="3069731"/>
              <a:ext cx="3806" cy="6470"/>
            </a:xfrm>
            <a:custGeom>
              <a:avLst/>
              <a:gdLst/>
              <a:ahLst/>
              <a:cxnLst/>
              <a:rect l="l" t="t" r="r" b="b"/>
              <a:pathLst>
                <a:path w="80" h="136" extrusionOk="0">
                  <a:moveTo>
                    <a:pt x="1" y="30"/>
                  </a:moveTo>
                  <a:lnTo>
                    <a:pt x="31" y="66"/>
                  </a:lnTo>
                  <a:lnTo>
                    <a:pt x="19" y="93"/>
                  </a:lnTo>
                  <a:lnTo>
                    <a:pt x="40" y="136"/>
                  </a:lnTo>
                  <a:lnTo>
                    <a:pt x="68" y="121"/>
                  </a:lnTo>
                  <a:lnTo>
                    <a:pt x="80" y="44"/>
                  </a:lnTo>
                  <a:lnTo>
                    <a:pt x="65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7"/>
            <p:cNvSpPr/>
            <p:nvPr/>
          </p:nvSpPr>
          <p:spPr>
            <a:xfrm>
              <a:off x="5736375" y="3014551"/>
              <a:ext cx="64600" cy="55657"/>
            </a:xfrm>
            <a:custGeom>
              <a:avLst/>
              <a:gdLst/>
              <a:ahLst/>
              <a:cxnLst/>
              <a:rect l="l" t="t" r="r" b="b"/>
              <a:pathLst>
                <a:path w="1358" h="1170" extrusionOk="0">
                  <a:moveTo>
                    <a:pt x="548" y="1136"/>
                  </a:moveTo>
                  <a:lnTo>
                    <a:pt x="533" y="1145"/>
                  </a:lnTo>
                  <a:lnTo>
                    <a:pt x="480" y="1128"/>
                  </a:lnTo>
                  <a:lnTo>
                    <a:pt x="452" y="1108"/>
                  </a:lnTo>
                  <a:lnTo>
                    <a:pt x="448" y="1123"/>
                  </a:lnTo>
                  <a:lnTo>
                    <a:pt x="407" y="1160"/>
                  </a:lnTo>
                  <a:lnTo>
                    <a:pt x="379" y="1158"/>
                  </a:lnTo>
                  <a:lnTo>
                    <a:pt x="371" y="1140"/>
                  </a:lnTo>
                  <a:lnTo>
                    <a:pt x="356" y="1115"/>
                  </a:lnTo>
                  <a:lnTo>
                    <a:pt x="388" y="1077"/>
                  </a:lnTo>
                  <a:lnTo>
                    <a:pt x="392" y="1045"/>
                  </a:lnTo>
                  <a:lnTo>
                    <a:pt x="373" y="1006"/>
                  </a:lnTo>
                  <a:lnTo>
                    <a:pt x="373" y="974"/>
                  </a:lnTo>
                  <a:lnTo>
                    <a:pt x="352" y="989"/>
                  </a:lnTo>
                  <a:lnTo>
                    <a:pt x="322" y="1015"/>
                  </a:lnTo>
                  <a:lnTo>
                    <a:pt x="320" y="1061"/>
                  </a:lnTo>
                  <a:lnTo>
                    <a:pt x="288" y="1064"/>
                  </a:lnTo>
                  <a:lnTo>
                    <a:pt x="249" y="1061"/>
                  </a:lnTo>
                  <a:lnTo>
                    <a:pt x="241" y="1021"/>
                  </a:lnTo>
                  <a:lnTo>
                    <a:pt x="224" y="991"/>
                  </a:lnTo>
                  <a:lnTo>
                    <a:pt x="228" y="951"/>
                  </a:lnTo>
                  <a:lnTo>
                    <a:pt x="209" y="914"/>
                  </a:lnTo>
                  <a:lnTo>
                    <a:pt x="189" y="921"/>
                  </a:lnTo>
                  <a:lnTo>
                    <a:pt x="153" y="869"/>
                  </a:lnTo>
                  <a:lnTo>
                    <a:pt x="151" y="820"/>
                  </a:lnTo>
                  <a:lnTo>
                    <a:pt x="117" y="789"/>
                  </a:lnTo>
                  <a:lnTo>
                    <a:pt x="113" y="741"/>
                  </a:lnTo>
                  <a:lnTo>
                    <a:pt x="80" y="699"/>
                  </a:lnTo>
                  <a:lnTo>
                    <a:pt x="78" y="699"/>
                  </a:lnTo>
                  <a:lnTo>
                    <a:pt x="85" y="660"/>
                  </a:lnTo>
                  <a:lnTo>
                    <a:pt x="91" y="565"/>
                  </a:lnTo>
                  <a:lnTo>
                    <a:pt x="66" y="515"/>
                  </a:lnTo>
                  <a:lnTo>
                    <a:pt x="23" y="490"/>
                  </a:lnTo>
                  <a:lnTo>
                    <a:pt x="0" y="389"/>
                  </a:lnTo>
                  <a:lnTo>
                    <a:pt x="6" y="289"/>
                  </a:lnTo>
                  <a:lnTo>
                    <a:pt x="48" y="230"/>
                  </a:lnTo>
                  <a:lnTo>
                    <a:pt x="64" y="155"/>
                  </a:lnTo>
                  <a:lnTo>
                    <a:pt x="119" y="78"/>
                  </a:lnTo>
                  <a:lnTo>
                    <a:pt x="170" y="78"/>
                  </a:lnTo>
                  <a:lnTo>
                    <a:pt x="290" y="40"/>
                  </a:lnTo>
                  <a:lnTo>
                    <a:pt x="364" y="42"/>
                  </a:lnTo>
                  <a:lnTo>
                    <a:pt x="386" y="63"/>
                  </a:lnTo>
                  <a:lnTo>
                    <a:pt x="460" y="38"/>
                  </a:lnTo>
                  <a:lnTo>
                    <a:pt x="514" y="38"/>
                  </a:lnTo>
                  <a:lnTo>
                    <a:pt x="571" y="52"/>
                  </a:lnTo>
                  <a:lnTo>
                    <a:pt x="642" y="42"/>
                  </a:lnTo>
                  <a:lnTo>
                    <a:pt x="688" y="78"/>
                  </a:lnTo>
                  <a:lnTo>
                    <a:pt x="721" y="63"/>
                  </a:lnTo>
                  <a:lnTo>
                    <a:pt x="780" y="106"/>
                  </a:lnTo>
                  <a:lnTo>
                    <a:pt x="802" y="142"/>
                  </a:lnTo>
                  <a:lnTo>
                    <a:pt x="878" y="144"/>
                  </a:lnTo>
                  <a:lnTo>
                    <a:pt x="925" y="219"/>
                  </a:lnTo>
                  <a:lnTo>
                    <a:pt x="1004" y="249"/>
                  </a:lnTo>
                  <a:lnTo>
                    <a:pt x="1008" y="213"/>
                  </a:lnTo>
                  <a:lnTo>
                    <a:pt x="991" y="166"/>
                  </a:lnTo>
                  <a:lnTo>
                    <a:pt x="1000" y="117"/>
                  </a:lnTo>
                  <a:lnTo>
                    <a:pt x="944" y="61"/>
                  </a:lnTo>
                  <a:lnTo>
                    <a:pt x="991" y="20"/>
                  </a:lnTo>
                  <a:lnTo>
                    <a:pt x="1077" y="1"/>
                  </a:lnTo>
                  <a:lnTo>
                    <a:pt x="1102" y="42"/>
                  </a:lnTo>
                  <a:lnTo>
                    <a:pt x="1139" y="52"/>
                  </a:lnTo>
                  <a:lnTo>
                    <a:pt x="1192" y="85"/>
                  </a:lnTo>
                  <a:lnTo>
                    <a:pt x="1230" y="84"/>
                  </a:lnTo>
                  <a:lnTo>
                    <a:pt x="1260" y="165"/>
                  </a:lnTo>
                  <a:lnTo>
                    <a:pt x="1307" y="187"/>
                  </a:lnTo>
                  <a:lnTo>
                    <a:pt x="1352" y="293"/>
                  </a:lnTo>
                  <a:lnTo>
                    <a:pt x="1341" y="372"/>
                  </a:lnTo>
                  <a:lnTo>
                    <a:pt x="1358" y="422"/>
                  </a:lnTo>
                  <a:lnTo>
                    <a:pt x="1343" y="490"/>
                  </a:lnTo>
                  <a:lnTo>
                    <a:pt x="1352" y="550"/>
                  </a:lnTo>
                  <a:lnTo>
                    <a:pt x="1314" y="626"/>
                  </a:lnTo>
                  <a:lnTo>
                    <a:pt x="1273" y="643"/>
                  </a:lnTo>
                  <a:lnTo>
                    <a:pt x="1262" y="677"/>
                  </a:lnTo>
                  <a:lnTo>
                    <a:pt x="1192" y="697"/>
                  </a:lnTo>
                  <a:lnTo>
                    <a:pt x="1117" y="746"/>
                  </a:lnTo>
                  <a:lnTo>
                    <a:pt x="1090" y="795"/>
                  </a:lnTo>
                  <a:lnTo>
                    <a:pt x="996" y="791"/>
                  </a:lnTo>
                  <a:lnTo>
                    <a:pt x="944" y="829"/>
                  </a:lnTo>
                  <a:lnTo>
                    <a:pt x="955" y="919"/>
                  </a:lnTo>
                  <a:lnTo>
                    <a:pt x="1013" y="936"/>
                  </a:lnTo>
                  <a:lnTo>
                    <a:pt x="1060" y="985"/>
                  </a:lnTo>
                  <a:lnTo>
                    <a:pt x="1051" y="1021"/>
                  </a:lnTo>
                  <a:lnTo>
                    <a:pt x="1073" y="1074"/>
                  </a:lnTo>
                  <a:lnTo>
                    <a:pt x="993" y="1079"/>
                  </a:lnTo>
                  <a:lnTo>
                    <a:pt x="979" y="1044"/>
                  </a:lnTo>
                  <a:lnTo>
                    <a:pt x="929" y="1015"/>
                  </a:lnTo>
                  <a:lnTo>
                    <a:pt x="808" y="1044"/>
                  </a:lnTo>
                  <a:lnTo>
                    <a:pt x="780" y="1027"/>
                  </a:lnTo>
                  <a:lnTo>
                    <a:pt x="729" y="1029"/>
                  </a:lnTo>
                  <a:lnTo>
                    <a:pt x="699" y="1102"/>
                  </a:lnTo>
                  <a:lnTo>
                    <a:pt x="642" y="1111"/>
                  </a:lnTo>
                  <a:lnTo>
                    <a:pt x="595" y="117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7"/>
            <p:cNvSpPr/>
            <p:nvPr/>
          </p:nvSpPr>
          <p:spPr>
            <a:xfrm>
              <a:off x="5699224" y="2910707"/>
              <a:ext cx="100040" cy="115738"/>
            </a:xfrm>
            <a:custGeom>
              <a:avLst/>
              <a:gdLst/>
              <a:ahLst/>
              <a:cxnLst/>
              <a:rect l="l" t="t" r="r" b="b"/>
              <a:pathLst>
                <a:path w="2103" h="2433" extrusionOk="0">
                  <a:moveTo>
                    <a:pt x="241" y="275"/>
                  </a:moveTo>
                  <a:lnTo>
                    <a:pt x="273" y="299"/>
                  </a:lnTo>
                  <a:lnTo>
                    <a:pt x="296" y="341"/>
                  </a:lnTo>
                  <a:lnTo>
                    <a:pt x="364" y="320"/>
                  </a:lnTo>
                  <a:lnTo>
                    <a:pt x="407" y="331"/>
                  </a:lnTo>
                  <a:lnTo>
                    <a:pt x="392" y="267"/>
                  </a:lnTo>
                  <a:lnTo>
                    <a:pt x="388" y="205"/>
                  </a:lnTo>
                  <a:lnTo>
                    <a:pt x="371" y="153"/>
                  </a:lnTo>
                  <a:lnTo>
                    <a:pt x="367" y="64"/>
                  </a:lnTo>
                  <a:lnTo>
                    <a:pt x="401" y="40"/>
                  </a:lnTo>
                  <a:lnTo>
                    <a:pt x="401" y="4"/>
                  </a:lnTo>
                  <a:lnTo>
                    <a:pt x="499" y="0"/>
                  </a:lnTo>
                  <a:lnTo>
                    <a:pt x="518" y="36"/>
                  </a:lnTo>
                  <a:lnTo>
                    <a:pt x="606" y="74"/>
                  </a:lnTo>
                  <a:lnTo>
                    <a:pt x="650" y="139"/>
                  </a:lnTo>
                  <a:lnTo>
                    <a:pt x="695" y="177"/>
                  </a:lnTo>
                  <a:lnTo>
                    <a:pt x="704" y="234"/>
                  </a:lnTo>
                  <a:lnTo>
                    <a:pt x="684" y="277"/>
                  </a:lnTo>
                  <a:lnTo>
                    <a:pt x="774" y="360"/>
                  </a:lnTo>
                  <a:lnTo>
                    <a:pt x="827" y="448"/>
                  </a:lnTo>
                  <a:lnTo>
                    <a:pt x="936" y="450"/>
                  </a:lnTo>
                  <a:lnTo>
                    <a:pt x="998" y="469"/>
                  </a:lnTo>
                  <a:lnTo>
                    <a:pt x="1056" y="433"/>
                  </a:lnTo>
                  <a:lnTo>
                    <a:pt x="1128" y="433"/>
                  </a:lnTo>
                  <a:lnTo>
                    <a:pt x="1165" y="478"/>
                  </a:lnTo>
                  <a:lnTo>
                    <a:pt x="1233" y="491"/>
                  </a:lnTo>
                  <a:lnTo>
                    <a:pt x="1243" y="544"/>
                  </a:lnTo>
                  <a:lnTo>
                    <a:pt x="1241" y="589"/>
                  </a:lnTo>
                  <a:lnTo>
                    <a:pt x="1314" y="608"/>
                  </a:lnTo>
                  <a:lnTo>
                    <a:pt x="1314" y="642"/>
                  </a:lnTo>
                  <a:lnTo>
                    <a:pt x="1277" y="655"/>
                  </a:lnTo>
                  <a:lnTo>
                    <a:pt x="1246" y="757"/>
                  </a:lnTo>
                  <a:lnTo>
                    <a:pt x="1218" y="785"/>
                  </a:lnTo>
                  <a:lnTo>
                    <a:pt x="1169" y="793"/>
                  </a:lnTo>
                  <a:lnTo>
                    <a:pt x="1096" y="819"/>
                  </a:lnTo>
                  <a:lnTo>
                    <a:pt x="1056" y="821"/>
                  </a:lnTo>
                  <a:lnTo>
                    <a:pt x="1064" y="864"/>
                  </a:lnTo>
                  <a:lnTo>
                    <a:pt x="1117" y="924"/>
                  </a:lnTo>
                  <a:lnTo>
                    <a:pt x="1081" y="966"/>
                  </a:lnTo>
                  <a:lnTo>
                    <a:pt x="1092" y="1000"/>
                  </a:lnTo>
                  <a:lnTo>
                    <a:pt x="1132" y="1000"/>
                  </a:lnTo>
                  <a:lnTo>
                    <a:pt x="1169" y="1066"/>
                  </a:lnTo>
                  <a:lnTo>
                    <a:pt x="1250" y="1071"/>
                  </a:lnTo>
                  <a:lnTo>
                    <a:pt x="1325" y="1113"/>
                  </a:lnTo>
                  <a:lnTo>
                    <a:pt x="1378" y="1118"/>
                  </a:lnTo>
                  <a:lnTo>
                    <a:pt x="1442" y="1207"/>
                  </a:lnTo>
                  <a:lnTo>
                    <a:pt x="1517" y="1241"/>
                  </a:lnTo>
                  <a:lnTo>
                    <a:pt x="1568" y="1316"/>
                  </a:lnTo>
                  <a:lnTo>
                    <a:pt x="1565" y="1354"/>
                  </a:lnTo>
                  <a:lnTo>
                    <a:pt x="1646" y="1444"/>
                  </a:lnTo>
                  <a:lnTo>
                    <a:pt x="1668" y="1504"/>
                  </a:lnTo>
                  <a:lnTo>
                    <a:pt x="1700" y="1521"/>
                  </a:lnTo>
                  <a:lnTo>
                    <a:pt x="1764" y="1521"/>
                  </a:lnTo>
                  <a:lnTo>
                    <a:pt x="1792" y="1568"/>
                  </a:lnTo>
                  <a:lnTo>
                    <a:pt x="1800" y="1613"/>
                  </a:lnTo>
                  <a:lnTo>
                    <a:pt x="1834" y="1647"/>
                  </a:lnTo>
                  <a:lnTo>
                    <a:pt x="1854" y="1640"/>
                  </a:lnTo>
                  <a:lnTo>
                    <a:pt x="1894" y="1657"/>
                  </a:lnTo>
                  <a:lnTo>
                    <a:pt x="1885" y="1700"/>
                  </a:lnTo>
                  <a:lnTo>
                    <a:pt x="1905" y="1726"/>
                  </a:lnTo>
                  <a:lnTo>
                    <a:pt x="1964" y="1730"/>
                  </a:lnTo>
                  <a:lnTo>
                    <a:pt x="1994" y="1771"/>
                  </a:lnTo>
                  <a:lnTo>
                    <a:pt x="2020" y="1781"/>
                  </a:lnTo>
                  <a:lnTo>
                    <a:pt x="2071" y="1760"/>
                  </a:lnTo>
                  <a:lnTo>
                    <a:pt x="2088" y="1798"/>
                  </a:lnTo>
                  <a:lnTo>
                    <a:pt x="2050" y="1835"/>
                  </a:lnTo>
                  <a:lnTo>
                    <a:pt x="2043" y="1905"/>
                  </a:lnTo>
                  <a:lnTo>
                    <a:pt x="2063" y="1933"/>
                  </a:lnTo>
                  <a:lnTo>
                    <a:pt x="2103" y="1939"/>
                  </a:lnTo>
                  <a:lnTo>
                    <a:pt x="2103" y="2001"/>
                  </a:lnTo>
                  <a:lnTo>
                    <a:pt x="2030" y="2059"/>
                  </a:lnTo>
                  <a:lnTo>
                    <a:pt x="2041" y="2125"/>
                  </a:lnTo>
                  <a:lnTo>
                    <a:pt x="2060" y="2161"/>
                  </a:lnTo>
                  <a:lnTo>
                    <a:pt x="2067" y="2236"/>
                  </a:lnTo>
                  <a:lnTo>
                    <a:pt x="2018" y="2267"/>
                  </a:lnTo>
                  <a:lnTo>
                    <a:pt x="1973" y="2268"/>
                  </a:lnTo>
                  <a:lnTo>
                    <a:pt x="1920" y="2235"/>
                  </a:lnTo>
                  <a:lnTo>
                    <a:pt x="1883" y="2225"/>
                  </a:lnTo>
                  <a:lnTo>
                    <a:pt x="1858" y="2184"/>
                  </a:lnTo>
                  <a:lnTo>
                    <a:pt x="1772" y="2203"/>
                  </a:lnTo>
                  <a:lnTo>
                    <a:pt x="1725" y="2244"/>
                  </a:lnTo>
                  <a:lnTo>
                    <a:pt x="1781" y="2300"/>
                  </a:lnTo>
                  <a:lnTo>
                    <a:pt x="1772" y="2349"/>
                  </a:lnTo>
                  <a:lnTo>
                    <a:pt x="1789" y="2396"/>
                  </a:lnTo>
                  <a:lnTo>
                    <a:pt x="1785" y="2432"/>
                  </a:lnTo>
                  <a:lnTo>
                    <a:pt x="1706" y="2402"/>
                  </a:lnTo>
                  <a:lnTo>
                    <a:pt x="1659" y="2327"/>
                  </a:lnTo>
                  <a:lnTo>
                    <a:pt x="1583" y="2325"/>
                  </a:lnTo>
                  <a:lnTo>
                    <a:pt x="1561" y="2289"/>
                  </a:lnTo>
                  <a:lnTo>
                    <a:pt x="1502" y="2246"/>
                  </a:lnTo>
                  <a:lnTo>
                    <a:pt x="1531" y="2231"/>
                  </a:lnTo>
                  <a:lnTo>
                    <a:pt x="1563" y="2193"/>
                  </a:lnTo>
                  <a:lnTo>
                    <a:pt x="1566" y="2101"/>
                  </a:lnTo>
                  <a:lnTo>
                    <a:pt x="1549" y="2061"/>
                  </a:lnTo>
                  <a:lnTo>
                    <a:pt x="1566" y="2012"/>
                  </a:lnTo>
                  <a:lnTo>
                    <a:pt x="1563" y="1979"/>
                  </a:lnTo>
                  <a:lnTo>
                    <a:pt x="1580" y="1920"/>
                  </a:lnTo>
                  <a:lnTo>
                    <a:pt x="1568" y="1886"/>
                  </a:lnTo>
                  <a:lnTo>
                    <a:pt x="1504" y="1843"/>
                  </a:lnTo>
                  <a:lnTo>
                    <a:pt x="1521" y="1815"/>
                  </a:lnTo>
                  <a:lnTo>
                    <a:pt x="1476" y="1796"/>
                  </a:lnTo>
                  <a:lnTo>
                    <a:pt x="1427" y="1792"/>
                  </a:lnTo>
                  <a:lnTo>
                    <a:pt x="1374" y="1734"/>
                  </a:lnTo>
                  <a:lnTo>
                    <a:pt x="1327" y="1700"/>
                  </a:lnTo>
                  <a:lnTo>
                    <a:pt x="1341" y="1660"/>
                  </a:lnTo>
                  <a:lnTo>
                    <a:pt x="1344" y="1589"/>
                  </a:lnTo>
                  <a:lnTo>
                    <a:pt x="1316" y="1527"/>
                  </a:lnTo>
                  <a:lnTo>
                    <a:pt x="1335" y="1495"/>
                  </a:lnTo>
                  <a:lnTo>
                    <a:pt x="1344" y="1451"/>
                  </a:lnTo>
                  <a:lnTo>
                    <a:pt x="1318" y="1395"/>
                  </a:lnTo>
                  <a:lnTo>
                    <a:pt x="1256" y="1348"/>
                  </a:lnTo>
                  <a:lnTo>
                    <a:pt x="1143" y="1269"/>
                  </a:lnTo>
                  <a:lnTo>
                    <a:pt x="1107" y="1194"/>
                  </a:lnTo>
                  <a:lnTo>
                    <a:pt x="990" y="1163"/>
                  </a:lnTo>
                  <a:lnTo>
                    <a:pt x="906" y="1182"/>
                  </a:lnTo>
                  <a:lnTo>
                    <a:pt x="849" y="1297"/>
                  </a:lnTo>
                  <a:lnTo>
                    <a:pt x="742" y="1308"/>
                  </a:lnTo>
                  <a:lnTo>
                    <a:pt x="697" y="1254"/>
                  </a:lnTo>
                  <a:lnTo>
                    <a:pt x="644" y="1258"/>
                  </a:lnTo>
                  <a:lnTo>
                    <a:pt x="559" y="1212"/>
                  </a:lnTo>
                  <a:lnTo>
                    <a:pt x="477" y="1250"/>
                  </a:lnTo>
                  <a:lnTo>
                    <a:pt x="469" y="1303"/>
                  </a:lnTo>
                  <a:lnTo>
                    <a:pt x="407" y="1316"/>
                  </a:lnTo>
                  <a:lnTo>
                    <a:pt x="335" y="1354"/>
                  </a:lnTo>
                  <a:lnTo>
                    <a:pt x="332" y="1218"/>
                  </a:lnTo>
                  <a:lnTo>
                    <a:pt x="332" y="1130"/>
                  </a:lnTo>
                  <a:lnTo>
                    <a:pt x="309" y="1066"/>
                  </a:lnTo>
                  <a:lnTo>
                    <a:pt x="339" y="1028"/>
                  </a:lnTo>
                  <a:lnTo>
                    <a:pt x="341" y="987"/>
                  </a:lnTo>
                  <a:lnTo>
                    <a:pt x="311" y="936"/>
                  </a:lnTo>
                  <a:lnTo>
                    <a:pt x="341" y="877"/>
                  </a:lnTo>
                  <a:lnTo>
                    <a:pt x="339" y="832"/>
                  </a:lnTo>
                  <a:lnTo>
                    <a:pt x="245" y="830"/>
                  </a:lnTo>
                  <a:lnTo>
                    <a:pt x="200" y="868"/>
                  </a:lnTo>
                  <a:lnTo>
                    <a:pt x="158" y="853"/>
                  </a:lnTo>
                  <a:lnTo>
                    <a:pt x="121" y="787"/>
                  </a:lnTo>
                  <a:lnTo>
                    <a:pt x="162" y="757"/>
                  </a:lnTo>
                  <a:lnTo>
                    <a:pt x="149" y="668"/>
                  </a:lnTo>
                  <a:lnTo>
                    <a:pt x="98" y="608"/>
                  </a:lnTo>
                  <a:lnTo>
                    <a:pt x="30" y="625"/>
                  </a:lnTo>
                  <a:lnTo>
                    <a:pt x="0" y="565"/>
                  </a:lnTo>
                  <a:lnTo>
                    <a:pt x="30" y="499"/>
                  </a:lnTo>
                  <a:lnTo>
                    <a:pt x="59" y="499"/>
                  </a:lnTo>
                  <a:lnTo>
                    <a:pt x="109" y="456"/>
                  </a:lnTo>
                  <a:lnTo>
                    <a:pt x="85" y="424"/>
                  </a:lnTo>
                  <a:lnTo>
                    <a:pt x="115" y="382"/>
                  </a:lnTo>
                  <a:lnTo>
                    <a:pt x="117" y="333"/>
                  </a:lnTo>
                  <a:lnTo>
                    <a:pt x="190" y="31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5669731" y="2937536"/>
              <a:ext cx="104654" cy="193562"/>
            </a:xfrm>
            <a:custGeom>
              <a:avLst/>
              <a:gdLst/>
              <a:ahLst/>
              <a:cxnLst/>
              <a:rect l="l" t="t" r="r" b="b"/>
              <a:pathLst>
                <a:path w="2200" h="4069" extrusionOk="0">
                  <a:moveTo>
                    <a:pt x="620" y="1"/>
                  </a:moveTo>
                  <a:lnTo>
                    <a:pt x="650" y="61"/>
                  </a:lnTo>
                  <a:lnTo>
                    <a:pt x="718" y="44"/>
                  </a:lnTo>
                  <a:lnTo>
                    <a:pt x="769" y="104"/>
                  </a:lnTo>
                  <a:lnTo>
                    <a:pt x="782" y="193"/>
                  </a:lnTo>
                  <a:lnTo>
                    <a:pt x="741" y="223"/>
                  </a:lnTo>
                  <a:lnTo>
                    <a:pt x="778" y="289"/>
                  </a:lnTo>
                  <a:lnTo>
                    <a:pt x="820" y="304"/>
                  </a:lnTo>
                  <a:lnTo>
                    <a:pt x="865" y="266"/>
                  </a:lnTo>
                  <a:lnTo>
                    <a:pt x="959" y="268"/>
                  </a:lnTo>
                  <a:lnTo>
                    <a:pt x="961" y="313"/>
                  </a:lnTo>
                  <a:lnTo>
                    <a:pt x="931" y="372"/>
                  </a:lnTo>
                  <a:lnTo>
                    <a:pt x="961" y="423"/>
                  </a:lnTo>
                  <a:lnTo>
                    <a:pt x="959" y="464"/>
                  </a:lnTo>
                  <a:lnTo>
                    <a:pt x="929" y="502"/>
                  </a:lnTo>
                  <a:lnTo>
                    <a:pt x="952" y="566"/>
                  </a:lnTo>
                  <a:lnTo>
                    <a:pt x="952" y="654"/>
                  </a:lnTo>
                  <a:lnTo>
                    <a:pt x="955" y="790"/>
                  </a:lnTo>
                  <a:lnTo>
                    <a:pt x="1027" y="752"/>
                  </a:lnTo>
                  <a:lnTo>
                    <a:pt x="1089" y="739"/>
                  </a:lnTo>
                  <a:lnTo>
                    <a:pt x="1097" y="686"/>
                  </a:lnTo>
                  <a:lnTo>
                    <a:pt x="1179" y="648"/>
                  </a:lnTo>
                  <a:lnTo>
                    <a:pt x="1264" y="694"/>
                  </a:lnTo>
                  <a:lnTo>
                    <a:pt x="1317" y="690"/>
                  </a:lnTo>
                  <a:lnTo>
                    <a:pt x="1362" y="744"/>
                  </a:lnTo>
                  <a:lnTo>
                    <a:pt x="1469" y="733"/>
                  </a:lnTo>
                  <a:lnTo>
                    <a:pt x="1526" y="618"/>
                  </a:lnTo>
                  <a:lnTo>
                    <a:pt x="1610" y="599"/>
                  </a:lnTo>
                  <a:lnTo>
                    <a:pt x="1727" y="630"/>
                  </a:lnTo>
                  <a:lnTo>
                    <a:pt x="1763" y="705"/>
                  </a:lnTo>
                  <a:lnTo>
                    <a:pt x="1876" y="784"/>
                  </a:lnTo>
                  <a:lnTo>
                    <a:pt x="1938" y="831"/>
                  </a:lnTo>
                  <a:lnTo>
                    <a:pt x="1964" y="887"/>
                  </a:lnTo>
                  <a:lnTo>
                    <a:pt x="1955" y="931"/>
                  </a:lnTo>
                  <a:lnTo>
                    <a:pt x="1936" y="963"/>
                  </a:lnTo>
                  <a:lnTo>
                    <a:pt x="1964" y="1025"/>
                  </a:lnTo>
                  <a:lnTo>
                    <a:pt x="1961" y="1096"/>
                  </a:lnTo>
                  <a:lnTo>
                    <a:pt x="1947" y="1136"/>
                  </a:lnTo>
                  <a:lnTo>
                    <a:pt x="1994" y="1170"/>
                  </a:lnTo>
                  <a:lnTo>
                    <a:pt x="2047" y="1228"/>
                  </a:lnTo>
                  <a:lnTo>
                    <a:pt x="2096" y="1232"/>
                  </a:lnTo>
                  <a:lnTo>
                    <a:pt x="2141" y="1251"/>
                  </a:lnTo>
                  <a:lnTo>
                    <a:pt x="2124" y="1279"/>
                  </a:lnTo>
                  <a:lnTo>
                    <a:pt x="2188" y="1322"/>
                  </a:lnTo>
                  <a:lnTo>
                    <a:pt x="2200" y="1356"/>
                  </a:lnTo>
                  <a:lnTo>
                    <a:pt x="2183" y="1415"/>
                  </a:lnTo>
                  <a:lnTo>
                    <a:pt x="2186" y="1448"/>
                  </a:lnTo>
                  <a:lnTo>
                    <a:pt x="2169" y="1497"/>
                  </a:lnTo>
                  <a:lnTo>
                    <a:pt x="2186" y="1537"/>
                  </a:lnTo>
                  <a:lnTo>
                    <a:pt x="2183" y="1629"/>
                  </a:lnTo>
                  <a:lnTo>
                    <a:pt x="2151" y="1667"/>
                  </a:lnTo>
                  <a:lnTo>
                    <a:pt x="2089" y="1697"/>
                  </a:lnTo>
                  <a:lnTo>
                    <a:pt x="2043" y="1661"/>
                  </a:lnTo>
                  <a:lnTo>
                    <a:pt x="1972" y="1671"/>
                  </a:lnTo>
                  <a:lnTo>
                    <a:pt x="1915" y="1657"/>
                  </a:lnTo>
                  <a:lnTo>
                    <a:pt x="1861" y="1657"/>
                  </a:lnTo>
                  <a:lnTo>
                    <a:pt x="1787" y="1682"/>
                  </a:lnTo>
                  <a:lnTo>
                    <a:pt x="1765" y="1661"/>
                  </a:lnTo>
                  <a:lnTo>
                    <a:pt x="1691" y="1659"/>
                  </a:lnTo>
                  <a:lnTo>
                    <a:pt x="1571" y="1697"/>
                  </a:lnTo>
                  <a:lnTo>
                    <a:pt x="1520" y="1697"/>
                  </a:lnTo>
                  <a:lnTo>
                    <a:pt x="1465" y="1774"/>
                  </a:lnTo>
                  <a:lnTo>
                    <a:pt x="1449" y="1849"/>
                  </a:lnTo>
                  <a:lnTo>
                    <a:pt x="1407" y="1908"/>
                  </a:lnTo>
                  <a:lnTo>
                    <a:pt x="1401" y="2008"/>
                  </a:lnTo>
                  <a:lnTo>
                    <a:pt x="1424" y="2109"/>
                  </a:lnTo>
                  <a:lnTo>
                    <a:pt x="1467" y="2134"/>
                  </a:lnTo>
                  <a:lnTo>
                    <a:pt x="1492" y="2184"/>
                  </a:lnTo>
                  <a:lnTo>
                    <a:pt x="1486" y="2279"/>
                  </a:lnTo>
                  <a:lnTo>
                    <a:pt x="1479" y="2318"/>
                  </a:lnTo>
                  <a:lnTo>
                    <a:pt x="1456" y="2316"/>
                  </a:lnTo>
                  <a:lnTo>
                    <a:pt x="1454" y="2352"/>
                  </a:lnTo>
                  <a:lnTo>
                    <a:pt x="1445" y="2356"/>
                  </a:lnTo>
                  <a:lnTo>
                    <a:pt x="1437" y="2343"/>
                  </a:lnTo>
                  <a:lnTo>
                    <a:pt x="1383" y="2299"/>
                  </a:lnTo>
                  <a:lnTo>
                    <a:pt x="1362" y="2297"/>
                  </a:lnTo>
                  <a:lnTo>
                    <a:pt x="1364" y="2275"/>
                  </a:lnTo>
                  <a:lnTo>
                    <a:pt x="1332" y="2258"/>
                  </a:lnTo>
                  <a:lnTo>
                    <a:pt x="1264" y="2192"/>
                  </a:lnTo>
                  <a:lnTo>
                    <a:pt x="1226" y="2177"/>
                  </a:lnTo>
                  <a:lnTo>
                    <a:pt x="1196" y="2201"/>
                  </a:lnTo>
                  <a:lnTo>
                    <a:pt x="1204" y="2213"/>
                  </a:lnTo>
                  <a:lnTo>
                    <a:pt x="1198" y="2224"/>
                  </a:lnTo>
                  <a:lnTo>
                    <a:pt x="1176" y="2207"/>
                  </a:lnTo>
                  <a:lnTo>
                    <a:pt x="1121" y="2194"/>
                  </a:lnTo>
                  <a:lnTo>
                    <a:pt x="1068" y="2207"/>
                  </a:lnTo>
                  <a:lnTo>
                    <a:pt x="1033" y="2194"/>
                  </a:lnTo>
                  <a:lnTo>
                    <a:pt x="993" y="2198"/>
                  </a:lnTo>
                  <a:lnTo>
                    <a:pt x="1008" y="2158"/>
                  </a:lnTo>
                  <a:lnTo>
                    <a:pt x="1025" y="2139"/>
                  </a:lnTo>
                  <a:lnTo>
                    <a:pt x="1001" y="2100"/>
                  </a:lnTo>
                  <a:lnTo>
                    <a:pt x="1004" y="2030"/>
                  </a:lnTo>
                  <a:lnTo>
                    <a:pt x="1019" y="2015"/>
                  </a:lnTo>
                  <a:lnTo>
                    <a:pt x="1006" y="1981"/>
                  </a:lnTo>
                  <a:lnTo>
                    <a:pt x="961" y="1972"/>
                  </a:lnTo>
                  <a:lnTo>
                    <a:pt x="952" y="1966"/>
                  </a:lnTo>
                  <a:lnTo>
                    <a:pt x="937" y="1970"/>
                  </a:lnTo>
                  <a:lnTo>
                    <a:pt x="918" y="1957"/>
                  </a:lnTo>
                  <a:lnTo>
                    <a:pt x="876" y="1976"/>
                  </a:lnTo>
                  <a:lnTo>
                    <a:pt x="846" y="1979"/>
                  </a:lnTo>
                  <a:lnTo>
                    <a:pt x="827" y="1962"/>
                  </a:lnTo>
                  <a:lnTo>
                    <a:pt x="810" y="1983"/>
                  </a:lnTo>
                  <a:lnTo>
                    <a:pt x="782" y="1983"/>
                  </a:lnTo>
                  <a:lnTo>
                    <a:pt x="767" y="1976"/>
                  </a:lnTo>
                  <a:lnTo>
                    <a:pt x="767" y="1987"/>
                  </a:lnTo>
                  <a:lnTo>
                    <a:pt x="754" y="2023"/>
                  </a:lnTo>
                  <a:lnTo>
                    <a:pt x="797" y="2043"/>
                  </a:lnTo>
                  <a:lnTo>
                    <a:pt x="805" y="2090"/>
                  </a:lnTo>
                  <a:lnTo>
                    <a:pt x="778" y="2136"/>
                  </a:lnTo>
                  <a:lnTo>
                    <a:pt x="780" y="2192"/>
                  </a:lnTo>
                  <a:lnTo>
                    <a:pt x="771" y="2224"/>
                  </a:lnTo>
                  <a:lnTo>
                    <a:pt x="790" y="2239"/>
                  </a:lnTo>
                  <a:lnTo>
                    <a:pt x="782" y="2311"/>
                  </a:lnTo>
                  <a:lnTo>
                    <a:pt x="744" y="2358"/>
                  </a:lnTo>
                  <a:lnTo>
                    <a:pt x="737" y="2410"/>
                  </a:lnTo>
                  <a:lnTo>
                    <a:pt x="701" y="2465"/>
                  </a:lnTo>
                  <a:lnTo>
                    <a:pt x="686" y="2661"/>
                  </a:lnTo>
                  <a:lnTo>
                    <a:pt x="626" y="2740"/>
                  </a:lnTo>
                  <a:lnTo>
                    <a:pt x="626" y="2794"/>
                  </a:lnTo>
                  <a:lnTo>
                    <a:pt x="601" y="2845"/>
                  </a:lnTo>
                  <a:lnTo>
                    <a:pt x="628" y="2851"/>
                  </a:lnTo>
                  <a:lnTo>
                    <a:pt x="635" y="2864"/>
                  </a:lnTo>
                  <a:lnTo>
                    <a:pt x="611" y="2894"/>
                  </a:lnTo>
                  <a:lnTo>
                    <a:pt x="615" y="2919"/>
                  </a:lnTo>
                  <a:lnTo>
                    <a:pt x="628" y="2971"/>
                  </a:lnTo>
                  <a:lnTo>
                    <a:pt x="628" y="3005"/>
                  </a:lnTo>
                  <a:lnTo>
                    <a:pt x="679" y="3079"/>
                  </a:lnTo>
                  <a:lnTo>
                    <a:pt x="652" y="3129"/>
                  </a:lnTo>
                  <a:lnTo>
                    <a:pt x="667" y="3148"/>
                  </a:lnTo>
                  <a:lnTo>
                    <a:pt x="696" y="3141"/>
                  </a:lnTo>
                  <a:lnTo>
                    <a:pt x="703" y="3120"/>
                  </a:lnTo>
                  <a:lnTo>
                    <a:pt x="728" y="3092"/>
                  </a:lnTo>
                  <a:lnTo>
                    <a:pt x="741" y="3099"/>
                  </a:lnTo>
                  <a:lnTo>
                    <a:pt x="780" y="3107"/>
                  </a:lnTo>
                  <a:lnTo>
                    <a:pt x="803" y="3129"/>
                  </a:lnTo>
                  <a:lnTo>
                    <a:pt x="808" y="3182"/>
                  </a:lnTo>
                  <a:lnTo>
                    <a:pt x="831" y="3214"/>
                  </a:lnTo>
                  <a:lnTo>
                    <a:pt x="827" y="3269"/>
                  </a:lnTo>
                  <a:lnTo>
                    <a:pt x="854" y="3278"/>
                  </a:lnTo>
                  <a:lnTo>
                    <a:pt x="880" y="3337"/>
                  </a:lnTo>
                  <a:lnTo>
                    <a:pt x="908" y="3335"/>
                  </a:lnTo>
                  <a:lnTo>
                    <a:pt x="908" y="3306"/>
                  </a:lnTo>
                  <a:lnTo>
                    <a:pt x="910" y="3286"/>
                  </a:lnTo>
                  <a:lnTo>
                    <a:pt x="923" y="3325"/>
                  </a:lnTo>
                  <a:lnTo>
                    <a:pt x="953" y="3369"/>
                  </a:lnTo>
                  <a:lnTo>
                    <a:pt x="953" y="3412"/>
                  </a:lnTo>
                  <a:lnTo>
                    <a:pt x="978" y="3425"/>
                  </a:lnTo>
                  <a:lnTo>
                    <a:pt x="999" y="3530"/>
                  </a:lnTo>
                  <a:lnTo>
                    <a:pt x="989" y="3545"/>
                  </a:lnTo>
                  <a:lnTo>
                    <a:pt x="980" y="3564"/>
                  </a:lnTo>
                  <a:lnTo>
                    <a:pt x="969" y="3547"/>
                  </a:lnTo>
                  <a:lnTo>
                    <a:pt x="927" y="3574"/>
                  </a:lnTo>
                  <a:lnTo>
                    <a:pt x="920" y="3611"/>
                  </a:lnTo>
                  <a:lnTo>
                    <a:pt x="995" y="3640"/>
                  </a:lnTo>
                  <a:lnTo>
                    <a:pt x="1004" y="3600"/>
                  </a:lnTo>
                  <a:lnTo>
                    <a:pt x="1019" y="3611"/>
                  </a:lnTo>
                  <a:lnTo>
                    <a:pt x="1025" y="3657"/>
                  </a:lnTo>
                  <a:lnTo>
                    <a:pt x="1059" y="3685"/>
                  </a:lnTo>
                  <a:lnTo>
                    <a:pt x="1132" y="3758"/>
                  </a:lnTo>
                  <a:lnTo>
                    <a:pt x="1162" y="3783"/>
                  </a:lnTo>
                  <a:lnTo>
                    <a:pt x="1185" y="3768"/>
                  </a:lnTo>
                  <a:lnTo>
                    <a:pt x="1236" y="3773"/>
                  </a:lnTo>
                  <a:lnTo>
                    <a:pt x="1285" y="3792"/>
                  </a:lnTo>
                  <a:lnTo>
                    <a:pt x="1317" y="3865"/>
                  </a:lnTo>
                  <a:lnTo>
                    <a:pt x="1345" y="3903"/>
                  </a:lnTo>
                  <a:lnTo>
                    <a:pt x="1392" y="3933"/>
                  </a:lnTo>
                  <a:lnTo>
                    <a:pt x="1398" y="3958"/>
                  </a:lnTo>
                  <a:lnTo>
                    <a:pt x="1386" y="3971"/>
                  </a:lnTo>
                  <a:lnTo>
                    <a:pt x="1386" y="4016"/>
                  </a:lnTo>
                  <a:lnTo>
                    <a:pt x="1351" y="4042"/>
                  </a:lnTo>
                  <a:lnTo>
                    <a:pt x="1315" y="4012"/>
                  </a:lnTo>
                  <a:lnTo>
                    <a:pt x="1270" y="4018"/>
                  </a:lnTo>
                  <a:lnTo>
                    <a:pt x="1211" y="4069"/>
                  </a:lnTo>
                  <a:lnTo>
                    <a:pt x="1144" y="4052"/>
                  </a:lnTo>
                  <a:lnTo>
                    <a:pt x="1145" y="4014"/>
                  </a:lnTo>
                  <a:lnTo>
                    <a:pt x="1174" y="3978"/>
                  </a:lnTo>
                  <a:lnTo>
                    <a:pt x="1181" y="3903"/>
                  </a:lnTo>
                  <a:lnTo>
                    <a:pt x="1149" y="3869"/>
                  </a:lnTo>
                  <a:lnTo>
                    <a:pt x="1095" y="3869"/>
                  </a:lnTo>
                  <a:lnTo>
                    <a:pt x="1081" y="3841"/>
                  </a:lnTo>
                  <a:lnTo>
                    <a:pt x="1010" y="3820"/>
                  </a:lnTo>
                  <a:lnTo>
                    <a:pt x="963" y="3777"/>
                  </a:lnTo>
                  <a:lnTo>
                    <a:pt x="929" y="3820"/>
                  </a:lnTo>
                  <a:lnTo>
                    <a:pt x="912" y="3879"/>
                  </a:lnTo>
                  <a:lnTo>
                    <a:pt x="891" y="3845"/>
                  </a:lnTo>
                  <a:lnTo>
                    <a:pt x="780" y="3764"/>
                  </a:lnTo>
                  <a:lnTo>
                    <a:pt x="776" y="3743"/>
                  </a:lnTo>
                  <a:lnTo>
                    <a:pt x="797" y="3719"/>
                  </a:lnTo>
                  <a:lnTo>
                    <a:pt x="799" y="3690"/>
                  </a:lnTo>
                  <a:lnTo>
                    <a:pt x="773" y="3687"/>
                  </a:lnTo>
                  <a:lnTo>
                    <a:pt x="754" y="3643"/>
                  </a:lnTo>
                  <a:lnTo>
                    <a:pt x="705" y="3636"/>
                  </a:lnTo>
                  <a:lnTo>
                    <a:pt x="705" y="3600"/>
                  </a:lnTo>
                  <a:lnTo>
                    <a:pt x="645" y="3523"/>
                  </a:lnTo>
                  <a:lnTo>
                    <a:pt x="609" y="3523"/>
                  </a:lnTo>
                  <a:lnTo>
                    <a:pt x="579" y="3429"/>
                  </a:lnTo>
                  <a:lnTo>
                    <a:pt x="532" y="3421"/>
                  </a:lnTo>
                  <a:lnTo>
                    <a:pt x="532" y="3382"/>
                  </a:lnTo>
                  <a:lnTo>
                    <a:pt x="504" y="3361"/>
                  </a:lnTo>
                  <a:lnTo>
                    <a:pt x="505" y="3337"/>
                  </a:lnTo>
                  <a:lnTo>
                    <a:pt x="456" y="3359"/>
                  </a:lnTo>
                  <a:lnTo>
                    <a:pt x="458" y="3408"/>
                  </a:lnTo>
                  <a:lnTo>
                    <a:pt x="424" y="3404"/>
                  </a:lnTo>
                  <a:lnTo>
                    <a:pt x="402" y="3369"/>
                  </a:lnTo>
                  <a:lnTo>
                    <a:pt x="389" y="3280"/>
                  </a:lnTo>
                  <a:lnTo>
                    <a:pt x="400" y="3257"/>
                  </a:lnTo>
                  <a:lnTo>
                    <a:pt x="392" y="3184"/>
                  </a:lnTo>
                  <a:lnTo>
                    <a:pt x="424" y="3167"/>
                  </a:lnTo>
                  <a:lnTo>
                    <a:pt x="423" y="3067"/>
                  </a:lnTo>
                  <a:lnTo>
                    <a:pt x="451" y="3075"/>
                  </a:lnTo>
                  <a:lnTo>
                    <a:pt x="470" y="3035"/>
                  </a:lnTo>
                  <a:lnTo>
                    <a:pt x="441" y="3030"/>
                  </a:lnTo>
                  <a:lnTo>
                    <a:pt x="477" y="2977"/>
                  </a:lnTo>
                  <a:lnTo>
                    <a:pt x="466" y="2954"/>
                  </a:lnTo>
                  <a:lnTo>
                    <a:pt x="500" y="2905"/>
                  </a:lnTo>
                  <a:lnTo>
                    <a:pt x="470" y="2902"/>
                  </a:lnTo>
                  <a:lnTo>
                    <a:pt x="481" y="2817"/>
                  </a:lnTo>
                  <a:lnTo>
                    <a:pt x="494" y="2779"/>
                  </a:lnTo>
                  <a:lnTo>
                    <a:pt x="519" y="2738"/>
                  </a:lnTo>
                  <a:lnTo>
                    <a:pt x="526" y="2672"/>
                  </a:lnTo>
                  <a:lnTo>
                    <a:pt x="581" y="2632"/>
                  </a:lnTo>
                  <a:lnTo>
                    <a:pt x="643" y="2469"/>
                  </a:lnTo>
                  <a:lnTo>
                    <a:pt x="673" y="2450"/>
                  </a:lnTo>
                  <a:lnTo>
                    <a:pt x="677" y="2365"/>
                  </a:lnTo>
                  <a:lnTo>
                    <a:pt x="643" y="2307"/>
                  </a:lnTo>
                  <a:lnTo>
                    <a:pt x="647" y="2233"/>
                  </a:lnTo>
                  <a:lnTo>
                    <a:pt x="624" y="2186"/>
                  </a:lnTo>
                  <a:lnTo>
                    <a:pt x="613" y="2109"/>
                  </a:lnTo>
                  <a:lnTo>
                    <a:pt x="583" y="2079"/>
                  </a:lnTo>
                  <a:lnTo>
                    <a:pt x="588" y="2023"/>
                  </a:lnTo>
                  <a:lnTo>
                    <a:pt x="577" y="1972"/>
                  </a:lnTo>
                  <a:lnTo>
                    <a:pt x="596" y="1930"/>
                  </a:lnTo>
                  <a:lnTo>
                    <a:pt x="564" y="1819"/>
                  </a:lnTo>
                  <a:lnTo>
                    <a:pt x="492" y="1752"/>
                  </a:lnTo>
                  <a:lnTo>
                    <a:pt x="415" y="1689"/>
                  </a:lnTo>
                  <a:lnTo>
                    <a:pt x="347" y="1607"/>
                  </a:lnTo>
                  <a:lnTo>
                    <a:pt x="345" y="1559"/>
                  </a:lnTo>
                  <a:lnTo>
                    <a:pt x="308" y="1471"/>
                  </a:lnTo>
                  <a:lnTo>
                    <a:pt x="362" y="1439"/>
                  </a:lnTo>
                  <a:lnTo>
                    <a:pt x="370" y="1399"/>
                  </a:lnTo>
                  <a:lnTo>
                    <a:pt x="340" y="1268"/>
                  </a:lnTo>
                  <a:lnTo>
                    <a:pt x="360" y="1230"/>
                  </a:lnTo>
                  <a:lnTo>
                    <a:pt x="409" y="1206"/>
                  </a:lnTo>
                  <a:lnTo>
                    <a:pt x="404" y="1153"/>
                  </a:lnTo>
                  <a:lnTo>
                    <a:pt x="349" y="1127"/>
                  </a:lnTo>
                  <a:lnTo>
                    <a:pt x="340" y="1070"/>
                  </a:lnTo>
                  <a:lnTo>
                    <a:pt x="310" y="1004"/>
                  </a:lnTo>
                  <a:lnTo>
                    <a:pt x="268" y="989"/>
                  </a:lnTo>
                  <a:lnTo>
                    <a:pt x="208" y="855"/>
                  </a:lnTo>
                  <a:lnTo>
                    <a:pt x="140" y="808"/>
                  </a:lnTo>
                  <a:lnTo>
                    <a:pt x="127" y="769"/>
                  </a:lnTo>
                  <a:lnTo>
                    <a:pt x="89" y="735"/>
                  </a:lnTo>
                  <a:lnTo>
                    <a:pt x="46" y="660"/>
                  </a:lnTo>
                  <a:lnTo>
                    <a:pt x="7" y="648"/>
                  </a:lnTo>
                  <a:lnTo>
                    <a:pt x="1" y="609"/>
                  </a:lnTo>
                  <a:lnTo>
                    <a:pt x="69" y="581"/>
                  </a:lnTo>
                  <a:lnTo>
                    <a:pt x="118" y="545"/>
                  </a:lnTo>
                  <a:lnTo>
                    <a:pt x="99" y="502"/>
                  </a:lnTo>
                  <a:lnTo>
                    <a:pt x="99" y="426"/>
                  </a:lnTo>
                  <a:lnTo>
                    <a:pt x="135" y="391"/>
                  </a:lnTo>
                  <a:lnTo>
                    <a:pt x="123" y="302"/>
                  </a:lnTo>
                  <a:lnTo>
                    <a:pt x="163" y="246"/>
                  </a:lnTo>
                  <a:lnTo>
                    <a:pt x="259" y="285"/>
                  </a:lnTo>
                  <a:lnTo>
                    <a:pt x="319" y="236"/>
                  </a:lnTo>
                  <a:lnTo>
                    <a:pt x="377" y="238"/>
                  </a:lnTo>
                  <a:lnTo>
                    <a:pt x="392" y="210"/>
                  </a:lnTo>
                  <a:lnTo>
                    <a:pt x="394" y="146"/>
                  </a:lnTo>
                  <a:lnTo>
                    <a:pt x="428" y="116"/>
                  </a:lnTo>
                  <a:lnTo>
                    <a:pt x="492" y="125"/>
                  </a:lnTo>
                  <a:lnTo>
                    <a:pt x="513" y="97"/>
                  </a:lnTo>
                  <a:lnTo>
                    <a:pt x="485" y="59"/>
                  </a:lnTo>
                  <a:lnTo>
                    <a:pt x="485" y="31"/>
                  </a:lnTo>
                  <a:lnTo>
                    <a:pt x="543" y="10"/>
                  </a:lnTo>
                  <a:lnTo>
                    <a:pt x="618" y="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5705931" y="3118156"/>
              <a:ext cx="1903" cy="2283"/>
            </a:xfrm>
            <a:custGeom>
              <a:avLst/>
              <a:gdLst/>
              <a:ahLst/>
              <a:cxnLst/>
              <a:rect l="l" t="t" r="r" b="b"/>
              <a:pathLst>
                <a:path w="40" h="48" extrusionOk="0">
                  <a:moveTo>
                    <a:pt x="0" y="8"/>
                  </a:moveTo>
                  <a:lnTo>
                    <a:pt x="21" y="48"/>
                  </a:lnTo>
                  <a:lnTo>
                    <a:pt x="40" y="42"/>
                  </a:lnTo>
                  <a:lnTo>
                    <a:pt x="32" y="1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7"/>
            <p:cNvSpPr/>
            <p:nvPr/>
          </p:nvSpPr>
          <p:spPr>
            <a:xfrm>
              <a:off x="5698320" y="3106454"/>
              <a:ext cx="761" cy="2616"/>
            </a:xfrm>
            <a:custGeom>
              <a:avLst/>
              <a:gdLst/>
              <a:ahLst/>
              <a:cxnLst/>
              <a:rect l="l" t="t" r="r" b="b"/>
              <a:pathLst>
                <a:path w="16" h="55" extrusionOk="0">
                  <a:moveTo>
                    <a:pt x="0" y="0"/>
                  </a:moveTo>
                  <a:lnTo>
                    <a:pt x="8" y="55"/>
                  </a:lnTo>
                  <a:lnTo>
                    <a:pt x="15" y="26"/>
                  </a:lnTo>
                  <a:lnTo>
                    <a:pt x="12" y="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5688996" y="3100270"/>
              <a:ext cx="2046" cy="5233"/>
            </a:xfrm>
            <a:custGeom>
              <a:avLst/>
              <a:gdLst/>
              <a:ahLst/>
              <a:cxnLst/>
              <a:rect l="l" t="t" r="r" b="b"/>
              <a:pathLst>
                <a:path w="43" h="110" extrusionOk="0">
                  <a:moveTo>
                    <a:pt x="12" y="0"/>
                  </a:moveTo>
                  <a:lnTo>
                    <a:pt x="1" y="34"/>
                  </a:lnTo>
                  <a:lnTo>
                    <a:pt x="12" y="55"/>
                  </a:lnTo>
                  <a:lnTo>
                    <a:pt x="10" y="109"/>
                  </a:lnTo>
                  <a:lnTo>
                    <a:pt x="42" y="64"/>
                  </a:lnTo>
                  <a:lnTo>
                    <a:pt x="42" y="2"/>
                  </a:lnTo>
                  <a:cubicBezTo>
                    <a:pt x="42" y="2"/>
                    <a:pt x="18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5734235" y="3047516"/>
              <a:ext cx="3187" cy="3615"/>
            </a:xfrm>
            <a:custGeom>
              <a:avLst/>
              <a:gdLst/>
              <a:ahLst/>
              <a:cxnLst/>
              <a:rect l="l" t="t" r="r" b="b"/>
              <a:pathLst>
                <a:path w="67" h="76" extrusionOk="0">
                  <a:moveTo>
                    <a:pt x="0" y="0"/>
                  </a:moveTo>
                  <a:lnTo>
                    <a:pt x="4" y="46"/>
                  </a:lnTo>
                  <a:lnTo>
                    <a:pt x="40" y="76"/>
                  </a:lnTo>
                  <a:lnTo>
                    <a:pt x="66" y="7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5707786" y="3077770"/>
              <a:ext cx="2331" cy="1380"/>
            </a:xfrm>
            <a:custGeom>
              <a:avLst/>
              <a:gdLst/>
              <a:ahLst/>
              <a:cxnLst/>
              <a:rect l="l" t="t" r="r" b="b"/>
              <a:pathLst>
                <a:path w="49" h="29" extrusionOk="0">
                  <a:moveTo>
                    <a:pt x="48" y="1"/>
                  </a:moveTo>
                  <a:lnTo>
                    <a:pt x="1" y="18"/>
                  </a:lnTo>
                  <a:lnTo>
                    <a:pt x="35" y="2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5708785" y="3080386"/>
              <a:ext cx="2569" cy="4329"/>
            </a:xfrm>
            <a:custGeom>
              <a:avLst/>
              <a:gdLst/>
              <a:ahLst/>
              <a:cxnLst/>
              <a:rect l="l" t="t" r="r" b="b"/>
              <a:pathLst>
                <a:path w="54" h="91" extrusionOk="0">
                  <a:moveTo>
                    <a:pt x="38" y="0"/>
                  </a:moveTo>
                  <a:lnTo>
                    <a:pt x="1" y="25"/>
                  </a:lnTo>
                  <a:lnTo>
                    <a:pt x="4" y="59"/>
                  </a:lnTo>
                  <a:lnTo>
                    <a:pt x="42" y="91"/>
                  </a:lnTo>
                  <a:lnTo>
                    <a:pt x="53" y="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7"/>
            <p:cNvSpPr/>
            <p:nvPr/>
          </p:nvSpPr>
          <p:spPr>
            <a:xfrm>
              <a:off x="5602658" y="2831790"/>
              <a:ext cx="109316" cy="245509"/>
            </a:xfrm>
            <a:custGeom>
              <a:avLst/>
              <a:gdLst/>
              <a:ahLst/>
              <a:cxnLst/>
              <a:rect l="l" t="t" r="r" b="b"/>
              <a:pathLst>
                <a:path w="2298" h="5161" extrusionOk="0">
                  <a:moveTo>
                    <a:pt x="1034" y="21"/>
                  </a:moveTo>
                  <a:lnTo>
                    <a:pt x="1078" y="1"/>
                  </a:lnTo>
                  <a:lnTo>
                    <a:pt x="1136" y="27"/>
                  </a:lnTo>
                  <a:lnTo>
                    <a:pt x="1176" y="4"/>
                  </a:lnTo>
                  <a:lnTo>
                    <a:pt x="1236" y="6"/>
                  </a:lnTo>
                  <a:lnTo>
                    <a:pt x="1268" y="76"/>
                  </a:lnTo>
                  <a:lnTo>
                    <a:pt x="1319" y="112"/>
                  </a:lnTo>
                  <a:lnTo>
                    <a:pt x="1334" y="193"/>
                  </a:lnTo>
                  <a:lnTo>
                    <a:pt x="1379" y="191"/>
                  </a:lnTo>
                  <a:lnTo>
                    <a:pt x="1424" y="242"/>
                  </a:lnTo>
                  <a:lnTo>
                    <a:pt x="1424" y="321"/>
                  </a:lnTo>
                  <a:lnTo>
                    <a:pt x="1467" y="407"/>
                  </a:lnTo>
                  <a:lnTo>
                    <a:pt x="1473" y="486"/>
                  </a:lnTo>
                  <a:lnTo>
                    <a:pt x="1458" y="596"/>
                  </a:lnTo>
                  <a:lnTo>
                    <a:pt x="1458" y="646"/>
                  </a:lnTo>
                  <a:lnTo>
                    <a:pt x="1447" y="678"/>
                  </a:lnTo>
                  <a:lnTo>
                    <a:pt x="1398" y="701"/>
                  </a:lnTo>
                  <a:lnTo>
                    <a:pt x="1394" y="750"/>
                  </a:lnTo>
                  <a:lnTo>
                    <a:pt x="1370" y="757"/>
                  </a:lnTo>
                  <a:lnTo>
                    <a:pt x="1356" y="793"/>
                  </a:lnTo>
                  <a:lnTo>
                    <a:pt x="1379" y="842"/>
                  </a:lnTo>
                  <a:lnTo>
                    <a:pt x="1358" y="872"/>
                  </a:lnTo>
                  <a:lnTo>
                    <a:pt x="1324" y="859"/>
                  </a:lnTo>
                  <a:lnTo>
                    <a:pt x="1289" y="897"/>
                  </a:lnTo>
                  <a:lnTo>
                    <a:pt x="1268" y="940"/>
                  </a:lnTo>
                  <a:lnTo>
                    <a:pt x="1290" y="974"/>
                  </a:lnTo>
                  <a:lnTo>
                    <a:pt x="1266" y="1013"/>
                  </a:lnTo>
                  <a:lnTo>
                    <a:pt x="1266" y="1057"/>
                  </a:lnTo>
                  <a:lnTo>
                    <a:pt x="1311" y="1074"/>
                  </a:lnTo>
                  <a:lnTo>
                    <a:pt x="1330" y="1108"/>
                  </a:lnTo>
                  <a:lnTo>
                    <a:pt x="1366" y="1141"/>
                  </a:lnTo>
                  <a:lnTo>
                    <a:pt x="1358" y="1204"/>
                  </a:lnTo>
                  <a:lnTo>
                    <a:pt x="1381" y="1262"/>
                  </a:lnTo>
                  <a:lnTo>
                    <a:pt x="1443" y="1219"/>
                  </a:lnTo>
                  <a:lnTo>
                    <a:pt x="1560" y="1194"/>
                  </a:lnTo>
                  <a:lnTo>
                    <a:pt x="1571" y="1234"/>
                  </a:lnTo>
                  <a:lnTo>
                    <a:pt x="1554" y="1266"/>
                  </a:lnTo>
                  <a:lnTo>
                    <a:pt x="1586" y="1292"/>
                  </a:lnTo>
                  <a:lnTo>
                    <a:pt x="1654" y="1275"/>
                  </a:lnTo>
                  <a:lnTo>
                    <a:pt x="1667" y="1320"/>
                  </a:lnTo>
                  <a:lnTo>
                    <a:pt x="1650" y="1365"/>
                  </a:lnTo>
                  <a:lnTo>
                    <a:pt x="1678" y="1405"/>
                  </a:lnTo>
                  <a:lnTo>
                    <a:pt x="1746" y="1420"/>
                  </a:lnTo>
                  <a:lnTo>
                    <a:pt x="1733" y="1445"/>
                  </a:lnTo>
                  <a:lnTo>
                    <a:pt x="1754" y="1478"/>
                  </a:lnTo>
                  <a:lnTo>
                    <a:pt x="1763" y="1458"/>
                  </a:lnTo>
                  <a:lnTo>
                    <a:pt x="1834" y="1448"/>
                  </a:lnTo>
                  <a:lnTo>
                    <a:pt x="1887" y="1482"/>
                  </a:lnTo>
                  <a:lnTo>
                    <a:pt x="1887" y="1522"/>
                  </a:lnTo>
                  <a:lnTo>
                    <a:pt x="1865" y="1565"/>
                  </a:lnTo>
                  <a:lnTo>
                    <a:pt x="1866" y="1603"/>
                  </a:lnTo>
                  <a:lnTo>
                    <a:pt x="1808" y="1685"/>
                  </a:lnTo>
                  <a:lnTo>
                    <a:pt x="1759" y="1734"/>
                  </a:lnTo>
                  <a:lnTo>
                    <a:pt x="1769" y="1770"/>
                  </a:lnTo>
                  <a:lnTo>
                    <a:pt x="1808" y="1751"/>
                  </a:lnTo>
                  <a:lnTo>
                    <a:pt x="1889" y="1761"/>
                  </a:lnTo>
                  <a:lnTo>
                    <a:pt x="1902" y="1776"/>
                  </a:lnTo>
                  <a:lnTo>
                    <a:pt x="1942" y="1740"/>
                  </a:lnTo>
                  <a:lnTo>
                    <a:pt x="1978" y="1787"/>
                  </a:lnTo>
                  <a:lnTo>
                    <a:pt x="1962" y="1855"/>
                  </a:lnTo>
                  <a:lnTo>
                    <a:pt x="1978" y="1904"/>
                  </a:lnTo>
                  <a:lnTo>
                    <a:pt x="2038" y="1934"/>
                  </a:lnTo>
                  <a:lnTo>
                    <a:pt x="2074" y="1900"/>
                  </a:lnTo>
                  <a:lnTo>
                    <a:pt x="2130" y="1900"/>
                  </a:lnTo>
                  <a:lnTo>
                    <a:pt x="2249" y="1849"/>
                  </a:lnTo>
                  <a:lnTo>
                    <a:pt x="2298" y="1866"/>
                  </a:lnTo>
                  <a:lnTo>
                    <a:pt x="2292" y="1915"/>
                  </a:lnTo>
                  <a:lnTo>
                    <a:pt x="2220" y="1977"/>
                  </a:lnTo>
                  <a:lnTo>
                    <a:pt x="2147" y="1992"/>
                  </a:lnTo>
                  <a:lnTo>
                    <a:pt x="2145" y="2041"/>
                  </a:lnTo>
                  <a:lnTo>
                    <a:pt x="2115" y="2083"/>
                  </a:lnTo>
                  <a:lnTo>
                    <a:pt x="2139" y="2115"/>
                  </a:lnTo>
                  <a:lnTo>
                    <a:pt x="2089" y="2158"/>
                  </a:lnTo>
                  <a:lnTo>
                    <a:pt x="2060" y="2158"/>
                  </a:lnTo>
                  <a:lnTo>
                    <a:pt x="2028" y="2229"/>
                  </a:lnTo>
                  <a:lnTo>
                    <a:pt x="1953" y="2233"/>
                  </a:lnTo>
                  <a:lnTo>
                    <a:pt x="1895" y="2254"/>
                  </a:lnTo>
                  <a:lnTo>
                    <a:pt x="1895" y="2282"/>
                  </a:lnTo>
                  <a:lnTo>
                    <a:pt x="1923" y="2320"/>
                  </a:lnTo>
                  <a:lnTo>
                    <a:pt x="1902" y="2348"/>
                  </a:lnTo>
                  <a:lnTo>
                    <a:pt x="1838" y="2339"/>
                  </a:lnTo>
                  <a:lnTo>
                    <a:pt x="1804" y="2369"/>
                  </a:lnTo>
                  <a:lnTo>
                    <a:pt x="1802" y="2433"/>
                  </a:lnTo>
                  <a:lnTo>
                    <a:pt x="1787" y="2461"/>
                  </a:lnTo>
                  <a:lnTo>
                    <a:pt x="1729" y="2459"/>
                  </a:lnTo>
                  <a:lnTo>
                    <a:pt x="1669" y="2508"/>
                  </a:lnTo>
                  <a:lnTo>
                    <a:pt x="1573" y="2469"/>
                  </a:lnTo>
                  <a:lnTo>
                    <a:pt x="1533" y="2525"/>
                  </a:lnTo>
                  <a:lnTo>
                    <a:pt x="1545" y="2614"/>
                  </a:lnTo>
                  <a:lnTo>
                    <a:pt x="1509" y="2649"/>
                  </a:lnTo>
                  <a:lnTo>
                    <a:pt x="1509" y="2725"/>
                  </a:lnTo>
                  <a:lnTo>
                    <a:pt x="1528" y="2768"/>
                  </a:lnTo>
                  <a:lnTo>
                    <a:pt x="1479" y="2804"/>
                  </a:lnTo>
                  <a:lnTo>
                    <a:pt x="1411" y="2832"/>
                  </a:lnTo>
                  <a:lnTo>
                    <a:pt x="1417" y="2871"/>
                  </a:lnTo>
                  <a:lnTo>
                    <a:pt x="1456" y="2883"/>
                  </a:lnTo>
                  <a:lnTo>
                    <a:pt x="1499" y="2958"/>
                  </a:lnTo>
                  <a:lnTo>
                    <a:pt x="1537" y="2992"/>
                  </a:lnTo>
                  <a:lnTo>
                    <a:pt x="1550" y="3031"/>
                  </a:lnTo>
                  <a:lnTo>
                    <a:pt x="1618" y="3078"/>
                  </a:lnTo>
                  <a:lnTo>
                    <a:pt x="1678" y="3212"/>
                  </a:lnTo>
                  <a:lnTo>
                    <a:pt x="1720" y="3227"/>
                  </a:lnTo>
                  <a:lnTo>
                    <a:pt x="1750" y="3293"/>
                  </a:lnTo>
                  <a:lnTo>
                    <a:pt x="1759" y="3350"/>
                  </a:lnTo>
                  <a:lnTo>
                    <a:pt x="1814" y="3376"/>
                  </a:lnTo>
                  <a:lnTo>
                    <a:pt x="1819" y="3429"/>
                  </a:lnTo>
                  <a:lnTo>
                    <a:pt x="1770" y="3453"/>
                  </a:lnTo>
                  <a:lnTo>
                    <a:pt x="1750" y="3491"/>
                  </a:lnTo>
                  <a:lnTo>
                    <a:pt x="1780" y="3622"/>
                  </a:lnTo>
                  <a:lnTo>
                    <a:pt x="1772" y="3662"/>
                  </a:lnTo>
                  <a:lnTo>
                    <a:pt x="1718" y="3694"/>
                  </a:lnTo>
                  <a:lnTo>
                    <a:pt x="1755" y="3782"/>
                  </a:lnTo>
                  <a:lnTo>
                    <a:pt x="1757" y="3830"/>
                  </a:lnTo>
                  <a:lnTo>
                    <a:pt x="1825" y="3912"/>
                  </a:lnTo>
                  <a:lnTo>
                    <a:pt x="1902" y="3975"/>
                  </a:lnTo>
                  <a:lnTo>
                    <a:pt x="1974" y="4042"/>
                  </a:lnTo>
                  <a:lnTo>
                    <a:pt x="2006" y="4153"/>
                  </a:lnTo>
                  <a:lnTo>
                    <a:pt x="1987" y="4195"/>
                  </a:lnTo>
                  <a:lnTo>
                    <a:pt x="1998" y="4246"/>
                  </a:lnTo>
                  <a:lnTo>
                    <a:pt x="1993" y="4302"/>
                  </a:lnTo>
                  <a:lnTo>
                    <a:pt x="2023" y="4332"/>
                  </a:lnTo>
                  <a:lnTo>
                    <a:pt x="2034" y="4409"/>
                  </a:lnTo>
                  <a:lnTo>
                    <a:pt x="2057" y="4456"/>
                  </a:lnTo>
                  <a:lnTo>
                    <a:pt x="2053" y="4530"/>
                  </a:lnTo>
                  <a:lnTo>
                    <a:pt x="2087" y="4588"/>
                  </a:lnTo>
                  <a:lnTo>
                    <a:pt x="2083" y="4673"/>
                  </a:lnTo>
                  <a:lnTo>
                    <a:pt x="2053" y="4692"/>
                  </a:lnTo>
                  <a:lnTo>
                    <a:pt x="1991" y="4855"/>
                  </a:lnTo>
                  <a:lnTo>
                    <a:pt x="1936" y="4895"/>
                  </a:lnTo>
                  <a:lnTo>
                    <a:pt x="1929" y="4961"/>
                  </a:lnTo>
                  <a:lnTo>
                    <a:pt x="1904" y="5002"/>
                  </a:lnTo>
                  <a:lnTo>
                    <a:pt x="1891" y="5040"/>
                  </a:lnTo>
                  <a:lnTo>
                    <a:pt x="1891" y="5032"/>
                  </a:lnTo>
                  <a:lnTo>
                    <a:pt x="1868" y="5085"/>
                  </a:lnTo>
                  <a:lnTo>
                    <a:pt x="1863" y="5160"/>
                  </a:lnTo>
                  <a:lnTo>
                    <a:pt x="1836" y="5081"/>
                  </a:lnTo>
                  <a:lnTo>
                    <a:pt x="1834" y="5006"/>
                  </a:lnTo>
                  <a:lnTo>
                    <a:pt x="1818" y="4976"/>
                  </a:lnTo>
                  <a:lnTo>
                    <a:pt x="1816" y="4950"/>
                  </a:lnTo>
                  <a:lnTo>
                    <a:pt x="1834" y="4957"/>
                  </a:lnTo>
                  <a:lnTo>
                    <a:pt x="1855" y="4940"/>
                  </a:lnTo>
                  <a:lnTo>
                    <a:pt x="1885" y="4889"/>
                  </a:lnTo>
                  <a:lnTo>
                    <a:pt x="1885" y="4848"/>
                  </a:lnTo>
                  <a:lnTo>
                    <a:pt x="1870" y="4833"/>
                  </a:lnTo>
                  <a:lnTo>
                    <a:pt x="1878" y="4765"/>
                  </a:lnTo>
                  <a:lnTo>
                    <a:pt x="1895" y="4758"/>
                  </a:lnTo>
                  <a:lnTo>
                    <a:pt x="1908" y="4726"/>
                  </a:lnTo>
                  <a:lnTo>
                    <a:pt x="1885" y="4656"/>
                  </a:lnTo>
                  <a:lnTo>
                    <a:pt x="1919" y="4630"/>
                  </a:lnTo>
                  <a:lnTo>
                    <a:pt x="1882" y="4586"/>
                  </a:lnTo>
                  <a:lnTo>
                    <a:pt x="1857" y="4551"/>
                  </a:lnTo>
                  <a:lnTo>
                    <a:pt x="1855" y="4483"/>
                  </a:lnTo>
                  <a:lnTo>
                    <a:pt x="1872" y="4458"/>
                  </a:lnTo>
                  <a:lnTo>
                    <a:pt x="1857" y="4411"/>
                  </a:lnTo>
                  <a:lnTo>
                    <a:pt x="1831" y="4392"/>
                  </a:lnTo>
                  <a:lnTo>
                    <a:pt x="1814" y="4234"/>
                  </a:lnTo>
                  <a:lnTo>
                    <a:pt x="1778" y="4202"/>
                  </a:lnTo>
                  <a:lnTo>
                    <a:pt x="1767" y="4148"/>
                  </a:lnTo>
                  <a:lnTo>
                    <a:pt x="1729" y="4086"/>
                  </a:lnTo>
                  <a:lnTo>
                    <a:pt x="1720" y="4168"/>
                  </a:lnTo>
                  <a:lnTo>
                    <a:pt x="1705" y="4180"/>
                  </a:lnTo>
                  <a:lnTo>
                    <a:pt x="1706" y="4135"/>
                  </a:lnTo>
                  <a:lnTo>
                    <a:pt x="1684" y="4087"/>
                  </a:lnTo>
                  <a:lnTo>
                    <a:pt x="1688" y="3975"/>
                  </a:lnTo>
                  <a:lnTo>
                    <a:pt x="1650" y="3929"/>
                  </a:lnTo>
                  <a:lnTo>
                    <a:pt x="1646" y="3877"/>
                  </a:lnTo>
                  <a:lnTo>
                    <a:pt x="1665" y="3858"/>
                  </a:lnTo>
                  <a:lnTo>
                    <a:pt x="1601" y="3820"/>
                  </a:lnTo>
                  <a:lnTo>
                    <a:pt x="1599" y="3730"/>
                  </a:lnTo>
                  <a:lnTo>
                    <a:pt x="1582" y="3728"/>
                  </a:lnTo>
                  <a:lnTo>
                    <a:pt x="1560" y="3538"/>
                  </a:lnTo>
                  <a:lnTo>
                    <a:pt x="1530" y="3515"/>
                  </a:lnTo>
                  <a:lnTo>
                    <a:pt x="1518" y="3468"/>
                  </a:lnTo>
                  <a:lnTo>
                    <a:pt x="1539" y="3459"/>
                  </a:lnTo>
                  <a:lnTo>
                    <a:pt x="1539" y="3429"/>
                  </a:lnTo>
                  <a:lnTo>
                    <a:pt x="1507" y="3368"/>
                  </a:lnTo>
                  <a:lnTo>
                    <a:pt x="1520" y="3344"/>
                  </a:lnTo>
                  <a:lnTo>
                    <a:pt x="1522" y="3316"/>
                  </a:lnTo>
                  <a:lnTo>
                    <a:pt x="1505" y="3346"/>
                  </a:lnTo>
                  <a:lnTo>
                    <a:pt x="1469" y="3359"/>
                  </a:lnTo>
                  <a:lnTo>
                    <a:pt x="1426" y="3359"/>
                  </a:lnTo>
                  <a:lnTo>
                    <a:pt x="1413" y="3297"/>
                  </a:lnTo>
                  <a:lnTo>
                    <a:pt x="1390" y="3270"/>
                  </a:lnTo>
                  <a:lnTo>
                    <a:pt x="1339" y="3171"/>
                  </a:lnTo>
                  <a:lnTo>
                    <a:pt x="1330" y="3144"/>
                  </a:lnTo>
                  <a:lnTo>
                    <a:pt x="1304" y="3141"/>
                  </a:lnTo>
                  <a:lnTo>
                    <a:pt x="1304" y="3112"/>
                  </a:lnTo>
                  <a:lnTo>
                    <a:pt x="1258" y="3084"/>
                  </a:lnTo>
                  <a:lnTo>
                    <a:pt x="1287" y="3118"/>
                  </a:lnTo>
                  <a:lnTo>
                    <a:pt x="1277" y="3135"/>
                  </a:lnTo>
                  <a:lnTo>
                    <a:pt x="1274" y="3165"/>
                  </a:lnTo>
                  <a:lnTo>
                    <a:pt x="1302" y="3186"/>
                  </a:lnTo>
                  <a:lnTo>
                    <a:pt x="1296" y="3238"/>
                  </a:lnTo>
                  <a:lnTo>
                    <a:pt x="1274" y="3265"/>
                  </a:lnTo>
                  <a:lnTo>
                    <a:pt x="1283" y="3295"/>
                  </a:lnTo>
                  <a:lnTo>
                    <a:pt x="1217" y="3350"/>
                  </a:lnTo>
                  <a:lnTo>
                    <a:pt x="1174" y="3342"/>
                  </a:lnTo>
                  <a:lnTo>
                    <a:pt x="1144" y="3306"/>
                  </a:lnTo>
                  <a:lnTo>
                    <a:pt x="1127" y="3306"/>
                  </a:lnTo>
                  <a:lnTo>
                    <a:pt x="1146" y="3346"/>
                  </a:lnTo>
                  <a:lnTo>
                    <a:pt x="1142" y="3365"/>
                  </a:lnTo>
                  <a:lnTo>
                    <a:pt x="1183" y="3376"/>
                  </a:lnTo>
                  <a:lnTo>
                    <a:pt x="1127" y="3410"/>
                  </a:lnTo>
                  <a:lnTo>
                    <a:pt x="1089" y="3410"/>
                  </a:lnTo>
                  <a:lnTo>
                    <a:pt x="1065" y="3391"/>
                  </a:lnTo>
                  <a:lnTo>
                    <a:pt x="1051" y="3436"/>
                  </a:lnTo>
                  <a:lnTo>
                    <a:pt x="948" y="3506"/>
                  </a:lnTo>
                  <a:lnTo>
                    <a:pt x="897" y="3500"/>
                  </a:lnTo>
                  <a:lnTo>
                    <a:pt x="889" y="3511"/>
                  </a:lnTo>
                  <a:lnTo>
                    <a:pt x="861" y="3511"/>
                  </a:lnTo>
                  <a:lnTo>
                    <a:pt x="859" y="3498"/>
                  </a:lnTo>
                  <a:lnTo>
                    <a:pt x="854" y="3525"/>
                  </a:lnTo>
                  <a:lnTo>
                    <a:pt x="829" y="3530"/>
                  </a:lnTo>
                  <a:lnTo>
                    <a:pt x="799" y="3493"/>
                  </a:lnTo>
                  <a:lnTo>
                    <a:pt x="729" y="3530"/>
                  </a:lnTo>
                  <a:lnTo>
                    <a:pt x="722" y="3564"/>
                  </a:lnTo>
                  <a:lnTo>
                    <a:pt x="692" y="3566"/>
                  </a:lnTo>
                  <a:lnTo>
                    <a:pt x="692" y="3496"/>
                  </a:lnTo>
                  <a:lnTo>
                    <a:pt x="760" y="3432"/>
                  </a:lnTo>
                  <a:lnTo>
                    <a:pt x="763" y="3348"/>
                  </a:lnTo>
                  <a:lnTo>
                    <a:pt x="733" y="3425"/>
                  </a:lnTo>
                  <a:lnTo>
                    <a:pt x="679" y="3472"/>
                  </a:lnTo>
                  <a:lnTo>
                    <a:pt x="639" y="3534"/>
                  </a:lnTo>
                  <a:lnTo>
                    <a:pt x="633" y="3510"/>
                  </a:lnTo>
                  <a:lnTo>
                    <a:pt x="641" y="3491"/>
                  </a:lnTo>
                  <a:lnTo>
                    <a:pt x="626" y="3436"/>
                  </a:lnTo>
                  <a:lnTo>
                    <a:pt x="667" y="3180"/>
                  </a:lnTo>
                  <a:lnTo>
                    <a:pt x="726" y="3142"/>
                  </a:lnTo>
                  <a:lnTo>
                    <a:pt x="703" y="3120"/>
                  </a:lnTo>
                  <a:lnTo>
                    <a:pt x="656" y="3007"/>
                  </a:lnTo>
                  <a:lnTo>
                    <a:pt x="650" y="2905"/>
                  </a:lnTo>
                  <a:lnTo>
                    <a:pt x="626" y="2894"/>
                  </a:lnTo>
                  <a:lnTo>
                    <a:pt x="609" y="2866"/>
                  </a:lnTo>
                  <a:lnTo>
                    <a:pt x="626" y="2856"/>
                  </a:lnTo>
                  <a:lnTo>
                    <a:pt x="588" y="2828"/>
                  </a:lnTo>
                  <a:lnTo>
                    <a:pt x="569" y="2753"/>
                  </a:lnTo>
                  <a:lnTo>
                    <a:pt x="539" y="2713"/>
                  </a:lnTo>
                  <a:lnTo>
                    <a:pt x="521" y="2674"/>
                  </a:lnTo>
                  <a:lnTo>
                    <a:pt x="521" y="2629"/>
                  </a:lnTo>
                  <a:lnTo>
                    <a:pt x="458" y="2589"/>
                  </a:lnTo>
                  <a:lnTo>
                    <a:pt x="479" y="2632"/>
                  </a:lnTo>
                  <a:lnTo>
                    <a:pt x="490" y="2723"/>
                  </a:lnTo>
                  <a:lnTo>
                    <a:pt x="394" y="2694"/>
                  </a:lnTo>
                  <a:lnTo>
                    <a:pt x="351" y="2640"/>
                  </a:lnTo>
                  <a:lnTo>
                    <a:pt x="347" y="2612"/>
                  </a:lnTo>
                  <a:lnTo>
                    <a:pt x="298" y="2568"/>
                  </a:lnTo>
                  <a:lnTo>
                    <a:pt x="293" y="2540"/>
                  </a:lnTo>
                  <a:lnTo>
                    <a:pt x="338" y="2544"/>
                  </a:lnTo>
                  <a:lnTo>
                    <a:pt x="357" y="2583"/>
                  </a:lnTo>
                  <a:lnTo>
                    <a:pt x="394" y="2602"/>
                  </a:lnTo>
                  <a:lnTo>
                    <a:pt x="411" y="2585"/>
                  </a:lnTo>
                  <a:lnTo>
                    <a:pt x="394" y="2578"/>
                  </a:lnTo>
                  <a:lnTo>
                    <a:pt x="359" y="2542"/>
                  </a:lnTo>
                  <a:lnTo>
                    <a:pt x="398" y="2519"/>
                  </a:lnTo>
                  <a:lnTo>
                    <a:pt x="426" y="2548"/>
                  </a:lnTo>
                  <a:lnTo>
                    <a:pt x="458" y="2536"/>
                  </a:lnTo>
                  <a:lnTo>
                    <a:pt x="457" y="2493"/>
                  </a:lnTo>
                  <a:lnTo>
                    <a:pt x="406" y="2420"/>
                  </a:lnTo>
                  <a:lnTo>
                    <a:pt x="325" y="2405"/>
                  </a:lnTo>
                  <a:lnTo>
                    <a:pt x="304" y="2371"/>
                  </a:lnTo>
                  <a:lnTo>
                    <a:pt x="259" y="2363"/>
                  </a:lnTo>
                  <a:lnTo>
                    <a:pt x="248" y="2329"/>
                  </a:lnTo>
                  <a:lnTo>
                    <a:pt x="242" y="2363"/>
                  </a:lnTo>
                  <a:lnTo>
                    <a:pt x="195" y="2369"/>
                  </a:lnTo>
                  <a:lnTo>
                    <a:pt x="191" y="2348"/>
                  </a:lnTo>
                  <a:lnTo>
                    <a:pt x="229" y="2303"/>
                  </a:lnTo>
                  <a:lnTo>
                    <a:pt x="180" y="2307"/>
                  </a:lnTo>
                  <a:lnTo>
                    <a:pt x="140" y="2273"/>
                  </a:lnTo>
                  <a:lnTo>
                    <a:pt x="140" y="2297"/>
                  </a:lnTo>
                  <a:lnTo>
                    <a:pt x="165" y="2342"/>
                  </a:lnTo>
                  <a:lnTo>
                    <a:pt x="52" y="2239"/>
                  </a:lnTo>
                  <a:lnTo>
                    <a:pt x="31" y="2171"/>
                  </a:lnTo>
                  <a:lnTo>
                    <a:pt x="5" y="2117"/>
                  </a:lnTo>
                  <a:lnTo>
                    <a:pt x="5" y="2118"/>
                  </a:lnTo>
                  <a:lnTo>
                    <a:pt x="1" y="2101"/>
                  </a:lnTo>
                  <a:lnTo>
                    <a:pt x="9" y="2053"/>
                  </a:lnTo>
                  <a:lnTo>
                    <a:pt x="59" y="1990"/>
                  </a:lnTo>
                  <a:lnTo>
                    <a:pt x="78" y="2004"/>
                  </a:lnTo>
                  <a:lnTo>
                    <a:pt x="106" y="1941"/>
                  </a:lnTo>
                  <a:lnTo>
                    <a:pt x="106" y="1851"/>
                  </a:lnTo>
                  <a:lnTo>
                    <a:pt x="118" y="1804"/>
                  </a:lnTo>
                  <a:lnTo>
                    <a:pt x="142" y="1815"/>
                  </a:lnTo>
                  <a:lnTo>
                    <a:pt x="170" y="1800"/>
                  </a:lnTo>
                  <a:lnTo>
                    <a:pt x="201" y="1714"/>
                  </a:lnTo>
                  <a:lnTo>
                    <a:pt x="187" y="1663"/>
                  </a:lnTo>
                  <a:lnTo>
                    <a:pt x="197" y="1599"/>
                  </a:lnTo>
                  <a:lnTo>
                    <a:pt x="187" y="1529"/>
                  </a:lnTo>
                  <a:lnTo>
                    <a:pt x="240" y="1537"/>
                  </a:lnTo>
                  <a:lnTo>
                    <a:pt x="246" y="1445"/>
                  </a:lnTo>
                  <a:lnTo>
                    <a:pt x="248" y="1379"/>
                  </a:lnTo>
                  <a:lnTo>
                    <a:pt x="217" y="1251"/>
                  </a:lnTo>
                  <a:lnTo>
                    <a:pt x="270" y="1254"/>
                  </a:lnTo>
                  <a:lnTo>
                    <a:pt x="315" y="1269"/>
                  </a:lnTo>
                  <a:lnTo>
                    <a:pt x="383" y="1268"/>
                  </a:lnTo>
                  <a:lnTo>
                    <a:pt x="425" y="1172"/>
                  </a:lnTo>
                  <a:lnTo>
                    <a:pt x="449" y="1062"/>
                  </a:lnTo>
                  <a:lnTo>
                    <a:pt x="505" y="927"/>
                  </a:lnTo>
                  <a:lnTo>
                    <a:pt x="443" y="897"/>
                  </a:lnTo>
                  <a:lnTo>
                    <a:pt x="440" y="857"/>
                  </a:lnTo>
                  <a:lnTo>
                    <a:pt x="513" y="740"/>
                  </a:lnTo>
                  <a:lnTo>
                    <a:pt x="547" y="639"/>
                  </a:lnTo>
                  <a:lnTo>
                    <a:pt x="521" y="605"/>
                  </a:lnTo>
                  <a:lnTo>
                    <a:pt x="534" y="543"/>
                  </a:lnTo>
                  <a:lnTo>
                    <a:pt x="620" y="409"/>
                  </a:lnTo>
                  <a:lnTo>
                    <a:pt x="677" y="388"/>
                  </a:lnTo>
                  <a:lnTo>
                    <a:pt x="739" y="313"/>
                  </a:lnTo>
                  <a:lnTo>
                    <a:pt x="765" y="251"/>
                  </a:lnTo>
                  <a:lnTo>
                    <a:pt x="848" y="225"/>
                  </a:lnTo>
                  <a:lnTo>
                    <a:pt x="922" y="174"/>
                  </a:lnTo>
                  <a:lnTo>
                    <a:pt x="965" y="208"/>
                  </a:lnTo>
                  <a:lnTo>
                    <a:pt x="1014" y="230"/>
                  </a:lnTo>
                  <a:lnTo>
                    <a:pt x="1001" y="189"/>
                  </a:lnTo>
                  <a:lnTo>
                    <a:pt x="1001" y="119"/>
                  </a:lnTo>
                  <a:lnTo>
                    <a:pt x="1051" y="72"/>
                  </a:lnTo>
                  <a:lnTo>
                    <a:pt x="1046" y="3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5618641" y="2961463"/>
              <a:ext cx="3853" cy="4186"/>
            </a:xfrm>
            <a:custGeom>
              <a:avLst/>
              <a:gdLst/>
              <a:ahLst/>
              <a:cxnLst/>
              <a:rect l="l" t="t" r="r" b="b"/>
              <a:pathLst>
                <a:path w="81" h="88" extrusionOk="0">
                  <a:moveTo>
                    <a:pt x="0" y="19"/>
                  </a:moveTo>
                  <a:lnTo>
                    <a:pt x="15" y="57"/>
                  </a:lnTo>
                  <a:lnTo>
                    <a:pt x="68" y="87"/>
                  </a:lnTo>
                  <a:lnTo>
                    <a:pt x="81" y="4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5460045" y="3097749"/>
              <a:ext cx="1665" cy="5613"/>
            </a:xfrm>
            <a:custGeom>
              <a:avLst/>
              <a:gdLst/>
              <a:ahLst/>
              <a:cxnLst/>
              <a:rect l="l" t="t" r="r" b="b"/>
              <a:pathLst>
                <a:path w="35" h="118" extrusionOk="0">
                  <a:moveTo>
                    <a:pt x="0" y="117"/>
                  </a:moveTo>
                  <a:lnTo>
                    <a:pt x="8" y="57"/>
                  </a:lnTo>
                  <a:lnTo>
                    <a:pt x="4" y="14"/>
                  </a:lnTo>
                  <a:lnTo>
                    <a:pt x="34" y="1"/>
                  </a:lnTo>
                  <a:lnTo>
                    <a:pt x="32" y="12"/>
                  </a:lnTo>
                  <a:lnTo>
                    <a:pt x="17" y="19"/>
                  </a:lnTo>
                  <a:lnTo>
                    <a:pt x="27" y="5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5461568" y="3078769"/>
              <a:ext cx="4614" cy="3806"/>
            </a:xfrm>
            <a:custGeom>
              <a:avLst/>
              <a:gdLst/>
              <a:ahLst/>
              <a:cxnLst/>
              <a:rect l="l" t="t" r="r" b="b"/>
              <a:pathLst>
                <a:path w="97" h="80" extrusionOk="0">
                  <a:moveTo>
                    <a:pt x="68" y="79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83" y="0"/>
                  </a:lnTo>
                  <a:lnTo>
                    <a:pt x="96" y="10"/>
                  </a:lnTo>
                  <a:lnTo>
                    <a:pt x="77" y="53"/>
                  </a:lnTo>
                  <a:lnTo>
                    <a:pt x="62" y="5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5466229" y="3079768"/>
              <a:ext cx="6945" cy="5233"/>
            </a:xfrm>
            <a:custGeom>
              <a:avLst/>
              <a:gdLst/>
              <a:ahLst/>
              <a:cxnLst/>
              <a:rect l="l" t="t" r="r" b="b"/>
              <a:pathLst>
                <a:path w="146" h="110" extrusionOk="0">
                  <a:moveTo>
                    <a:pt x="28" y="0"/>
                  </a:moveTo>
                  <a:lnTo>
                    <a:pt x="66" y="10"/>
                  </a:lnTo>
                  <a:lnTo>
                    <a:pt x="75" y="49"/>
                  </a:lnTo>
                  <a:lnTo>
                    <a:pt x="134" y="85"/>
                  </a:lnTo>
                  <a:lnTo>
                    <a:pt x="145" y="109"/>
                  </a:lnTo>
                  <a:lnTo>
                    <a:pt x="119" y="90"/>
                  </a:lnTo>
                  <a:lnTo>
                    <a:pt x="77" y="90"/>
                  </a:lnTo>
                  <a:lnTo>
                    <a:pt x="53" y="72"/>
                  </a:lnTo>
                  <a:lnTo>
                    <a:pt x="0" y="47"/>
                  </a:lnTo>
                  <a:lnTo>
                    <a:pt x="4" y="28"/>
                  </a:lnTo>
                  <a:lnTo>
                    <a:pt x="34" y="26"/>
                  </a:lnTo>
                  <a:lnTo>
                    <a:pt x="19" y="1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5460236" y="3083335"/>
              <a:ext cx="26877" cy="45905"/>
            </a:xfrm>
            <a:custGeom>
              <a:avLst/>
              <a:gdLst/>
              <a:ahLst/>
              <a:cxnLst/>
              <a:rect l="l" t="t" r="r" b="b"/>
              <a:pathLst>
                <a:path w="565" h="965" extrusionOk="0">
                  <a:moveTo>
                    <a:pt x="111" y="0"/>
                  </a:moveTo>
                  <a:lnTo>
                    <a:pt x="109" y="15"/>
                  </a:lnTo>
                  <a:lnTo>
                    <a:pt x="121" y="32"/>
                  </a:lnTo>
                  <a:lnTo>
                    <a:pt x="113" y="44"/>
                  </a:lnTo>
                  <a:lnTo>
                    <a:pt x="98" y="46"/>
                  </a:lnTo>
                  <a:lnTo>
                    <a:pt x="104" y="64"/>
                  </a:lnTo>
                  <a:lnTo>
                    <a:pt x="102" y="98"/>
                  </a:lnTo>
                  <a:lnTo>
                    <a:pt x="73" y="145"/>
                  </a:lnTo>
                  <a:lnTo>
                    <a:pt x="58" y="138"/>
                  </a:lnTo>
                  <a:lnTo>
                    <a:pt x="32" y="113"/>
                  </a:lnTo>
                  <a:lnTo>
                    <a:pt x="0" y="110"/>
                  </a:lnTo>
                  <a:lnTo>
                    <a:pt x="0" y="121"/>
                  </a:lnTo>
                  <a:lnTo>
                    <a:pt x="26" y="136"/>
                  </a:lnTo>
                  <a:lnTo>
                    <a:pt x="41" y="159"/>
                  </a:lnTo>
                  <a:lnTo>
                    <a:pt x="32" y="172"/>
                  </a:lnTo>
                  <a:lnTo>
                    <a:pt x="53" y="219"/>
                  </a:lnTo>
                  <a:lnTo>
                    <a:pt x="55" y="290"/>
                  </a:lnTo>
                  <a:lnTo>
                    <a:pt x="36" y="315"/>
                  </a:lnTo>
                  <a:lnTo>
                    <a:pt x="21" y="432"/>
                  </a:lnTo>
                  <a:lnTo>
                    <a:pt x="26" y="464"/>
                  </a:lnTo>
                  <a:lnTo>
                    <a:pt x="13" y="477"/>
                  </a:lnTo>
                  <a:lnTo>
                    <a:pt x="36" y="575"/>
                  </a:lnTo>
                  <a:lnTo>
                    <a:pt x="28" y="610"/>
                  </a:lnTo>
                  <a:lnTo>
                    <a:pt x="62" y="733"/>
                  </a:lnTo>
                  <a:lnTo>
                    <a:pt x="104" y="872"/>
                  </a:lnTo>
                  <a:lnTo>
                    <a:pt x="139" y="932"/>
                  </a:lnTo>
                  <a:lnTo>
                    <a:pt x="200" y="964"/>
                  </a:lnTo>
                  <a:lnTo>
                    <a:pt x="252" y="951"/>
                  </a:lnTo>
                  <a:lnTo>
                    <a:pt x="339" y="940"/>
                  </a:lnTo>
                  <a:lnTo>
                    <a:pt x="422" y="915"/>
                  </a:lnTo>
                  <a:lnTo>
                    <a:pt x="505" y="829"/>
                  </a:lnTo>
                  <a:lnTo>
                    <a:pt x="540" y="755"/>
                  </a:lnTo>
                  <a:lnTo>
                    <a:pt x="557" y="708"/>
                  </a:lnTo>
                  <a:lnTo>
                    <a:pt x="553" y="667"/>
                  </a:lnTo>
                  <a:lnTo>
                    <a:pt x="565" y="652"/>
                  </a:lnTo>
                  <a:lnTo>
                    <a:pt x="563" y="582"/>
                  </a:lnTo>
                  <a:lnTo>
                    <a:pt x="542" y="550"/>
                  </a:lnTo>
                  <a:lnTo>
                    <a:pt x="553" y="511"/>
                  </a:lnTo>
                  <a:lnTo>
                    <a:pt x="516" y="477"/>
                  </a:lnTo>
                  <a:lnTo>
                    <a:pt x="473" y="362"/>
                  </a:lnTo>
                  <a:lnTo>
                    <a:pt x="441" y="283"/>
                  </a:lnTo>
                  <a:lnTo>
                    <a:pt x="395" y="288"/>
                  </a:lnTo>
                  <a:lnTo>
                    <a:pt x="393" y="279"/>
                  </a:lnTo>
                  <a:lnTo>
                    <a:pt x="354" y="275"/>
                  </a:lnTo>
                  <a:lnTo>
                    <a:pt x="405" y="247"/>
                  </a:lnTo>
                  <a:lnTo>
                    <a:pt x="397" y="224"/>
                  </a:lnTo>
                  <a:lnTo>
                    <a:pt x="375" y="213"/>
                  </a:lnTo>
                  <a:lnTo>
                    <a:pt x="343" y="153"/>
                  </a:lnTo>
                  <a:lnTo>
                    <a:pt x="316" y="155"/>
                  </a:lnTo>
                  <a:lnTo>
                    <a:pt x="301" y="106"/>
                  </a:lnTo>
                  <a:lnTo>
                    <a:pt x="286" y="87"/>
                  </a:lnTo>
                  <a:lnTo>
                    <a:pt x="286" y="59"/>
                  </a:lnTo>
                  <a:lnTo>
                    <a:pt x="211" y="31"/>
                  </a:lnTo>
                  <a:lnTo>
                    <a:pt x="198" y="47"/>
                  </a:lnTo>
                  <a:lnTo>
                    <a:pt x="164" y="36"/>
                  </a:lnTo>
                  <a:lnTo>
                    <a:pt x="169" y="1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5307729" y="2764384"/>
              <a:ext cx="344978" cy="336843"/>
            </a:xfrm>
            <a:custGeom>
              <a:avLst/>
              <a:gdLst/>
              <a:ahLst/>
              <a:cxnLst/>
              <a:rect l="l" t="t" r="r" b="b"/>
              <a:pathLst>
                <a:path w="7252" h="7081" extrusionOk="0">
                  <a:moveTo>
                    <a:pt x="2325" y="211"/>
                  </a:moveTo>
                  <a:lnTo>
                    <a:pt x="2342" y="245"/>
                  </a:lnTo>
                  <a:lnTo>
                    <a:pt x="2346" y="288"/>
                  </a:lnTo>
                  <a:lnTo>
                    <a:pt x="2415" y="322"/>
                  </a:lnTo>
                  <a:lnTo>
                    <a:pt x="2404" y="424"/>
                  </a:lnTo>
                  <a:lnTo>
                    <a:pt x="2432" y="471"/>
                  </a:lnTo>
                  <a:lnTo>
                    <a:pt x="2415" y="503"/>
                  </a:lnTo>
                  <a:lnTo>
                    <a:pt x="2444" y="522"/>
                  </a:lnTo>
                  <a:lnTo>
                    <a:pt x="2474" y="567"/>
                  </a:lnTo>
                  <a:lnTo>
                    <a:pt x="2474" y="604"/>
                  </a:lnTo>
                  <a:lnTo>
                    <a:pt x="2498" y="612"/>
                  </a:lnTo>
                  <a:lnTo>
                    <a:pt x="2515" y="668"/>
                  </a:lnTo>
                  <a:lnTo>
                    <a:pt x="2574" y="697"/>
                  </a:lnTo>
                  <a:lnTo>
                    <a:pt x="2604" y="648"/>
                  </a:lnTo>
                  <a:lnTo>
                    <a:pt x="2660" y="650"/>
                  </a:lnTo>
                  <a:lnTo>
                    <a:pt x="2685" y="678"/>
                  </a:lnTo>
                  <a:lnTo>
                    <a:pt x="2745" y="687"/>
                  </a:lnTo>
                  <a:lnTo>
                    <a:pt x="2794" y="740"/>
                  </a:lnTo>
                  <a:lnTo>
                    <a:pt x="2833" y="755"/>
                  </a:lnTo>
                  <a:lnTo>
                    <a:pt x="2863" y="815"/>
                  </a:lnTo>
                  <a:lnTo>
                    <a:pt x="2907" y="823"/>
                  </a:lnTo>
                  <a:lnTo>
                    <a:pt x="2926" y="866"/>
                  </a:lnTo>
                  <a:lnTo>
                    <a:pt x="2929" y="860"/>
                  </a:lnTo>
                  <a:lnTo>
                    <a:pt x="2937" y="949"/>
                  </a:lnTo>
                  <a:lnTo>
                    <a:pt x="2895" y="1086"/>
                  </a:lnTo>
                  <a:lnTo>
                    <a:pt x="2895" y="1173"/>
                  </a:lnTo>
                  <a:lnTo>
                    <a:pt x="2837" y="1261"/>
                  </a:lnTo>
                  <a:lnTo>
                    <a:pt x="2852" y="1327"/>
                  </a:lnTo>
                  <a:lnTo>
                    <a:pt x="2907" y="1331"/>
                  </a:lnTo>
                  <a:lnTo>
                    <a:pt x="2952" y="1369"/>
                  </a:lnTo>
                  <a:lnTo>
                    <a:pt x="2999" y="1371"/>
                  </a:lnTo>
                  <a:lnTo>
                    <a:pt x="3044" y="1403"/>
                  </a:lnTo>
                  <a:lnTo>
                    <a:pt x="3135" y="1429"/>
                  </a:lnTo>
                  <a:lnTo>
                    <a:pt x="3253" y="1506"/>
                  </a:lnTo>
                  <a:lnTo>
                    <a:pt x="3332" y="1604"/>
                  </a:lnTo>
                  <a:lnTo>
                    <a:pt x="3432" y="1625"/>
                  </a:lnTo>
                  <a:lnTo>
                    <a:pt x="3481" y="1661"/>
                  </a:lnTo>
                  <a:lnTo>
                    <a:pt x="3552" y="1661"/>
                  </a:lnTo>
                  <a:lnTo>
                    <a:pt x="3637" y="1717"/>
                  </a:lnTo>
                  <a:lnTo>
                    <a:pt x="3767" y="1704"/>
                  </a:lnTo>
                  <a:lnTo>
                    <a:pt x="3812" y="1745"/>
                  </a:lnTo>
                  <a:lnTo>
                    <a:pt x="3946" y="1709"/>
                  </a:lnTo>
                  <a:lnTo>
                    <a:pt x="4068" y="1738"/>
                  </a:lnTo>
                  <a:lnTo>
                    <a:pt x="4083" y="1805"/>
                  </a:lnTo>
                  <a:lnTo>
                    <a:pt x="4151" y="1866"/>
                  </a:lnTo>
                  <a:lnTo>
                    <a:pt x="4288" y="1901"/>
                  </a:lnTo>
                  <a:lnTo>
                    <a:pt x="4337" y="1875"/>
                  </a:lnTo>
                  <a:lnTo>
                    <a:pt x="4426" y="1873"/>
                  </a:lnTo>
                  <a:lnTo>
                    <a:pt x="4650" y="1954"/>
                  </a:lnTo>
                  <a:lnTo>
                    <a:pt x="4704" y="1924"/>
                  </a:lnTo>
                  <a:lnTo>
                    <a:pt x="4802" y="1977"/>
                  </a:lnTo>
                  <a:lnTo>
                    <a:pt x="4962" y="1943"/>
                  </a:lnTo>
                  <a:lnTo>
                    <a:pt x="4981" y="1824"/>
                  </a:lnTo>
                  <a:lnTo>
                    <a:pt x="4932" y="1723"/>
                  </a:lnTo>
                  <a:lnTo>
                    <a:pt x="4955" y="1600"/>
                  </a:lnTo>
                  <a:lnTo>
                    <a:pt x="4938" y="1546"/>
                  </a:lnTo>
                  <a:lnTo>
                    <a:pt x="4945" y="1546"/>
                  </a:lnTo>
                  <a:lnTo>
                    <a:pt x="4991" y="1504"/>
                  </a:lnTo>
                  <a:lnTo>
                    <a:pt x="5051" y="1497"/>
                  </a:lnTo>
                  <a:lnTo>
                    <a:pt x="5081" y="1551"/>
                  </a:lnTo>
                  <a:lnTo>
                    <a:pt x="5085" y="1617"/>
                  </a:lnTo>
                  <a:lnTo>
                    <a:pt x="5134" y="1653"/>
                  </a:lnTo>
                  <a:lnTo>
                    <a:pt x="5137" y="1653"/>
                  </a:lnTo>
                  <a:lnTo>
                    <a:pt x="5130" y="1711"/>
                  </a:lnTo>
                  <a:lnTo>
                    <a:pt x="5113" y="1755"/>
                  </a:lnTo>
                  <a:lnTo>
                    <a:pt x="5162" y="1834"/>
                  </a:lnTo>
                  <a:lnTo>
                    <a:pt x="5248" y="1853"/>
                  </a:lnTo>
                  <a:lnTo>
                    <a:pt x="5284" y="1830"/>
                  </a:lnTo>
                  <a:lnTo>
                    <a:pt x="5410" y="1903"/>
                  </a:lnTo>
                  <a:lnTo>
                    <a:pt x="5480" y="1903"/>
                  </a:lnTo>
                  <a:lnTo>
                    <a:pt x="5531" y="1839"/>
                  </a:lnTo>
                  <a:lnTo>
                    <a:pt x="5589" y="1832"/>
                  </a:lnTo>
                  <a:lnTo>
                    <a:pt x="5644" y="1856"/>
                  </a:lnTo>
                  <a:lnTo>
                    <a:pt x="5736" y="1830"/>
                  </a:lnTo>
                  <a:lnTo>
                    <a:pt x="5808" y="1834"/>
                  </a:lnTo>
                  <a:lnTo>
                    <a:pt x="5911" y="1800"/>
                  </a:lnTo>
                  <a:lnTo>
                    <a:pt x="5909" y="1760"/>
                  </a:lnTo>
                  <a:lnTo>
                    <a:pt x="5909" y="1687"/>
                  </a:lnTo>
                  <a:lnTo>
                    <a:pt x="5828" y="1651"/>
                  </a:lnTo>
                  <a:lnTo>
                    <a:pt x="5823" y="1600"/>
                  </a:lnTo>
                  <a:lnTo>
                    <a:pt x="5840" y="1536"/>
                  </a:lnTo>
                  <a:lnTo>
                    <a:pt x="5873" y="1534"/>
                  </a:lnTo>
                  <a:lnTo>
                    <a:pt x="5969" y="1512"/>
                  </a:lnTo>
                  <a:lnTo>
                    <a:pt x="6011" y="1508"/>
                  </a:lnTo>
                  <a:lnTo>
                    <a:pt x="6037" y="1446"/>
                  </a:lnTo>
                  <a:lnTo>
                    <a:pt x="6075" y="1418"/>
                  </a:lnTo>
                  <a:lnTo>
                    <a:pt x="6114" y="1431"/>
                  </a:lnTo>
                  <a:lnTo>
                    <a:pt x="6116" y="1397"/>
                  </a:lnTo>
                  <a:lnTo>
                    <a:pt x="6169" y="1382"/>
                  </a:lnTo>
                  <a:lnTo>
                    <a:pt x="6188" y="1329"/>
                  </a:lnTo>
                  <a:lnTo>
                    <a:pt x="6229" y="1275"/>
                  </a:lnTo>
                  <a:lnTo>
                    <a:pt x="6286" y="1267"/>
                  </a:lnTo>
                  <a:lnTo>
                    <a:pt x="6382" y="1245"/>
                  </a:lnTo>
                  <a:lnTo>
                    <a:pt x="6438" y="1171"/>
                  </a:lnTo>
                  <a:lnTo>
                    <a:pt x="6434" y="1117"/>
                  </a:lnTo>
                  <a:lnTo>
                    <a:pt x="6472" y="1109"/>
                  </a:lnTo>
                  <a:lnTo>
                    <a:pt x="6530" y="1068"/>
                  </a:lnTo>
                  <a:lnTo>
                    <a:pt x="6576" y="1135"/>
                  </a:lnTo>
                  <a:lnTo>
                    <a:pt x="6643" y="1117"/>
                  </a:lnTo>
                  <a:lnTo>
                    <a:pt x="6741" y="1149"/>
                  </a:lnTo>
                  <a:lnTo>
                    <a:pt x="6769" y="1122"/>
                  </a:lnTo>
                  <a:lnTo>
                    <a:pt x="6762" y="1075"/>
                  </a:lnTo>
                  <a:lnTo>
                    <a:pt x="6873" y="1011"/>
                  </a:lnTo>
                  <a:lnTo>
                    <a:pt x="6914" y="1022"/>
                  </a:lnTo>
                  <a:lnTo>
                    <a:pt x="6943" y="1060"/>
                  </a:lnTo>
                  <a:lnTo>
                    <a:pt x="6978" y="1051"/>
                  </a:lnTo>
                  <a:lnTo>
                    <a:pt x="6990" y="1075"/>
                  </a:lnTo>
                  <a:lnTo>
                    <a:pt x="6952" y="1147"/>
                  </a:lnTo>
                  <a:lnTo>
                    <a:pt x="6973" y="1186"/>
                  </a:lnTo>
                  <a:lnTo>
                    <a:pt x="7003" y="1179"/>
                  </a:lnTo>
                  <a:lnTo>
                    <a:pt x="7037" y="1167"/>
                  </a:lnTo>
                  <a:lnTo>
                    <a:pt x="7048" y="1207"/>
                  </a:lnTo>
                  <a:lnTo>
                    <a:pt x="7086" y="1258"/>
                  </a:lnTo>
                  <a:lnTo>
                    <a:pt x="7086" y="1293"/>
                  </a:lnTo>
                  <a:lnTo>
                    <a:pt x="7044" y="1337"/>
                  </a:lnTo>
                  <a:lnTo>
                    <a:pt x="7057" y="1380"/>
                  </a:lnTo>
                  <a:lnTo>
                    <a:pt x="7114" y="1389"/>
                  </a:lnTo>
                  <a:lnTo>
                    <a:pt x="7146" y="1376"/>
                  </a:lnTo>
                  <a:lnTo>
                    <a:pt x="7193" y="1397"/>
                  </a:lnTo>
                  <a:lnTo>
                    <a:pt x="7246" y="1452"/>
                  </a:lnTo>
                  <a:lnTo>
                    <a:pt x="7251" y="1489"/>
                  </a:lnTo>
                  <a:lnTo>
                    <a:pt x="7201" y="1536"/>
                  </a:lnTo>
                  <a:lnTo>
                    <a:pt x="7201" y="1606"/>
                  </a:lnTo>
                  <a:lnTo>
                    <a:pt x="7214" y="1647"/>
                  </a:lnTo>
                  <a:lnTo>
                    <a:pt x="7165" y="1625"/>
                  </a:lnTo>
                  <a:lnTo>
                    <a:pt x="7122" y="1591"/>
                  </a:lnTo>
                  <a:lnTo>
                    <a:pt x="7048" y="1642"/>
                  </a:lnTo>
                  <a:lnTo>
                    <a:pt x="6965" y="1668"/>
                  </a:lnTo>
                  <a:lnTo>
                    <a:pt x="6939" y="1730"/>
                  </a:lnTo>
                  <a:lnTo>
                    <a:pt x="6877" y="1805"/>
                  </a:lnTo>
                  <a:lnTo>
                    <a:pt x="6820" y="1826"/>
                  </a:lnTo>
                  <a:lnTo>
                    <a:pt x="6734" y="1960"/>
                  </a:lnTo>
                  <a:lnTo>
                    <a:pt x="6721" y="2022"/>
                  </a:lnTo>
                  <a:lnTo>
                    <a:pt x="6747" y="2056"/>
                  </a:lnTo>
                  <a:lnTo>
                    <a:pt x="6713" y="2157"/>
                  </a:lnTo>
                  <a:lnTo>
                    <a:pt x="6640" y="2274"/>
                  </a:lnTo>
                  <a:lnTo>
                    <a:pt x="6643" y="2314"/>
                  </a:lnTo>
                  <a:lnTo>
                    <a:pt x="6705" y="2344"/>
                  </a:lnTo>
                  <a:lnTo>
                    <a:pt x="6649" y="2479"/>
                  </a:lnTo>
                  <a:lnTo>
                    <a:pt x="6625" y="2589"/>
                  </a:lnTo>
                  <a:lnTo>
                    <a:pt x="6583" y="2685"/>
                  </a:lnTo>
                  <a:lnTo>
                    <a:pt x="6515" y="2686"/>
                  </a:lnTo>
                  <a:lnTo>
                    <a:pt x="6470" y="2671"/>
                  </a:lnTo>
                  <a:lnTo>
                    <a:pt x="6417" y="2668"/>
                  </a:lnTo>
                  <a:lnTo>
                    <a:pt x="6448" y="2796"/>
                  </a:lnTo>
                  <a:lnTo>
                    <a:pt x="6446" y="2862"/>
                  </a:lnTo>
                  <a:lnTo>
                    <a:pt x="6440" y="2954"/>
                  </a:lnTo>
                  <a:lnTo>
                    <a:pt x="6387" y="2946"/>
                  </a:lnTo>
                  <a:lnTo>
                    <a:pt x="6397" y="3016"/>
                  </a:lnTo>
                  <a:lnTo>
                    <a:pt x="6387" y="3080"/>
                  </a:lnTo>
                  <a:lnTo>
                    <a:pt x="6401" y="3131"/>
                  </a:lnTo>
                  <a:lnTo>
                    <a:pt x="6370" y="3217"/>
                  </a:lnTo>
                  <a:lnTo>
                    <a:pt x="6342" y="3232"/>
                  </a:lnTo>
                  <a:lnTo>
                    <a:pt x="6318" y="3221"/>
                  </a:lnTo>
                  <a:lnTo>
                    <a:pt x="6306" y="3268"/>
                  </a:lnTo>
                  <a:lnTo>
                    <a:pt x="6306" y="3296"/>
                  </a:lnTo>
                  <a:lnTo>
                    <a:pt x="6297" y="3287"/>
                  </a:lnTo>
                  <a:lnTo>
                    <a:pt x="6284" y="3266"/>
                  </a:lnTo>
                  <a:lnTo>
                    <a:pt x="6282" y="3238"/>
                  </a:lnTo>
                  <a:lnTo>
                    <a:pt x="6271" y="3221"/>
                  </a:lnTo>
                  <a:lnTo>
                    <a:pt x="6254" y="3182"/>
                  </a:lnTo>
                  <a:lnTo>
                    <a:pt x="6233" y="3112"/>
                  </a:lnTo>
                  <a:lnTo>
                    <a:pt x="6218" y="3008"/>
                  </a:lnTo>
                  <a:lnTo>
                    <a:pt x="6199" y="2969"/>
                  </a:lnTo>
                  <a:lnTo>
                    <a:pt x="6199" y="2916"/>
                  </a:lnTo>
                  <a:lnTo>
                    <a:pt x="6182" y="2843"/>
                  </a:lnTo>
                  <a:lnTo>
                    <a:pt x="6160" y="2807"/>
                  </a:lnTo>
                  <a:lnTo>
                    <a:pt x="6146" y="2782"/>
                  </a:lnTo>
                  <a:lnTo>
                    <a:pt x="6101" y="2786"/>
                  </a:lnTo>
                  <a:lnTo>
                    <a:pt x="6069" y="2764"/>
                  </a:lnTo>
                  <a:lnTo>
                    <a:pt x="6047" y="2782"/>
                  </a:lnTo>
                  <a:lnTo>
                    <a:pt x="6062" y="2807"/>
                  </a:lnTo>
                  <a:lnTo>
                    <a:pt x="6047" y="2830"/>
                  </a:lnTo>
                  <a:lnTo>
                    <a:pt x="6047" y="2858"/>
                  </a:lnTo>
                  <a:lnTo>
                    <a:pt x="6018" y="2897"/>
                  </a:lnTo>
                  <a:lnTo>
                    <a:pt x="6035" y="2910"/>
                  </a:lnTo>
                  <a:lnTo>
                    <a:pt x="6032" y="2952"/>
                  </a:lnTo>
                  <a:lnTo>
                    <a:pt x="6005" y="2952"/>
                  </a:lnTo>
                  <a:lnTo>
                    <a:pt x="5966" y="2899"/>
                  </a:lnTo>
                  <a:lnTo>
                    <a:pt x="5924" y="2860"/>
                  </a:lnTo>
                  <a:lnTo>
                    <a:pt x="5913" y="2833"/>
                  </a:lnTo>
                  <a:lnTo>
                    <a:pt x="5889" y="2809"/>
                  </a:lnTo>
                  <a:lnTo>
                    <a:pt x="5862" y="2741"/>
                  </a:lnTo>
                  <a:lnTo>
                    <a:pt x="5862" y="2709"/>
                  </a:lnTo>
                  <a:lnTo>
                    <a:pt x="5883" y="2692"/>
                  </a:lnTo>
                  <a:lnTo>
                    <a:pt x="5890" y="2658"/>
                  </a:lnTo>
                  <a:lnTo>
                    <a:pt x="5939" y="2624"/>
                  </a:lnTo>
                  <a:lnTo>
                    <a:pt x="5958" y="2643"/>
                  </a:lnTo>
                  <a:lnTo>
                    <a:pt x="5986" y="2647"/>
                  </a:lnTo>
                  <a:lnTo>
                    <a:pt x="6007" y="2622"/>
                  </a:lnTo>
                  <a:lnTo>
                    <a:pt x="6007" y="2589"/>
                  </a:lnTo>
                  <a:lnTo>
                    <a:pt x="6039" y="2572"/>
                  </a:lnTo>
                  <a:lnTo>
                    <a:pt x="6073" y="2487"/>
                  </a:lnTo>
                  <a:lnTo>
                    <a:pt x="6082" y="2423"/>
                  </a:lnTo>
                  <a:lnTo>
                    <a:pt x="6111" y="2368"/>
                  </a:lnTo>
                  <a:lnTo>
                    <a:pt x="6084" y="2357"/>
                  </a:lnTo>
                  <a:lnTo>
                    <a:pt x="6039" y="2312"/>
                  </a:lnTo>
                  <a:lnTo>
                    <a:pt x="6009" y="2319"/>
                  </a:lnTo>
                  <a:lnTo>
                    <a:pt x="5990" y="2306"/>
                  </a:lnTo>
                  <a:lnTo>
                    <a:pt x="5949" y="2310"/>
                  </a:lnTo>
                  <a:lnTo>
                    <a:pt x="5860" y="2314"/>
                  </a:lnTo>
                  <a:lnTo>
                    <a:pt x="5783" y="2304"/>
                  </a:lnTo>
                  <a:lnTo>
                    <a:pt x="5680" y="2312"/>
                  </a:lnTo>
                  <a:lnTo>
                    <a:pt x="5612" y="2312"/>
                  </a:lnTo>
                  <a:lnTo>
                    <a:pt x="5557" y="2287"/>
                  </a:lnTo>
                  <a:lnTo>
                    <a:pt x="5510" y="2291"/>
                  </a:lnTo>
                  <a:lnTo>
                    <a:pt x="5461" y="2272"/>
                  </a:lnTo>
                  <a:lnTo>
                    <a:pt x="5463" y="2235"/>
                  </a:lnTo>
                  <a:lnTo>
                    <a:pt x="5442" y="2180"/>
                  </a:lnTo>
                  <a:lnTo>
                    <a:pt x="5435" y="2148"/>
                  </a:lnTo>
                  <a:lnTo>
                    <a:pt x="5424" y="2086"/>
                  </a:lnTo>
                  <a:lnTo>
                    <a:pt x="5390" y="2024"/>
                  </a:lnTo>
                  <a:lnTo>
                    <a:pt x="5363" y="2029"/>
                  </a:lnTo>
                  <a:lnTo>
                    <a:pt x="5360" y="2046"/>
                  </a:lnTo>
                  <a:lnTo>
                    <a:pt x="5309" y="2031"/>
                  </a:lnTo>
                  <a:lnTo>
                    <a:pt x="5282" y="2005"/>
                  </a:lnTo>
                  <a:lnTo>
                    <a:pt x="5245" y="1973"/>
                  </a:lnTo>
                  <a:lnTo>
                    <a:pt x="5224" y="1971"/>
                  </a:lnTo>
                  <a:lnTo>
                    <a:pt x="5213" y="2001"/>
                  </a:lnTo>
                  <a:lnTo>
                    <a:pt x="5248" y="2024"/>
                  </a:lnTo>
                  <a:lnTo>
                    <a:pt x="5224" y="2037"/>
                  </a:lnTo>
                  <a:lnTo>
                    <a:pt x="5169" y="2029"/>
                  </a:lnTo>
                  <a:lnTo>
                    <a:pt x="5132" y="1982"/>
                  </a:lnTo>
                  <a:lnTo>
                    <a:pt x="5134" y="1954"/>
                  </a:lnTo>
                  <a:lnTo>
                    <a:pt x="5100" y="1915"/>
                  </a:lnTo>
                  <a:lnTo>
                    <a:pt x="5079" y="1885"/>
                  </a:lnTo>
                  <a:lnTo>
                    <a:pt x="5064" y="1920"/>
                  </a:lnTo>
                  <a:lnTo>
                    <a:pt x="5041" y="1922"/>
                  </a:lnTo>
                  <a:lnTo>
                    <a:pt x="5043" y="1958"/>
                  </a:lnTo>
                  <a:lnTo>
                    <a:pt x="5070" y="1981"/>
                  </a:lnTo>
                  <a:lnTo>
                    <a:pt x="5045" y="2046"/>
                  </a:lnTo>
                  <a:lnTo>
                    <a:pt x="4994" y="2105"/>
                  </a:lnTo>
                  <a:lnTo>
                    <a:pt x="4987" y="2167"/>
                  </a:lnTo>
                  <a:lnTo>
                    <a:pt x="5107" y="2210"/>
                  </a:lnTo>
                  <a:lnTo>
                    <a:pt x="5154" y="2191"/>
                  </a:lnTo>
                  <a:lnTo>
                    <a:pt x="5222" y="2197"/>
                  </a:lnTo>
                  <a:lnTo>
                    <a:pt x="5211" y="2227"/>
                  </a:lnTo>
                  <a:lnTo>
                    <a:pt x="5226" y="2295"/>
                  </a:lnTo>
                  <a:lnTo>
                    <a:pt x="5192" y="2321"/>
                  </a:lnTo>
                  <a:lnTo>
                    <a:pt x="5160" y="2310"/>
                  </a:lnTo>
                  <a:lnTo>
                    <a:pt x="5122" y="2333"/>
                  </a:lnTo>
                  <a:lnTo>
                    <a:pt x="5102" y="2400"/>
                  </a:lnTo>
                  <a:lnTo>
                    <a:pt x="5053" y="2412"/>
                  </a:lnTo>
                  <a:lnTo>
                    <a:pt x="5051" y="2513"/>
                  </a:lnTo>
                  <a:lnTo>
                    <a:pt x="5107" y="2583"/>
                  </a:lnTo>
                  <a:lnTo>
                    <a:pt x="5175" y="2609"/>
                  </a:lnTo>
                  <a:lnTo>
                    <a:pt x="5239" y="2688"/>
                  </a:lnTo>
                  <a:lnTo>
                    <a:pt x="5239" y="2775"/>
                  </a:lnTo>
                  <a:lnTo>
                    <a:pt x="5262" y="2839"/>
                  </a:lnTo>
                  <a:lnTo>
                    <a:pt x="5252" y="2886"/>
                  </a:lnTo>
                  <a:lnTo>
                    <a:pt x="5265" y="2965"/>
                  </a:lnTo>
                  <a:lnTo>
                    <a:pt x="5341" y="3070"/>
                  </a:lnTo>
                  <a:lnTo>
                    <a:pt x="5341" y="3140"/>
                  </a:lnTo>
                  <a:lnTo>
                    <a:pt x="5360" y="3183"/>
                  </a:lnTo>
                  <a:lnTo>
                    <a:pt x="5367" y="3264"/>
                  </a:lnTo>
                  <a:lnTo>
                    <a:pt x="5354" y="3268"/>
                  </a:lnTo>
                  <a:lnTo>
                    <a:pt x="5384" y="3326"/>
                  </a:lnTo>
                  <a:lnTo>
                    <a:pt x="5356" y="3374"/>
                  </a:lnTo>
                  <a:lnTo>
                    <a:pt x="5316" y="3330"/>
                  </a:lnTo>
                  <a:lnTo>
                    <a:pt x="5316" y="3358"/>
                  </a:lnTo>
                  <a:lnTo>
                    <a:pt x="5288" y="3343"/>
                  </a:lnTo>
                  <a:lnTo>
                    <a:pt x="5269" y="3285"/>
                  </a:lnTo>
                  <a:lnTo>
                    <a:pt x="5260" y="3255"/>
                  </a:lnTo>
                  <a:lnTo>
                    <a:pt x="5252" y="3278"/>
                  </a:lnTo>
                  <a:lnTo>
                    <a:pt x="5245" y="3308"/>
                  </a:lnTo>
                  <a:lnTo>
                    <a:pt x="5241" y="3294"/>
                  </a:lnTo>
                  <a:lnTo>
                    <a:pt x="5230" y="3311"/>
                  </a:lnTo>
                  <a:lnTo>
                    <a:pt x="5190" y="3311"/>
                  </a:lnTo>
                  <a:lnTo>
                    <a:pt x="5184" y="3319"/>
                  </a:lnTo>
                  <a:lnTo>
                    <a:pt x="5143" y="3306"/>
                  </a:lnTo>
                  <a:lnTo>
                    <a:pt x="5128" y="3242"/>
                  </a:lnTo>
                  <a:lnTo>
                    <a:pt x="5139" y="3202"/>
                  </a:lnTo>
                  <a:lnTo>
                    <a:pt x="5100" y="3166"/>
                  </a:lnTo>
                  <a:lnTo>
                    <a:pt x="5056" y="3166"/>
                  </a:lnTo>
                  <a:lnTo>
                    <a:pt x="5060" y="3182"/>
                  </a:lnTo>
                  <a:lnTo>
                    <a:pt x="5090" y="3189"/>
                  </a:lnTo>
                  <a:lnTo>
                    <a:pt x="5111" y="3214"/>
                  </a:lnTo>
                  <a:lnTo>
                    <a:pt x="5094" y="3229"/>
                  </a:lnTo>
                  <a:lnTo>
                    <a:pt x="5079" y="3264"/>
                  </a:lnTo>
                  <a:lnTo>
                    <a:pt x="5075" y="3302"/>
                  </a:lnTo>
                  <a:lnTo>
                    <a:pt x="5038" y="3343"/>
                  </a:lnTo>
                  <a:lnTo>
                    <a:pt x="4876" y="3404"/>
                  </a:lnTo>
                  <a:lnTo>
                    <a:pt x="4849" y="3426"/>
                  </a:lnTo>
                  <a:lnTo>
                    <a:pt x="4838" y="3464"/>
                  </a:lnTo>
                  <a:lnTo>
                    <a:pt x="4814" y="3515"/>
                  </a:lnTo>
                  <a:lnTo>
                    <a:pt x="4823" y="3547"/>
                  </a:lnTo>
                  <a:lnTo>
                    <a:pt x="4849" y="3601"/>
                  </a:lnTo>
                  <a:lnTo>
                    <a:pt x="4846" y="3618"/>
                  </a:lnTo>
                  <a:lnTo>
                    <a:pt x="4863" y="3626"/>
                  </a:lnTo>
                  <a:lnTo>
                    <a:pt x="4804" y="3677"/>
                  </a:lnTo>
                  <a:lnTo>
                    <a:pt x="4791" y="3722"/>
                  </a:lnTo>
                  <a:lnTo>
                    <a:pt x="4763" y="3726"/>
                  </a:lnTo>
                  <a:lnTo>
                    <a:pt x="4774" y="3758"/>
                  </a:lnTo>
                  <a:lnTo>
                    <a:pt x="4680" y="3825"/>
                  </a:lnTo>
                  <a:lnTo>
                    <a:pt x="4674" y="3857"/>
                  </a:lnTo>
                  <a:lnTo>
                    <a:pt x="4535" y="3929"/>
                  </a:lnTo>
                  <a:lnTo>
                    <a:pt x="4520" y="3910"/>
                  </a:lnTo>
                  <a:lnTo>
                    <a:pt x="4518" y="3884"/>
                  </a:lnTo>
                  <a:lnTo>
                    <a:pt x="4509" y="3872"/>
                  </a:lnTo>
                  <a:lnTo>
                    <a:pt x="4488" y="3872"/>
                  </a:lnTo>
                  <a:lnTo>
                    <a:pt x="4445" y="3906"/>
                  </a:lnTo>
                  <a:lnTo>
                    <a:pt x="4418" y="3910"/>
                  </a:lnTo>
                  <a:lnTo>
                    <a:pt x="4405" y="3978"/>
                  </a:lnTo>
                  <a:lnTo>
                    <a:pt x="4448" y="3961"/>
                  </a:lnTo>
                  <a:lnTo>
                    <a:pt x="4462" y="3944"/>
                  </a:lnTo>
                  <a:lnTo>
                    <a:pt x="4484" y="3955"/>
                  </a:lnTo>
                  <a:lnTo>
                    <a:pt x="4309" y="4111"/>
                  </a:lnTo>
                  <a:lnTo>
                    <a:pt x="4264" y="4234"/>
                  </a:lnTo>
                  <a:lnTo>
                    <a:pt x="4034" y="4420"/>
                  </a:lnTo>
                  <a:lnTo>
                    <a:pt x="3999" y="4486"/>
                  </a:lnTo>
                  <a:lnTo>
                    <a:pt x="3946" y="4539"/>
                  </a:lnTo>
                  <a:lnTo>
                    <a:pt x="3848" y="4573"/>
                  </a:lnTo>
                  <a:lnTo>
                    <a:pt x="3776" y="4633"/>
                  </a:lnTo>
                  <a:lnTo>
                    <a:pt x="3769" y="4687"/>
                  </a:lnTo>
                  <a:lnTo>
                    <a:pt x="3778" y="4748"/>
                  </a:lnTo>
                  <a:lnTo>
                    <a:pt x="3735" y="4810"/>
                  </a:lnTo>
                  <a:lnTo>
                    <a:pt x="3675" y="4849"/>
                  </a:lnTo>
                  <a:lnTo>
                    <a:pt x="3560" y="4831"/>
                  </a:lnTo>
                  <a:lnTo>
                    <a:pt x="3509" y="4874"/>
                  </a:lnTo>
                  <a:lnTo>
                    <a:pt x="3509" y="4928"/>
                  </a:lnTo>
                  <a:lnTo>
                    <a:pt x="3439" y="5019"/>
                  </a:lnTo>
                  <a:lnTo>
                    <a:pt x="3400" y="5015"/>
                  </a:lnTo>
                  <a:lnTo>
                    <a:pt x="3372" y="4975"/>
                  </a:lnTo>
                  <a:lnTo>
                    <a:pt x="3351" y="4975"/>
                  </a:lnTo>
                  <a:lnTo>
                    <a:pt x="3266" y="5062"/>
                  </a:lnTo>
                  <a:lnTo>
                    <a:pt x="3240" y="5109"/>
                  </a:lnTo>
                  <a:lnTo>
                    <a:pt x="3242" y="5199"/>
                  </a:lnTo>
                  <a:lnTo>
                    <a:pt x="3285" y="5327"/>
                  </a:lnTo>
                  <a:lnTo>
                    <a:pt x="3244" y="5375"/>
                  </a:lnTo>
                  <a:lnTo>
                    <a:pt x="3251" y="5444"/>
                  </a:lnTo>
                  <a:lnTo>
                    <a:pt x="3251" y="5644"/>
                  </a:lnTo>
                  <a:lnTo>
                    <a:pt x="3315" y="5664"/>
                  </a:lnTo>
                  <a:lnTo>
                    <a:pt x="3327" y="5792"/>
                  </a:lnTo>
                  <a:lnTo>
                    <a:pt x="3268" y="5962"/>
                  </a:lnTo>
                  <a:lnTo>
                    <a:pt x="3200" y="6080"/>
                  </a:lnTo>
                  <a:lnTo>
                    <a:pt x="3200" y="6180"/>
                  </a:lnTo>
                  <a:lnTo>
                    <a:pt x="3227" y="6218"/>
                  </a:lnTo>
                  <a:lnTo>
                    <a:pt x="3246" y="6434"/>
                  </a:lnTo>
                  <a:lnTo>
                    <a:pt x="3246" y="6493"/>
                  </a:lnTo>
                  <a:lnTo>
                    <a:pt x="3197" y="6510"/>
                  </a:lnTo>
                  <a:lnTo>
                    <a:pt x="3170" y="6498"/>
                  </a:lnTo>
                  <a:lnTo>
                    <a:pt x="3102" y="6508"/>
                  </a:lnTo>
                  <a:lnTo>
                    <a:pt x="3072" y="6560"/>
                  </a:lnTo>
                  <a:lnTo>
                    <a:pt x="3086" y="6581"/>
                  </a:lnTo>
                  <a:lnTo>
                    <a:pt x="3020" y="6670"/>
                  </a:lnTo>
                  <a:lnTo>
                    <a:pt x="2995" y="6698"/>
                  </a:lnTo>
                  <a:lnTo>
                    <a:pt x="3005" y="6732"/>
                  </a:lnTo>
                  <a:lnTo>
                    <a:pt x="3087" y="6775"/>
                  </a:lnTo>
                  <a:lnTo>
                    <a:pt x="3099" y="6788"/>
                  </a:lnTo>
                  <a:lnTo>
                    <a:pt x="3099" y="6807"/>
                  </a:lnTo>
                  <a:lnTo>
                    <a:pt x="3087" y="6784"/>
                  </a:lnTo>
                  <a:lnTo>
                    <a:pt x="3048" y="6769"/>
                  </a:lnTo>
                  <a:lnTo>
                    <a:pt x="2939" y="6807"/>
                  </a:lnTo>
                  <a:lnTo>
                    <a:pt x="2920" y="6805"/>
                  </a:lnTo>
                  <a:lnTo>
                    <a:pt x="2830" y="6845"/>
                  </a:lnTo>
                  <a:lnTo>
                    <a:pt x="2801" y="6892"/>
                  </a:lnTo>
                  <a:lnTo>
                    <a:pt x="2798" y="6918"/>
                  </a:lnTo>
                  <a:lnTo>
                    <a:pt x="2786" y="6931"/>
                  </a:lnTo>
                  <a:lnTo>
                    <a:pt x="2798" y="6950"/>
                  </a:lnTo>
                  <a:lnTo>
                    <a:pt x="2773" y="7018"/>
                  </a:lnTo>
                  <a:lnTo>
                    <a:pt x="2671" y="7080"/>
                  </a:lnTo>
                  <a:lnTo>
                    <a:pt x="2589" y="7073"/>
                  </a:lnTo>
                  <a:lnTo>
                    <a:pt x="2510" y="7018"/>
                  </a:lnTo>
                  <a:lnTo>
                    <a:pt x="2434" y="6929"/>
                  </a:lnTo>
                  <a:lnTo>
                    <a:pt x="2342" y="6737"/>
                  </a:lnTo>
                  <a:lnTo>
                    <a:pt x="2336" y="6630"/>
                  </a:lnTo>
                  <a:lnTo>
                    <a:pt x="2310" y="6532"/>
                  </a:lnTo>
                  <a:lnTo>
                    <a:pt x="2252" y="6425"/>
                  </a:lnTo>
                  <a:lnTo>
                    <a:pt x="2252" y="6376"/>
                  </a:lnTo>
                  <a:lnTo>
                    <a:pt x="2229" y="6374"/>
                  </a:lnTo>
                  <a:lnTo>
                    <a:pt x="2205" y="6303"/>
                  </a:lnTo>
                  <a:lnTo>
                    <a:pt x="2180" y="6214"/>
                  </a:lnTo>
                  <a:lnTo>
                    <a:pt x="2105" y="6128"/>
                  </a:lnTo>
                  <a:lnTo>
                    <a:pt x="2060" y="6054"/>
                  </a:lnTo>
                  <a:lnTo>
                    <a:pt x="2041" y="6052"/>
                  </a:lnTo>
                  <a:lnTo>
                    <a:pt x="1969" y="5979"/>
                  </a:lnTo>
                  <a:lnTo>
                    <a:pt x="1939" y="5913"/>
                  </a:lnTo>
                  <a:lnTo>
                    <a:pt x="1915" y="5890"/>
                  </a:lnTo>
                  <a:lnTo>
                    <a:pt x="1907" y="5783"/>
                  </a:lnTo>
                  <a:lnTo>
                    <a:pt x="1879" y="5740"/>
                  </a:lnTo>
                  <a:lnTo>
                    <a:pt x="1834" y="5621"/>
                  </a:lnTo>
                  <a:lnTo>
                    <a:pt x="1821" y="5542"/>
                  </a:lnTo>
                  <a:lnTo>
                    <a:pt x="1792" y="5486"/>
                  </a:lnTo>
                  <a:lnTo>
                    <a:pt x="1766" y="5444"/>
                  </a:lnTo>
                  <a:lnTo>
                    <a:pt x="1758" y="5350"/>
                  </a:lnTo>
                  <a:lnTo>
                    <a:pt x="1743" y="5346"/>
                  </a:lnTo>
                  <a:lnTo>
                    <a:pt x="1677" y="5271"/>
                  </a:lnTo>
                  <a:lnTo>
                    <a:pt x="1677" y="5241"/>
                  </a:lnTo>
                  <a:lnTo>
                    <a:pt x="1661" y="5237"/>
                  </a:lnTo>
                  <a:lnTo>
                    <a:pt x="1598" y="5128"/>
                  </a:lnTo>
                  <a:lnTo>
                    <a:pt x="1597" y="5096"/>
                  </a:lnTo>
                  <a:lnTo>
                    <a:pt x="1565" y="5075"/>
                  </a:lnTo>
                  <a:lnTo>
                    <a:pt x="1546" y="5000"/>
                  </a:lnTo>
                  <a:lnTo>
                    <a:pt x="1502" y="4972"/>
                  </a:lnTo>
                  <a:lnTo>
                    <a:pt x="1461" y="4861"/>
                  </a:lnTo>
                  <a:lnTo>
                    <a:pt x="1459" y="4716"/>
                  </a:lnTo>
                  <a:lnTo>
                    <a:pt x="1350" y="4503"/>
                  </a:lnTo>
                  <a:lnTo>
                    <a:pt x="1350" y="4433"/>
                  </a:lnTo>
                  <a:lnTo>
                    <a:pt x="1301" y="4360"/>
                  </a:lnTo>
                  <a:lnTo>
                    <a:pt x="1357" y="4356"/>
                  </a:lnTo>
                  <a:lnTo>
                    <a:pt x="1282" y="4258"/>
                  </a:lnTo>
                  <a:lnTo>
                    <a:pt x="1284" y="4204"/>
                  </a:lnTo>
                  <a:lnTo>
                    <a:pt x="1318" y="4196"/>
                  </a:lnTo>
                  <a:lnTo>
                    <a:pt x="1292" y="4159"/>
                  </a:lnTo>
                  <a:lnTo>
                    <a:pt x="1288" y="4111"/>
                  </a:lnTo>
                  <a:lnTo>
                    <a:pt x="1209" y="3972"/>
                  </a:lnTo>
                  <a:lnTo>
                    <a:pt x="1197" y="3884"/>
                  </a:lnTo>
                  <a:lnTo>
                    <a:pt x="1245" y="3859"/>
                  </a:lnTo>
                  <a:lnTo>
                    <a:pt x="1203" y="3837"/>
                  </a:lnTo>
                  <a:lnTo>
                    <a:pt x="1201" y="3791"/>
                  </a:lnTo>
                  <a:lnTo>
                    <a:pt x="1229" y="3733"/>
                  </a:lnTo>
                  <a:lnTo>
                    <a:pt x="1224" y="3660"/>
                  </a:lnTo>
                  <a:lnTo>
                    <a:pt x="1199" y="3584"/>
                  </a:lnTo>
                  <a:lnTo>
                    <a:pt x="1169" y="3566"/>
                  </a:lnTo>
                  <a:lnTo>
                    <a:pt x="1147" y="3443"/>
                  </a:lnTo>
                  <a:lnTo>
                    <a:pt x="1203" y="3409"/>
                  </a:lnTo>
                  <a:lnTo>
                    <a:pt x="1222" y="3381"/>
                  </a:lnTo>
                  <a:lnTo>
                    <a:pt x="1263" y="3381"/>
                  </a:lnTo>
                  <a:lnTo>
                    <a:pt x="1220" y="3370"/>
                  </a:lnTo>
                  <a:lnTo>
                    <a:pt x="1160" y="3379"/>
                  </a:lnTo>
                  <a:lnTo>
                    <a:pt x="1128" y="3377"/>
                  </a:lnTo>
                  <a:lnTo>
                    <a:pt x="1133" y="3328"/>
                  </a:lnTo>
                  <a:lnTo>
                    <a:pt x="1109" y="3287"/>
                  </a:lnTo>
                  <a:lnTo>
                    <a:pt x="1117" y="3236"/>
                  </a:lnTo>
                  <a:lnTo>
                    <a:pt x="1132" y="3225"/>
                  </a:lnTo>
                  <a:lnTo>
                    <a:pt x="1165" y="3232"/>
                  </a:lnTo>
                  <a:lnTo>
                    <a:pt x="1207" y="3189"/>
                  </a:lnTo>
                  <a:lnTo>
                    <a:pt x="1228" y="3157"/>
                  </a:lnTo>
                  <a:lnTo>
                    <a:pt x="1182" y="3185"/>
                  </a:lnTo>
                  <a:lnTo>
                    <a:pt x="1150" y="3170"/>
                  </a:lnTo>
                  <a:lnTo>
                    <a:pt x="1088" y="3178"/>
                  </a:lnTo>
                  <a:lnTo>
                    <a:pt x="1069" y="3136"/>
                  </a:lnTo>
                  <a:lnTo>
                    <a:pt x="1062" y="3168"/>
                  </a:lnTo>
                  <a:lnTo>
                    <a:pt x="1060" y="3219"/>
                  </a:lnTo>
                  <a:lnTo>
                    <a:pt x="1022" y="3319"/>
                  </a:lnTo>
                  <a:lnTo>
                    <a:pt x="1060" y="3366"/>
                  </a:lnTo>
                  <a:lnTo>
                    <a:pt x="1053" y="3458"/>
                  </a:lnTo>
                  <a:lnTo>
                    <a:pt x="1013" y="3500"/>
                  </a:lnTo>
                  <a:lnTo>
                    <a:pt x="1011" y="3528"/>
                  </a:lnTo>
                  <a:lnTo>
                    <a:pt x="923" y="3571"/>
                  </a:lnTo>
                  <a:lnTo>
                    <a:pt x="789" y="3654"/>
                  </a:lnTo>
                  <a:lnTo>
                    <a:pt x="727" y="3677"/>
                  </a:lnTo>
                  <a:lnTo>
                    <a:pt x="635" y="3656"/>
                  </a:lnTo>
                  <a:lnTo>
                    <a:pt x="435" y="3496"/>
                  </a:lnTo>
                  <a:lnTo>
                    <a:pt x="354" y="3389"/>
                  </a:lnTo>
                  <a:lnTo>
                    <a:pt x="352" y="3370"/>
                  </a:lnTo>
                  <a:lnTo>
                    <a:pt x="328" y="3372"/>
                  </a:lnTo>
                  <a:lnTo>
                    <a:pt x="294" y="3355"/>
                  </a:lnTo>
                  <a:lnTo>
                    <a:pt x="181" y="3240"/>
                  </a:lnTo>
                  <a:lnTo>
                    <a:pt x="172" y="3206"/>
                  </a:lnTo>
                  <a:lnTo>
                    <a:pt x="181" y="3176"/>
                  </a:lnTo>
                  <a:lnTo>
                    <a:pt x="211" y="3174"/>
                  </a:lnTo>
                  <a:lnTo>
                    <a:pt x="220" y="3189"/>
                  </a:lnTo>
                  <a:lnTo>
                    <a:pt x="252" y="3180"/>
                  </a:lnTo>
                  <a:lnTo>
                    <a:pt x="251" y="3238"/>
                  </a:lnTo>
                  <a:lnTo>
                    <a:pt x="294" y="3242"/>
                  </a:lnTo>
                  <a:lnTo>
                    <a:pt x="322" y="3217"/>
                  </a:lnTo>
                  <a:lnTo>
                    <a:pt x="339" y="3215"/>
                  </a:lnTo>
                  <a:lnTo>
                    <a:pt x="367" y="3232"/>
                  </a:lnTo>
                  <a:lnTo>
                    <a:pt x="373" y="3214"/>
                  </a:lnTo>
                  <a:lnTo>
                    <a:pt x="478" y="3131"/>
                  </a:lnTo>
                  <a:lnTo>
                    <a:pt x="510" y="3129"/>
                  </a:lnTo>
                  <a:lnTo>
                    <a:pt x="561" y="3054"/>
                  </a:lnTo>
                  <a:lnTo>
                    <a:pt x="576" y="3055"/>
                  </a:lnTo>
                  <a:lnTo>
                    <a:pt x="597" y="3006"/>
                  </a:lnTo>
                  <a:lnTo>
                    <a:pt x="544" y="3003"/>
                  </a:lnTo>
                  <a:lnTo>
                    <a:pt x="529" y="2993"/>
                  </a:lnTo>
                  <a:lnTo>
                    <a:pt x="537" y="3010"/>
                  </a:lnTo>
                  <a:lnTo>
                    <a:pt x="531" y="3033"/>
                  </a:lnTo>
                  <a:lnTo>
                    <a:pt x="424" y="3078"/>
                  </a:lnTo>
                  <a:lnTo>
                    <a:pt x="362" y="3078"/>
                  </a:lnTo>
                  <a:lnTo>
                    <a:pt x="315" y="3095"/>
                  </a:lnTo>
                  <a:lnTo>
                    <a:pt x="145" y="3037"/>
                  </a:lnTo>
                  <a:lnTo>
                    <a:pt x="66" y="2952"/>
                  </a:lnTo>
                  <a:lnTo>
                    <a:pt x="32" y="2937"/>
                  </a:lnTo>
                  <a:lnTo>
                    <a:pt x="36" y="2884"/>
                  </a:lnTo>
                  <a:lnTo>
                    <a:pt x="87" y="2818"/>
                  </a:lnTo>
                  <a:lnTo>
                    <a:pt x="143" y="2788"/>
                  </a:lnTo>
                  <a:lnTo>
                    <a:pt x="72" y="2799"/>
                  </a:lnTo>
                  <a:lnTo>
                    <a:pt x="0" y="2845"/>
                  </a:lnTo>
                  <a:lnTo>
                    <a:pt x="2" y="2779"/>
                  </a:lnTo>
                  <a:lnTo>
                    <a:pt x="57" y="2743"/>
                  </a:lnTo>
                  <a:lnTo>
                    <a:pt x="92" y="2734"/>
                  </a:lnTo>
                  <a:lnTo>
                    <a:pt x="115" y="2668"/>
                  </a:lnTo>
                  <a:lnTo>
                    <a:pt x="153" y="2677"/>
                  </a:lnTo>
                  <a:lnTo>
                    <a:pt x="196" y="2654"/>
                  </a:lnTo>
                  <a:lnTo>
                    <a:pt x="373" y="2664"/>
                  </a:lnTo>
                  <a:lnTo>
                    <a:pt x="475" y="2628"/>
                  </a:lnTo>
                  <a:lnTo>
                    <a:pt x="495" y="2606"/>
                  </a:lnTo>
                  <a:lnTo>
                    <a:pt x="556" y="2587"/>
                  </a:lnTo>
                  <a:lnTo>
                    <a:pt x="535" y="2624"/>
                  </a:lnTo>
                  <a:lnTo>
                    <a:pt x="559" y="2653"/>
                  </a:lnTo>
                  <a:lnTo>
                    <a:pt x="616" y="2619"/>
                  </a:lnTo>
                  <a:lnTo>
                    <a:pt x="665" y="2602"/>
                  </a:lnTo>
                  <a:lnTo>
                    <a:pt x="644" y="2577"/>
                  </a:lnTo>
                  <a:lnTo>
                    <a:pt x="652" y="2540"/>
                  </a:lnTo>
                  <a:lnTo>
                    <a:pt x="593" y="2376"/>
                  </a:lnTo>
                  <a:lnTo>
                    <a:pt x="544" y="2310"/>
                  </a:lnTo>
                  <a:lnTo>
                    <a:pt x="557" y="2274"/>
                  </a:lnTo>
                  <a:lnTo>
                    <a:pt x="522" y="2244"/>
                  </a:lnTo>
                  <a:lnTo>
                    <a:pt x="471" y="2248"/>
                  </a:lnTo>
                  <a:lnTo>
                    <a:pt x="388" y="2195"/>
                  </a:lnTo>
                  <a:lnTo>
                    <a:pt x="377" y="2099"/>
                  </a:lnTo>
                  <a:lnTo>
                    <a:pt x="380" y="2037"/>
                  </a:lnTo>
                  <a:lnTo>
                    <a:pt x="343" y="1956"/>
                  </a:lnTo>
                  <a:lnTo>
                    <a:pt x="294" y="1954"/>
                  </a:lnTo>
                  <a:lnTo>
                    <a:pt x="268" y="1969"/>
                  </a:lnTo>
                  <a:lnTo>
                    <a:pt x="205" y="1949"/>
                  </a:lnTo>
                  <a:lnTo>
                    <a:pt x="162" y="1950"/>
                  </a:lnTo>
                  <a:lnTo>
                    <a:pt x="162" y="1886"/>
                  </a:lnTo>
                  <a:lnTo>
                    <a:pt x="204" y="1781"/>
                  </a:lnTo>
                  <a:lnTo>
                    <a:pt x="243" y="1770"/>
                  </a:lnTo>
                  <a:lnTo>
                    <a:pt x="311" y="1670"/>
                  </a:lnTo>
                  <a:lnTo>
                    <a:pt x="322" y="1625"/>
                  </a:lnTo>
                  <a:lnTo>
                    <a:pt x="371" y="1602"/>
                  </a:lnTo>
                  <a:lnTo>
                    <a:pt x="405" y="1578"/>
                  </a:lnTo>
                  <a:lnTo>
                    <a:pt x="460" y="1602"/>
                  </a:lnTo>
                  <a:lnTo>
                    <a:pt x="471" y="1651"/>
                  </a:lnTo>
                  <a:lnTo>
                    <a:pt x="509" y="1659"/>
                  </a:lnTo>
                  <a:lnTo>
                    <a:pt x="605" y="1610"/>
                  </a:lnTo>
                  <a:lnTo>
                    <a:pt x="740" y="1602"/>
                  </a:lnTo>
                  <a:lnTo>
                    <a:pt x="823" y="1510"/>
                  </a:lnTo>
                  <a:lnTo>
                    <a:pt x="872" y="1357"/>
                  </a:lnTo>
                  <a:lnTo>
                    <a:pt x="992" y="1275"/>
                  </a:lnTo>
                  <a:lnTo>
                    <a:pt x="1021" y="1218"/>
                  </a:lnTo>
                  <a:lnTo>
                    <a:pt x="1032" y="1135"/>
                  </a:lnTo>
                  <a:lnTo>
                    <a:pt x="1090" y="1053"/>
                  </a:lnTo>
                  <a:lnTo>
                    <a:pt x="1173" y="1011"/>
                  </a:lnTo>
                  <a:lnTo>
                    <a:pt x="1201" y="949"/>
                  </a:lnTo>
                  <a:lnTo>
                    <a:pt x="1199" y="900"/>
                  </a:lnTo>
                  <a:lnTo>
                    <a:pt x="1165" y="876"/>
                  </a:lnTo>
                  <a:lnTo>
                    <a:pt x="1241" y="793"/>
                  </a:lnTo>
                  <a:lnTo>
                    <a:pt x="1282" y="761"/>
                  </a:lnTo>
                  <a:lnTo>
                    <a:pt x="1290" y="700"/>
                  </a:lnTo>
                  <a:lnTo>
                    <a:pt x="1303" y="572"/>
                  </a:lnTo>
                  <a:lnTo>
                    <a:pt x="1277" y="476"/>
                  </a:lnTo>
                  <a:lnTo>
                    <a:pt x="1261" y="454"/>
                  </a:lnTo>
                  <a:lnTo>
                    <a:pt x="1342" y="377"/>
                  </a:lnTo>
                  <a:lnTo>
                    <a:pt x="1391" y="360"/>
                  </a:lnTo>
                  <a:lnTo>
                    <a:pt x="1438" y="328"/>
                  </a:lnTo>
                  <a:lnTo>
                    <a:pt x="1470" y="333"/>
                  </a:lnTo>
                  <a:lnTo>
                    <a:pt x="1538" y="260"/>
                  </a:lnTo>
                  <a:lnTo>
                    <a:pt x="1613" y="134"/>
                  </a:lnTo>
                  <a:lnTo>
                    <a:pt x="1691" y="64"/>
                  </a:lnTo>
                  <a:lnTo>
                    <a:pt x="1755" y="60"/>
                  </a:lnTo>
                  <a:lnTo>
                    <a:pt x="1789" y="0"/>
                  </a:lnTo>
                  <a:lnTo>
                    <a:pt x="1843" y="0"/>
                  </a:lnTo>
                  <a:lnTo>
                    <a:pt x="1984" y="94"/>
                  </a:lnTo>
                  <a:lnTo>
                    <a:pt x="2058" y="53"/>
                  </a:lnTo>
                  <a:lnTo>
                    <a:pt x="2129" y="81"/>
                  </a:lnTo>
                  <a:lnTo>
                    <a:pt x="2156" y="153"/>
                  </a:lnTo>
                  <a:lnTo>
                    <a:pt x="2220" y="149"/>
                  </a:lnTo>
                  <a:lnTo>
                    <a:pt x="2323" y="21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5557658" y="2923598"/>
              <a:ext cx="856" cy="2188"/>
            </a:xfrm>
            <a:custGeom>
              <a:avLst/>
              <a:gdLst/>
              <a:ahLst/>
              <a:cxnLst/>
              <a:rect l="l" t="t" r="r" b="b"/>
              <a:pathLst>
                <a:path w="18" h="46" extrusionOk="0">
                  <a:moveTo>
                    <a:pt x="0" y="0"/>
                  </a:moveTo>
                  <a:lnTo>
                    <a:pt x="0" y="45"/>
                  </a:lnTo>
                  <a:lnTo>
                    <a:pt x="17" y="2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5554946" y="2922694"/>
              <a:ext cx="1665" cy="2807"/>
            </a:xfrm>
            <a:custGeom>
              <a:avLst/>
              <a:gdLst/>
              <a:ahLst/>
              <a:cxnLst/>
              <a:rect l="l" t="t" r="r" b="b"/>
              <a:pathLst>
                <a:path w="35" h="59" extrusionOk="0">
                  <a:moveTo>
                    <a:pt x="31" y="0"/>
                  </a:moveTo>
                  <a:lnTo>
                    <a:pt x="1" y="15"/>
                  </a:lnTo>
                  <a:lnTo>
                    <a:pt x="10" y="46"/>
                  </a:lnTo>
                  <a:lnTo>
                    <a:pt x="29" y="59"/>
                  </a:lnTo>
                  <a:lnTo>
                    <a:pt x="35" y="2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5552996" y="2923218"/>
              <a:ext cx="1665" cy="3377"/>
            </a:xfrm>
            <a:custGeom>
              <a:avLst/>
              <a:gdLst/>
              <a:ahLst/>
              <a:cxnLst/>
              <a:rect l="l" t="t" r="r" b="b"/>
              <a:pathLst>
                <a:path w="35" h="71" extrusionOk="0">
                  <a:moveTo>
                    <a:pt x="0" y="1"/>
                  </a:moveTo>
                  <a:lnTo>
                    <a:pt x="6" y="50"/>
                  </a:lnTo>
                  <a:lnTo>
                    <a:pt x="34" y="70"/>
                  </a:lnTo>
                  <a:lnTo>
                    <a:pt x="27" y="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5549476" y="2920649"/>
              <a:ext cx="2188" cy="4614"/>
            </a:xfrm>
            <a:custGeom>
              <a:avLst/>
              <a:gdLst/>
              <a:ahLst/>
              <a:cxnLst/>
              <a:rect l="l" t="t" r="r" b="b"/>
              <a:pathLst>
                <a:path w="46" h="97" extrusionOk="0">
                  <a:moveTo>
                    <a:pt x="1" y="70"/>
                  </a:moveTo>
                  <a:lnTo>
                    <a:pt x="3" y="96"/>
                  </a:lnTo>
                  <a:lnTo>
                    <a:pt x="22" y="87"/>
                  </a:lnTo>
                  <a:lnTo>
                    <a:pt x="46" y="26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5544909" y="2854005"/>
              <a:ext cx="62840" cy="82058"/>
            </a:xfrm>
            <a:custGeom>
              <a:avLst/>
              <a:gdLst/>
              <a:ahLst/>
              <a:cxnLst/>
              <a:rect l="l" t="t" r="r" b="b"/>
              <a:pathLst>
                <a:path w="1321" h="1725" extrusionOk="0">
                  <a:moveTo>
                    <a:pt x="1320" y="1412"/>
                  </a:moveTo>
                  <a:lnTo>
                    <a:pt x="1320" y="1474"/>
                  </a:lnTo>
                  <a:lnTo>
                    <a:pt x="1292" y="1537"/>
                  </a:lnTo>
                  <a:lnTo>
                    <a:pt x="1273" y="1523"/>
                  </a:lnTo>
                  <a:lnTo>
                    <a:pt x="1223" y="1586"/>
                  </a:lnTo>
                  <a:lnTo>
                    <a:pt x="1215" y="1634"/>
                  </a:lnTo>
                  <a:lnTo>
                    <a:pt x="1219" y="1651"/>
                  </a:lnTo>
                  <a:lnTo>
                    <a:pt x="1213" y="1657"/>
                  </a:lnTo>
                  <a:lnTo>
                    <a:pt x="1224" y="1721"/>
                  </a:lnTo>
                  <a:lnTo>
                    <a:pt x="1217" y="1725"/>
                  </a:lnTo>
                  <a:lnTo>
                    <a:pt x="1181" y="1633"/>
                  </a:lnTo>
                  <a:lnTo>
                    <a:pt x="1134" y="1567"/>
                  </a:lnTo>
                  <a:lnTo>
                    <a:pt x="1111" y="1538"/>
                  </a:lnTo>
                  <a:lnTo>
                    <a:pt x="1125" y="1508"/>
                  </a:lnTo>
                  <a:lnTo>
                    <a:pt x="1128" y="1467"/>
                  </a:lnTo>
                  <a:lnTo>
                    <a:pt x="1119" y="1488"/>
                  </a:lnTo>
                  <a:lnTo>
                    <a:pt x="1089" y="1518"/>
                  </a:lnTo>
                  <a:lnTo>
                    <a:pt x="1079" y="1503"/>
                  </a:lnTo>
                  <a:lnTo>
                    <a:pt x="1093" y="1426"/>
                  </a:lnTo>
                  <a:lnTo>
                    <a:pt x="1074" y="1414"/>
                  </a:lnTo>
                  <a:lnTo>
                    <a:pt x="1087" y="1356"/>
                  </a:lnTo>
                  <a:lnTo>
                    <a:pt x="1089" y="1320"/>
                  </a:lnTo>
                  <a:lnTo>
                    <a:pt x="1055" y="1298"/>
                  </a:lnTo>
                  <a:lnTo>
                    <a:pt x="976" y="1121"/>
                  </a:lnTo>
                  <a:lnTo>
                    <a:pt x="953" y="1121"/>
                  </a:lnTo>
                  <a:lnTo>
                    <a:pt x="955" y="1136"/>
                  </a:lnTo>
                  <a:lnTo>
                    <a:pt x="938" y="1128"/>
                  </a:lnTo>
                  <a:lnTo>
                    <a:pt x="889" y="1156"/>
                  </a:lnTo>
                  <a:lnTo>
                    <a:pt x="797" y="1113"/>
                  </a:lnTo>
                  <a:lnTo>
                    <a:pt x="788" y="1096"/>
                  </a:lnTo>
                  <a:lnTo>
                    <a:pt x="759" y="1098"/>
                  </a:lnTo>
                  <a:lnTo>
                    <a:pt x="712" y="1055"/>
                  </a:lnTo>
                  <a:lnTo>
                    <a:pt x="690" y="979"/>
                  </a:lnTo>
                  <a:lnTo>
                    <a:pt x="701" y="1068"/>
                  </a:lnTo>
                  <a:lnTo>
                    <a:pt x="735" y="1122"/>
                  </a:lnTo>
                  <a:lnTo>
                    <a:pt x="727" y="1149"/>
                  </a:lnTo>
                  <a:lnTo>
                    <a:pt x="675" y="1168"/>
                  </a:lnTo>
                  <a:lnTo>
                    <a:pt x="709" y="1183"/>
                  </a:lnTo>
                  <a:lnTo>
                    <a:pt x="742" y="1239"/>
                  </a:lnTo>
                  <a:lnTo>
                    <a:pt x="739" y="1309"/>
                  </a:lnTo>
                  <a:lnTo>
                    <a:pt x="688" y="1328"/>
                  </a:lnTo>
                  <a:lnTo>
                    <a:pt x="646" y="1407"/>
                  </a:lnTo>
                  <a:lnTo>
                    <a:pt x="607" y="1377"/>
                  </a:lnTo>
                  <a:lnTo>
                    <a:pt x="631" y="1333"/>
                  </a:lnTo>
                  <a:lnTo>
                    <a:pt x="652" y="1324"/>
                  </a:lnTo>
                  <a:lnTo>
                    <a:pt x="663" y="1301"/>
                  </a:lnTo>
                  <a:lnTo>
                    <a:pt x="628" y="1318"/>
                  </a:lnTo>
                  <a:lnTo>
                    <a:pt x="596" y="1371"/>
                  </a:lnTo>
                  <a:lnTo>
                    <a:pt x="560" y="1322"/>
                  </a:lnTo>
                  <a:lnTo>
                    <a:pt x="586" y="1235"/>
                  </a:lnTo>
                  <a:lnTo>
                    <a:pt x="586" y="1218"/>
                  </a:lnTo>
                  <a:lnTo>
                    <a:pt x="569" y="1196"/>
                  </a:lnTo>
                  <a:lnTo>
                    <a:pt x="581" y="1220"/>
                  </a:lnTo>
                  <a:lnTo>
                    <a:pt x="560" y="1252"/>
                  </a:lnTo>
                  <a:lnTo>
                    <a:pt x="554" y="1307"/>
                  </a:lnTo>
                  <a:lnTo>
                    <a:pt x="541" y="1307"/>
                  </a:lnTo>
                  <a:lnTo>
                    <a:pt x="567" y="1367"/>
                  </a:lnTo>
                  <a:lnTo>
                    <a:pt x="564" y="1414"/>
                  </a:lnTo>
                  <a:lnTo>
                    <a:pt x="539" y="1427"/>
                  </a:lnTo>
                  <a:lnTo>
                    <a:pt x="535" y="1420"/>
                  </a:lnTo>
                  <a:lnTo>
                    <a:pt x="500" y="1397"/>
                  </a:lnTo>
                  <a:lnTo>
                    <a:pt x="479" y="1409"/>
                  </a:lnTo>
                  <a:lnTo>
                    <a:pt x="466" y="1446"/>
                  </a:lnTo>
                  <a:lnTo>
                    <a:pt x="436" y="1446"/>
                  </a:lnTo>
                  <a:lnTo>
                    <a:pt x="426" y="1422"/>
                  </a:lnTo>
                  <a:lnTo>
                    <a:pt x="406" y="1371"/>
                  </a:lnTo>
                  <a:lnTo>
                    <a:pt x="381" y="1380"/>
                  </a:lnTo>
                  <a:lnTo>
                    <a:pt x="374" y="1299"/>
                  </a:lnTo>
                  <a:lnTo>
                    <a:pt x="355" y="1256"/>
                  </a:lnTo>
                  <a:lnTo>
                    <a:pt x="355" y="1186"/>
                  </a:lnTo>
                  <a:lnTo>
                    <a:pt x="279" y="1081"/>
                  </a:lnTo>
                  <a:lnTo>
                    <a:pt x="266" y="1002"/>
                  </a:lnTo>
                  <a:lnTo>
                    <a:pt x="276" y="955"/>
                  </a:lnTo>
                  <a:lnTo>
                    <a:pt x="253" y="891"/>
                  </a:lnTo>
                  <a:lnTo>
                    <a:pt x="253" y="804"/>
                  </a:lnTo>
                  <a:lnTo>
                    <a:pt x="189" y="725"/>
                  </a:lnTo>
                  <a:lnTo>
                    <a:pt x="121" y="699"/>
                  </a:lnTo>
                  <a:lnTo>
                    <a:pt x="65" y="629"/>
                  </a:lnTo>
                  <a:lnTo>
                    <a:pt x="67" y="528"/>
                  </a:lnTo>
                  <a:lnTo>
                    <a:pt x="116" y="516"/>
                  </a:lnTo>
                  <a:lnTo>
                    <a:pt x="136" y="449"/>
                  </a:lnTo>
                  <a:lnTo>
                    <a:pt x="174" y="426"/>
                  </a:lnTo>
                  <a:lnTo>
                    <a:pt x="206" y="437"/>
                  </a:lnTo>
                  <a:lnTo>
                    <a:pt x="240" y="411"/>
                  </a:lnTo>
                  <a:lnTo>
                    <a:pt x="225" y="343"/>
                  </a:lnTo>
                  <a:lnTo>
                    <a:pt x="236" y="313"/>
                  </a:lnTo>
                  <a:lnTo>
                    <a:pt x="168" y="307"/>
                  </a:lnTo>
                  <a:lnTo>
                    <a:pt x="121" y="326"/>
                  </a:lnTo>
                  <a:lnTo>
                    <a:pt x="1" y="283"/>
                  </a:lnTo>
                  <a:lnTo>
                    <a:pt x="8" y="221"/>
                  </a:lnTo>
                  <a:lnTo>
                    <a:pt x="59" y="162"/>
                  </a:lnTo>
                  <a:lnTo>
                    <a:pt x="84" y="97"/>
                  </a:lnTo>
                  <a:lnTo>
                    <a:pt x="57" y="74"/>
                  </a:lnTo>
                  <a:lnTo>
                    <a:pt x="55" y="38"/>
                  </a:lnTo>
                  <a:lnTo>
                    <a:pt x="78" y="36"/>
                  </a:lnTo>
                  <a:lnTo>
                    <a:pt x="93" y="1"/>
                  </a:lnTo>
                  <a:lnTo>
                    <a:pt x="114" y="31"/>
                  </a:lnTo>
                  <a:lnTo>
                    <a:pt x="148" y="70"/>
                  </a:lnTo>
                  <a:lnTo>
                    <a:pt x="146" y="98"/>
                  </a:lnTo>
                  <a:lnTo>
                    <a:pt x="183" y="145"/>
                  </a:lnTo>
                  <a:lnTo>
                    <a:pt x="238" y="153"/>
                  </a:lnTo>
                  <a:lnTo>
                    <a:pt x="262" y="140"/>
                  </a:lnTo>
                  <a:lnTo>
                    <a:pt x="227" y="117"/>
                  </a:lnTo>
                  <a:lnTo>
                    <a:pt x="238" y="87"/>
                  </a:lnTo>
                  <a:lnTo>
                    <a:pt x="259" y="89"/>
                  </a:lnTo>
                  <a:lnTo>
                    <a:pt x="296" y="121"/>
                  </a:lnTo>
                  <a:lnTo>
                    <a:pt x="323" y="147"/>
                  </a:lnTo>
                  <a:lnTo>
                    <a:pt x="374" y="162"/>
                  </a:lnTo>
                  <a:lnTo>
                    <a:pt x="377" y="145"/>
                  </a:lnTo>
                  <a:lnTo>
                    <a:pt x="404" y="140"/>
                  </a:lnTo>
                  <a:lnTo>
                    <a:pt x="438" y="202"/>
                  </a:lnTo>
                  <a:lnTo>
                    <a:pt x="449" y="264"/>
                  </a:lnTo>
                  <a:lnTo>
                    <a:pt x="456" y="296"/>
                  </a:lnTo>
                  <a:lnTo>
                    <a:pt x="477" y="351"/>
                  </a:lnTo>
                  <a:lnTo>
                    <a:pt x="475" y="388"/>
                  </a:lnTo>
                  <a:lnTo>
                    <a:pt x="524" y="407"/>
                  </a:lnTo>
                  <a:lnTo>
                    <a:pt x="571" y="403"/>
                  </a:lnTo>
                  <a:lnTo>
                    <a:pt x="626" y="428"/>
                  </a:lnTo>
                  <a:lnTo>
                    <a:pt x="694" y="428"/>
                  </a:lnTo>
                  <a:lnTo>
                    <a:pt x="797" y="420"/>
                  </a:lnTo>
                  <a:lnTo>
                    <a:pt x="874" y="430"/>
                  </a:lnTo>
                  <a:lnTo>
                    <a:pt x="963" y="426"/>
                  </a:lnTo>
                  <a:lnTo>
                    <a:pt x="1004" y="422"/>
                  </a:lnTo>
                  <a:lnTo>
                    <a:pt x="1023" y="435"/>
                  </a:lnTo>
                  <a:lnTo>
                    <a:pt x="1053" y="428"/>
                  </a:lnTo>
                  <a:lnTo>
                    <a:pt x="1098" y="473"/>
                  </a:lnTo>
                  <a:lnTo>
                    <a:pt x="1125" y="484"/>
                  </a:lnTo>
                  <a:lnTo>
                    <a:pt x="1096" y="539"/>
                  </a:lnTo>
                  <a:lnTo>
                    <a:pt x="1087" y="603"/>
                  </a:lnTo>
                  <a:lnTo>
                    <a:pt x="1053" y="688"/>
                  </a:lnTo>
                  <a:lnTo>
                    <a:pt x="1021" y="705"/>
                  </a:lnTo>
                  <a:lnTo>
                    <a:pt x="1021" y="738"/>
                  </a:lnTo>
                  <a:lnTo>
                    <a:pt x="1000" y="763"/>
                  </a:lnTo>
                  <a:lnTo>
                    <a:pt x="972" y="759"/>
                  </a:lnTo>
                  <a:lnTo>
                    <a:pt x="953" y="740"/>
                  </a:lnTo>
                  <a:lnTo>
                    <a:pt x="904" y="774"/>
                  </a:lnTo>
                  <a:lnTo>
                    <a:pt x="897" y="808"/>
                  </a:lnTo>
                  <a:lnTo>
                    <a:pt x="876" y="825"/>
                  </a:lnTo>
                  <a:lnTo>
                    <a:pt x="876" y="857"/>
                  </a:lnTo>
                  <a:lnTo>
                    <a:pt x="903" y="925"/>
                  </a:lnTo>
                  <a:lnTo>
                    <a:pt x="927" y="949"/>
                  </a:lnTo>
                  <a:lnTo>
                    <a:pt x="938" y="976"/>
                  </a:lnTo>
                  <a:lnTo>
                    <a:pt x="980" y="1015"/>
                  </a:lnTo>
                  <a:lnTo>
                    <a:pt x="1019" y="1068"/>
                  </a:lnTo>
                  <a:lnTo>
                    <a:pt x="1046" y="1068"/>
                  </a:lnTo>
                  <a:lnTo>
                    <a:pt x="1049" y="1026"/>
                  </a:lnTo>
                  <a:lnTo>
                    <a:pt x="1032" y="1013"/>
                  </a:lnTo>
                  <a:lnTo>
                    <a:pt x="1061" y="974"/>
                  </a:lnTo>
                  <a:lnTo>
                    <a:pt x="1061" y="946"/>
                  </a:lnTo>
                  <a:lnTo>
                    <a:pt x="1076" y="923"/>
                  </a:lnTo>
                  <a:lnTo>
                    <a:pt x="1061" y="898"/>
                  </a:lnTo>
                  <a:lnTo>
                    <a:pt x="1083" y="880"/>
                  </a:lnTo>
                  <a:lnTo>
                    <a:pt x="1115" y="902"/>
                  </a:lnTo>
                  <a:lnTo>
                    <a:pt x="1160" y="898"/>
                  </a:lnTo>
                  <a:lnTo>
                    <a:pt x="1174" y="923"/>
                  </a:lnTo>
                  <a:lnTo>
                    <a:pt x="1196" y="959"/>
                  </a:lnTo>
                  <a:lnTo>
                    <a:pt x="1213" y="1032"/>
                  </a:lnTo>
                  <a:lnTo>
                    <a:pt x="1213" y="1085"/>
                  </a:lnTo>
                  <a:lnTo>
                    <a:pt x="1232" y="1124"/>
                  </a:lnTo>
                  <a:lnTo>
                    <a:pt x="1247" y="1228"/>
                  </a:lnTo>
                  <a:lnTo>
                    <a:pt x="1268" y="1298"/>
                  </a:lnTo>
                  <a:lnTo>
                    <a:pt x="1285" y="1337"/>
                  </a:lnTo>
                  <a:lnTo>
                    <a:pt x="1296" y="1354"/>
                  </a:lnTo>
                  <a:lnTo>
                    <a:pt x="1298" y="1382"/>
                  </a:lnTo>
                  <a:lnTo>
                    <a:pt x="1311" y="140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5589244" y="2910517"/>
              <a:ext cx="1950" cy="3187"/>
            </a:xfrm>
            <a:custGeom>
              <a:avLst/>
              <a:gdLst/>
              <a:ahLst/>
              <a:cxnLst/>
              <a:rect l="l" t="t" r="r" b="b"/>
              <a:pathLst>
                <a:path w="41" h="67" extrusionOk="0">
                  <a:moveTo>
                    <a:pt x="40" y="17"/>
                  </a:moveTo>
                  <a:lnTo>
                    <a:pt x="23" y="0"/>
                  </a:lnTo>
                  <a:lnTo>
                    <a:pt x="1" y="12"/>
                  </a:lnTo>
                  <a:lnTo>
                    <a:pt x="8" y="66"/>
                  </a:lnTo>
                  <a:lnTo>
                    <a:pt x="33" y="5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5584677" y="2909518"/>
              <a:ext cx="3806" cy="7373"/>
            </a:xfrm>
            <a:custGeom>
              <a:avLst/>
              <a:gdLst/>
              <a:ahLst/>
              <a:cxnLst/>
              <a:rect l="l" t="t" r="r" b="b"/>
              <a:pathLst>
                <a:path w="80" h="155" extrusionOk="0">
                  <a:moveTo>
                    <a:pt x="1" y="25"/>
                  </a:moveTo>
                  <a:lnTo>
                    <a:pt x="27" y="80"/>
                  </a:lnTo>
                  <a:lnTo>
                    <a:pt x="21" y="123"/>
                  </a:lnTo>
                  <a:lnTo>
                    <a:pt x="44" y="155"/>
                  </a:lnTo>
                  <a:lnTo>
                    <a:pt x="80" y="89"/>
                  </a:lnTo>
                  <a:lnTo>
                    <a:pt x="67" y="48"/>
                  </a:lnTo>
                  <a:lnTo>
                    <a:pt x="1" y="1"/>
                  </a:lnTo>
                  <a:cubicBezTo>
                    <a:pt x="1" y="1"/>
                    <a:pt x="3" y="21"/>
                    <a:pt x="1" y="25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5580015" y="2908995"/>
              <a:ext cx="4091" cy="5756"/>
            </a:xfrm>
            <a:custGeom>
              <a:avLst/>
              <a:gdLst/>
              <a:ahLst/>
              <a:cxnLst/>
              <a:rect l="l" t="t" r="r" b="b"/>
              <a:pathLst>
                <a:path w="86" h="121" extrusionOk="0">
                  <a:moveTo>
                    <a:pt x="48" y="0"/>
                  </a:moveTo>
                  <a:lnTo>
                    <a:pt x="1" y="19"/>
                  </a:lnTo>
                  <a:lnTo>
                    <a:pt x="3" y="42"/>
                  </a:lnTo>
                  <a:lnTo>
                    <a:pt x="38" y="119"/>
                  </a:lnTo>
                  <a:lnTo>
                    <a:pt x="85" y="121"/>
                  </a:lnTo>
                  <a:lnTo>
                    <a:pt x="78" y="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5550903" y="2832313"/>
              <a:ext cx="38056" cy="22643"/>
            </a:xfrm>
            <a:custGeom>
              <a:avLst/>
              <a:gdLst/>
              <a:ahLst/>
              <a:cxnLst/>
              <a:rect l="l" t="t" r="r" b="b"/>
              <a:pathLst>
                <a:path w="800" h="476" extrusionOk="0">
                  <a:moveTo>
                    <a:pt x="25" y="225"/>
                  </a:moveTo>
                  <a:lnTo>
                    <a:pt x="76" y="199"/>
                  </a:lnTo>
                  <a:lnTo>
                    <a:pt x="133" y="86"/>
                  </a:lnTo>
                  <a:lnTo>
                    <a:pt x="261" y="12"/>
                  </a:lnTo>
                  <a:lnTo>
                    <a:pt x="342" y="1"/>
                  </a:lnTo>
                  <a:lnTo>
                    <a:pt x="368" y="44"/>
                  </a:lnTo>
                  <a:lnTo>
                    <a:pt x="492" y="57"/>
                  </a:lnTo>
                  <a:lnTo>
                    <a:pt x="541" y="78"/>
                  </a:lnTo>
                  <a:lnTo>
                    <a:pt x="607" y="54"/>
                  </a:lnTo>
                  <a:lnTo>
                    <a:pt x="673" y="54"/>
                  </a:lnTo>
                  <a:lnTo>
                    <a:pt x="714" y="110"/>
                  </a:lnTo>
                  <a:lnTo>
                    <a:pt x="728" y="108"/>
                  </a:lnTo>
                  <a:lnTo>
                    <a:pt x="711" y="172"/>
                  </a:lnTo>
                  <a:lnTo>
                    <a:pt x="716" y="223"/>
                  </a:lnTo>
                  <a:lnTo>
                    <a:pt x="797" y="259"/>
                  </a:lnTo>
                  <a:lnTo>
                    <a:pt x="797" y="332"/>
                  </a:lnTo>
                  <a:lnTo>
                    <a:pt x="799" y="372"/>
                  </a:lnTo>
                  <a:lnTo>
                    <a:pt x="696" y="406"/>
                  </a:lnTo>
                  <a:lnTo>
                    <a:pt x="624" y="402"/>
                  </a:lnTo>
                  <a:lnTo>
                    <a:pt x="532" y="428"/>
                  </a:lnTo>
                  <a:lnTo>
                    <a:pt x="477" y="404"/>
                  </a:lnTo>
                  <a:lnTo>
                    <a:pt x="419" y="411"/>
                  </a:lnTo>
                  <a:lnTo>
                    <a:pt x="368" y="475"/>
                  </a:lnTo>
                  <a:lnTo>
                    <a:pt x="298" y="475"/>
                  </a:lnTo>
                  <a:lnTo>
                    <a:pt x="172" y="402"/>
                  </a:lnTo>
                  <a:lnTo>
                    <a:pt x="136" y="425"/>
                  </a:lnTo>
                  <a:lnTo>
                    <a:pt x="50" y="406"/>
                  </a:lnTo>
                  <a:lnTo>
                    <a:pt x="1" y="327"/>
                  </a:lnTo>
                  <a:lnTo>
                    <a:pt x="18" y="28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5442683" y="2804580"/>
              <a:ext cx="102038" cy="53849"/>
            </a:xfrm>
            <a:custGeom>
              <a:avLst/>
              <a:gdLst/>
              <a:ahLst/>
              <a:cxnLst/>
              <a:rect l="l" t="t" r="r" b="b"/>
              <a:pathLst>
                <a:path w="2145" h="1132" extrusionOk="0">
                  <a:moveTo>
                    <a:pt x="92" y="15"/>
                  </a:moveTo>
                  <a:lnTo>
                    <a:pt x="104" y="0"/>
                  </a:lnTo>
                  <a:lnTo>
                    <a:pt x="181" y="40"/>
                  </a:lnTo>
                  <a:lnTo>
                    <a:pt x="200" y="66"/>
                  </a:lnTo>
                  <a:lnTo>
                    <a:pt x="250" y="64"/>
                  </a:lnTo>
                  <a:lnTo>
                    <a:pt x="279" y="78"/>
                  </a:lnTo>
                  <a:lnTo>
                    <a:pt x="311" y="31"/>
                  </a:lnTo>
                  <a:lnTo>
                    <a:pt x="373" y="27"/>
                  </a:lnTo>
                  <a:lnTo>
                    <a:pt x="469" y="61"/>
                  </a:lnTo>
                  <a:lnTo>
                    <a:pt x="495" y="87"/>
                  </a:lnTo>
                  <a:lnTo>
                    <a:pt x="555" y="91"/>
                  </a:lnTo>
                  <a:lnTo>
                    <a:pt x="595" y="119"/>
                  </a:lnTo>
                  <a:lnTo>
                    <a:pt x="670" y="200"/>
                  </a:lnTo>
                  <a:lnTo>
                    <a:pt x="730" y="200"/>
                  </a:lnTo>
                  <a:lnTo>
                    <a:pt x="787" y="228"/>
                  </a:lnTo>
                  <a:lnTo>
                    <a:pt x="806" y="262"/>
                  </a:lnTo>
                  <a:lnTo>
                    <a:pt x="853" y="317"/>
                  </a:lnTo>
                  <a:lnTo>
                    <a:pt x="875" y="371"/>
                  </a:lnTo>
                  <a:lnTo>
                    <a:pt x="902" y="360"/>
                  </a:lnTo>
                  <a:lnTo>
                    <a:pt x="907" y="285"/>
                  </a:lnTo>
                  <a:lnTo>
                    <a:pt x="936" y="256"/>
                  </a:lnTo>
                  <a:lnTo>
                    <a:pt x="954" y="279"/>
                  </a:lnTo>
                  <a:lnTo>
                    <a:pt x="1009" y="279"/>
                  </a:lnTo>
                  <a:lnTo>
                    <a:pt x="1064" y="313"/>
                  </a:lnTo>
                  <a:lnTo>
                    <a:pt x="1071" y="383"/>
                  </a:lnTo>
                  <a:lnTo>
                    <a:pt x="1133" y="439"/>
                  </a:lnTo>
                  <a:lnTo>
                    <a:pt x="1216" y="416"/>
                  </a:lnTo>
                  <a:lnTo>
                    <a:pt x="1280" y="426"/>
                  </a:lnTo>
                  <a:lnTo>
                    <a:pt x="1265" y="531"/>
                  </a:lnTo>
                  <a:lnTo>
                    <a:pt x="1295" y="592"/>
                  </a:lnTo>
                  <a:lnTo>
                    <a:pt x="1338" y="582"/>
                  </a:lnTo>
                  <a:lnTo>
                    <a:pt x="1410" y="618"/>
                  </a:lnTo>
                  <a:lnTo>
                    <a:pt x="1442" y="590"/>
                  </a:lnTo>
                  <a:lnTo>
                    <a:pt x="1498" y="573"/>
                  </a:lnTo>
                  <a:lnTo>
                    <a:pt x="1544" y="520"/>
                  </a:lnTo>
                  <a:lnTo>
                    <a:pt x="1642" y="531"/>
                  </a:lnTo>
                  <a:lnTo>
                    <a:pt x="1704" y="563"/>
                  </a:lnTo>
                  <a:lnTo>
                    <a:pt x="1719" y="624"/>
                  </a:lnTo>
                  <a:lnTo>
                    <a:pt x="1796" y="654"/>
                  </a:lnTo>
                  <a:lnTo>
                    <a:pt x="1847" y="725"/>
                  </a:lnTo>
                  <a:lnTo>
                    <a:pt x="1892" y="736"/>
                  </a:lnTo>
                  <a:lnTo>
                    <a:pt x="1958" y="708"/>
                  </a:lnTo>
                  <a:lnTo>
                    <a:pt x="1982" y="720"/>
                  </a:lnTo>
                  <a:lnTo>
                    <a:pt x="2054" y="697"/>
                  </a:lnTo>
                  <a:lnTo>
                    <a:pt x="2101" y="701"/>
                  </a:lnTo>
                  <a:lnTo>
                    <a:pt x="2118" y="755"/>
                  </a:lnTo>
                  <a:lnTo>
                    <a:pt x="2095" y="878"/>
                  </a:lnTo>
                  <a:lnTo>
                    <a:pt x="2144" y="979"/>
                  </a:lnTo>
                  <a:lnTo>
                    <a:pt x="2125" y="1098"/>
                  </a:lnTo>
                  <a:lnTo>
                    <a:pt x="1965" y="1132"/>
                  </a:lnTo>
                  <a:lnTo>
                    <a:pt x="1867" y="1079"/>
                  </a:lnTo>
                  <a:lnTo>
                    <a:pt x="1813" y="1109"/>
                  </a:lnTo>
                  <a:lnTo>
                    <a:pt x="1589" y="1028"/>
                  </a:lnTo>
                  <a:lnTo>
                    <a:pt x="1500" y="1030"/>
                  </a:lnTo>
                  <a:lnTo>
                    <a:pt x="1451" y="1056"/>
                  </a:lnTo>
                  <a:lnTo>
                    <a:pt x="1314" y="1021"/>
                  </a:lnTo>
                  <a:lnTo>
                    <a:pt x="1246" y="960"/>
                  </a:lnTo>
                  <a:lnTo>
                    <a:pt x="1231" y="893"/>
                  </a:lnTo>
                  <a:lnTo>
                    <a:pt x="1109" y="864"/>
                  </a:lnTo>
                  <a:lnTo>
                    <a:pt x="975" y="900"/>
                  </a:lnTo>
                  <a:lnTo>
                    <a:pt x="930" y="859"/>
                  </a:lnTo>
                  <a:lnTo>
                    <a:pt x="800" y="872"/>
                  </a:lnTo>
                  <a:lnTo>
                    <a:pt x="715" y="816"/>
                  </a:lnTo>
                  <a:lnTo>
                    <a:pt x="644" y="816"/>
                  </a:lnTo>
                  <a:lnTo>
                    <a:pt x="595" y="780"/>
                  </a:lnTo>
                  <a:lnTo>
                    <a:pt x="495" y="759"/>
                  </a:lnTo>
                  <a:lnTo>
                    <a:pt x="416" y="661"/>
                  </a:lnTo>
                  <a:lnTo>
                    <a:pt x="298" y="584"/>
                  </a:lnTo>
                  <a:lnTo>
                    <a:pt x="207" y="558"/>
                  </a:lnTo>
                  <a:lnTo>
                    <a:pt x="162" y="526"/>
                  </a:lnTo>
                  <a:lnTo>
                    <a:pt x="115" y="524"/>
                  </a:lnTo>
                  <a:lnTo>
                    <a:pt x="70" y="486"/>
                  </a:lnTo>
                  <a:lnTo>
                    <a:pt x="15" y="482"/>
                  </a:lnTo>
                  <a:lnTo>
                    <a:pt x="0" y="416"/>
                  </a:lnTo>
                  <a:lnTo>
                    <a:pt x="58" y="328"/>
                  </a:lnTo>
                  <a:lnTo>
                    <a:pt x="58" y="241"/>
                  </a:lnTo>
                  <a:lnTo>
                    <a:pt x="100" y="10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5208927" y="2713152"/>
              <a:ext cx="171300" cy="187806"/>
            </a:xfrm>
            <a:custGeom>
              <a:avLst/>
              <a:gdLst/>
              <a:ahLst/>
              <a:cxnLst/>
              <a:rect l="l" t="t" r="r" b="b"/>
              <a:pathLst>
                <a:path w="3601" h="3948" extrusionOk="0">
                  <a:moveTo>
                    <a:pt x="2036" y="3948"/>
                  </a:moveTo>
                  <a:lnTo>
                    <a:pt x="2041" y="3918"/>
                  </a:lnTo>
                  <a:lnTo>
                    <a:pt x="1949" y="3873"/>
                  </a:lnTo>
                  <a:lnTo>
                    <a:pt x="1876" y="3875"/>
                  </a:lnTo>
                  <a:lnTo>
                    <a:pt x="1829" y="3878"/>
                  </a:lnTo>
                  <a:lnTo>
                    <a:pt x="1812" y="3824"/>
                  </a:lnTo>
                  <a:lnTo>
                    <a:pt x="1789" y="3824"/>
                  </a:lnTo>
                  <a:lnTo>
                    <a:pt x="1774" y="3818"/>
                  </a:lnTo>
                  <a:lnTo>
                    <a:pt x="1793" y="3803"/>
                  </a:lnTo>
                  <a:lnTo>
                    <a:pt x="1797" y="3769"/>
                  </a:lnTo>
                  <a:lnTo>
                    <a:pt x="1785" y="3760"/>
                  </a:lnTo>
                  <a:lnTo>
                    <a:pt x="1772" y="3667"/>
                  </a:lnTo>
                  <a:lnTo>
                    <a:pt x="1714" y="3602"/>
                  </a:lnTo>
                  <a:lnTo>
                    <a:pt x="1716" y="3549"/>
                  </a:lnTo>
                  <a:lnTo>
                    <a:pt x="1641" y="3585"/>
                  </a:lnTo>
                  <a:lnTo>
                    <a:pt x="1597" y="3583"/>
                  </a:lnTo>
                  <a:lnTo>
                    <a:pt x="1595" y="3564"/>
                  </a:lnTo>
                  <a:lnTo>
                    <a:pt x="1610" y="3560"/>
                  </a:lnTo>
                  <a:lnTo>
                    <a:pt x="1601" y="3551"/>
                  </a:lnTo>
                  <a:lnTo>
                    <a:pt x="1610" y="3507"/>
                  </a:lnTo>
                  <a:lnTo>
                    <a:pt x="1588" y="3451"/>
                  </a:lnTo>
                  <a:lnTo>
                    <a:pt x="1533" y="3408"/>
                  </a:lnTo>
                  <a:lnTo>
                    <a:pt x="1456" y="3410"/>
                  </a:lnTo>
                  <a:lnTo>
                    <a:pt x="1394" y="3432"/>
                  </a:lnTo>
                  <a:lnTo>
                    <a:pt x="1321" y="3423"/>
                  </a:lnTo>
                  <a:lnTo>
                    <a:pt x="1300" y="3408"/>
                  </a:lnTo>
                  <a:lnTo>
                    <a:pt x="1292" y="3426"/>
                  </a:lnTo>
                  <a:lnTo>
                    <a:pt x="1251" y="3426"/>
                  </a:lnTo>
                  <a:lnTo>
                    <a:pt x="1213" y="3453"/>
                  </a:lnTo>
                  <a:lnTo>
                    <a:pt x="1172" y="3442"/>
                  </a:lnTo>
                  <a:lnTo>
                    <a:pt x="1104" y="3442"/>
                  </a:lnTo>
                  <a:lnTo>
                    <a:pt x="1044" y="3498"/>
                  </a:lnTo>
                  <a:lnTo>
                    <a:pt x="1004" y="3498"/>
                  </a:lnTo>
                  <a:lnTo>
                    <a:pt x="968" y="3472"/>
                  </a:lnTo>
                  <a:lnTo>
                    <a:pt x="927" y="3472"/>
                  </a:lnTo>
                  <a:lnTo>
                    <a:pt x="912" y="3443"/>
                  </a:lnTo>
                  <a:lnTo>
                    <a:pt x="886" y="3438"/>
                  </a:lnTo>
                  <a:lnTo>
                    <a:pt x="878" y="3458"/>
                  </a:lnTo>
                  <a:lnTo>
                    <a:pt x="844" y="3458"/>
                  </a:lnTo>
                  <a:lnTo>
                    <a:pt x="793" y="3425"/>
                  </a:lnTo>
                  <a:lnTo>
                    <a:pt x="771" y="3453"/>
                  </a:lnTo>
                  <a:lnTo>
                    <a:pt x="765" y="3479"/>
                  </a:lnTo>
                  <a:lnTo>
                    <a:pt x="737" y="3479"/>
                  </a:lnTo>
                  <a:lnTo>
                    <a:pt x="705" y="3475"/>
                  </a:lnTo>
                  <a:lnTo>
                    <a:pt x="662" y="3487"/>
                  </a:lnTo>
                  <a:lnTo>
                    <a:pt x="637" y="3479"/>
                  </a:lnTo>
                  <a:lnTo>
                    <a:pt x="581" y="3475"/>
                  </a:lnTo>
                  <a:lnTo>
                    <a:pt x="543" y="3507"/>
                  </a:lnTo>
                  <a:lnTo>
                    <a:pt x="522" y="3515"/>
                  </a:lnTo>
                  <a:lnTo>
                    <a:pt x="519" y="3492"/>
                  </a:lnTo>
                  <a:lnTo>
                    <a:pt x="460" y="3496"/>
                  </a:lnTo>
                  <a:lnTo>
                    <a:pt x="385" y="3539"/>
                  </a:lnTo>
                  <a:lnTo>
                    <a:pt x="362" y="3530"/>
                  </a:lnTo>
                  <a:lnTo>
                    <a:pt x="364" y="3494"/>
                  </a:lnTo>
                  <a:lnTo>
                    <a:pt x="334" y="3494"/>
                  </a:lnTo>
                  <a:lnTo>
                    <a:pt x="332" y="3451"/>
                  </a:lnTo>
                  <a:lnTo>
                    <a:pt x="344" y="3361"/>
                  </a:lnTo>
                  <a:lnTo>
                    <a:pt x="319" y="3297"/>
                  </a:lnTo>
                  <a:lnTo>
                    <a:pt x="359" y="3244"/>
                  </a:lnTo>
                  <a:lnTo>
                    <a:pt x="345" y="3199"/>
                  </a:lnTo>
                  <a:lnTo>
                    <a:pt x="372" y="3148"/>
                  </a:lnTo>
                  <a:lnTo>
                    <a:pt x="449" y="3118"/>
                  </a:lnTo>
                  <a:lnTo>
                    <a:pt x="475" y="3090"/>
                  </a:lnTo>
                  <a:lnTo>
                    <a:pt x="600" y="3052"/>
                  </a:lnTo>
                  <a:lnTo>
                    <a:pt x="667" y="3078"/>
                  </a:lnTo>
                  <a:lnTo>
                    <a:pt x="705" y="3042"/>
                  </a:lnTo>
                  <a:lnTo>
                    <a:pt x="697" y="2943"/>
                  </a:lnTo>
                  <a:lnTo>
                    <a:pt x="630" y="2898"/>
                  </a:lnTo>
                  <a:lnTo>
                    <a:pt x="568" y="2901"/>
                  </a:lnTo>
                  <a:lnTo>
                    <a:pt x="554" y="2856"/>
                  </a:lnTo>
                  <a:lnTo>
                    <a:pt x="551" y="2785"/>
                  </a:lnTo>
                  <a:lnTo>
                    <a:pt x="532" y="2724"/>
                  </a:lnTo>
                  <a:lnTo>
                    <a:pt x="530" y="2638"/>
                  </a:lnTo>
                  <a:lnTo>
                    <a:pt x="460" y="2630"/>
                  </a:lnTo>
                  <a:lnTo>
                    <a:pt x="451" y="2602"/>
                  </a:lnTo>
                  <a:lnTo>
                    <a:pt x="404" y="2583"/>
                  </a:lnTo>
                  <a:lnTo>
                    <a:pt x="317" y="2576"/>
                  </a:lnTo>
                  <a:lnTo>
                    <a:pt x="296" y="2551"/>
                  </a:lnTo>
                  <a:lnTo>
                    <a:pt x="231" y="2515"/>
                  </a:lnTo>
                  <a:lnTo>
                    <a:pt x="163" y="2444"/>
                  </a:lnTo>
                  <a:lnTo>
                    <a:pt x="135" y="2386"/>
                  </a:lnTo>
                  <a:lnTo>
                    <a:pt x="1" y="2207"/>
                  </a:lnTo>
                  <a:lnTo>
                    <a:pt x="1" y="2205"/>
                  </a:lnTo>
                  <a:lnTo>
                    <a:pt x="353" y="2305"/>
                  </a:lnTo>
                  <a:lnTo>
                    <a:pt x="652" y="2297"/>
                  </a:lnTo>
                  <a:lnTo>
                    <a:pt x="737" y="2274"/>
                  </a:lnTo>
                  <a:lnTo>
                    <a:pt x="820" y="2278"/>
                  </a:lnTo>
                  <a:lnTo>
                    <a:pt x="852" y="2252"/>
                  </a:lnTo>
                  <a:lnTo>
                    <a:pt x="942" y="2229"/>
                  </a:lnTo>
                  <a:lnTo>
                    <a:pt x="1080" y="2222"/>
                  </a:lnTo>
                  <a:lnTo>
                    <a:pt x="1162" y="2210"/>
                  </a:lnTo>
                  <a:lnTo>
                    <a:pt x="1251" y="2212"/>
                  </a:lnTo>
                  <a:lnTo>
                    <a:pt x="1353" y="2169"/>
                  </a:lnTo>
                  <a:lnTo>
                    <a:pt x="1364" y="2122"/>
                  </a:lnTo>
                  <a:lnTo>
                    <a:pt x="1343" y="2071"/>
                  </a:lnTo>
                  <a:lnTo>
                    <a:pt x="1347" y="2017"/>
                  </a:lnTo>
                  <a:lnTo>
                    <a:pt x="1330" y="1934"/>
                  </a:lnTo>
                  <a:lnTo>
                    <a:pt x="1326" y="1862"/>
                  </a:lnTo>
                  <a:lnTo>
                    <a:pt x="1358" y="1819"/>
                  </a:lnTo>
                  <a:lnTo>
                    <a:pt x="1407" y="1804"/>
                  </a:lnTo>
                  <a:lnTo>
                    <a:pt x="1418" y="1762"/>
                  </a:lnTo>
                  <a:lnTo>
                    <a:pt x="1437" y="1723"/>
                  </a:lnTo>
                  <a:lnTo>
                    <a:pt x="1499" y="1710"/>
                  </a:lnTo>
                  <a:lnTo>
                    <a:pt x="1529" y="1730"/>
                  </a:lnTo>
                  <a:lnTo>
                    <a:pt x="1624" y="1687"/>
                  </a:lnTo>
                  <a:lnTo>
                    <a:pt x="1654" y="1651"/>
                  </a:lnTo>
                  <a:lnTo>
                    <a:pt x="1612" y="1638"/>
                  </a:lnTo>
                  <a:lnTo>
                    <a:pt x="1708" y="1563"/>
                  </a:lnTo>
                  <a:lnTo>
                    <a:pt x="1725" y="1529"/>
                  </a:lnTo>
                  <a:lnTo>
                    <a:pt x="1785" y="1523"/>
                  </a:lnTo>
                  <a:lnTo>
                    <a:pt x="1816" y="1546"/>
                  </a:lnTo>
                  <a:lnTo>
                    <a:pt x="1880" y="1548"/>
                  </a:lnTo>
                  <a:lnTo>
                    <a:pt x="1883" y="1514"/>
                  </a:lnTo>
                  <a:lnTo>
                    <a:pt x="1912" y="1514"/>
                  </a:lnTo>
                  <a:lnTo>
                    <a:pt x="1962" y="1576"/>
                  </a:lnTo>
                  <a:lnTo>
                    <a:pt x="2017" y="1493"/>
                  </a:lnTo>
                  <a:lnTo>
                    <a:pt x="1998" y="1380"/>
                  </a:lnTo>
                  <a:lnTo>
                    <a:pt x="2017" y="1358"/>
                  </a:lnTo>
                  <a:lnTo>
                    <a:pt x="2019" y="1322"/>
                  </a:lnTo>
                  <a:lnTo>
                    <a:pt x="2038" y="1262"/>
                  </a:lnTo>
                  <a:lnTo>
                    <a:pt x="2045" y="1171"/>
                  </a:lnTo>
                  <a:lnTo>
                    <a:pt x="2066" y="1134"/>
                  </a:lnTo>
                  <a:lnTo>
                    <a:pt x="2122" y="1128"/>
                  </a:lnTo>
                  <a:lnTo>
                    <a:pt x="2185" y="1094"/>
                  </a:lnTo>
                  <a:lnTo>
                    <a:pt x="2194" y="1051"/>
                  </a:lnTo>
                  <a:lnTo>
                    <a:pt x="2164" y="979"/>
                  </a:lnTo>
                  <a:lnTo>
                    <a:pt x="2109" y="949"/>
                  </a:lnTo>
                  <a:lnTo>
                    <a:pt x="2081" y="883"/>
                  </a:lnTo>
                  <a:lnTo>
                    <a:pt x="2145" y="842"/>
                  </a:lnTo>
                  <a:lnTo>
                    <a:pt x="2237" y="880"/>
                  </a:lnTo>
                  <a:lnTo>
                    <a:pt x="2333" y="880"/>
                  </a:lnTo>
                  <a:lnTo>
                    <a:pt x="2401" y="780"/>
                  </a:lnTo>
                  <a:lnTo>
                    <a:pt x="2401" y="708"/>
                  </a:lnTo>
                  <a:lnTo>
                    <a:pt x="2337" y="648"/>
                  </a:lnTo>
                  <a:lnTo>
                    <a:pt x="2461" y="488"/>
                  </a:lnTo>
                  <a:lnTo>
                    <a:pt x="2454" y="377"/>
                  </a:lnTo>
                  <a:lnTo>
                    <a:pt x="2341" y="213"/>
                  </a:lnTo>
                  <a:lnTo>
                    <a:pt x="2390" y="164"/>
                  </a:lnTo>
                  <a:lnTo>
                    <a:pt x="2431" y="102"/>
                  </a:lnTo>
                  <a:lnTo>
                    <a:pt x="2501" y="102"/>
                  </a:lnTo>
                  <a:lnTo>
                    <a:pt x="2565" y="46"/>
                  </a:lnTo>
                  <a:lnTo>
                    <a:pt x="2650" y="0"/>
                  </a:lnTo>
                  <a:lnTo>
                    <a:pt x="2710" y="34"/>
                  </a:lnTo>
                  <a:lnTo>
                    <a:pt x="2783" y="19"/>
                  </a:lnTo>
                  <a:lnTo>
                    <a:pt x="2800" y="64"/>
                  </a:lnTo>
                  <a:lnTo>
                    <a:pt x="2676" y="147"/>
                  </a:lnTo>
                  <a:lnTo>
                    <a:pt x="2687" y="249"/>
                  </a:lnTo>
                  <a:lnTo>
                    <a:pt x="2725" y="285"/>
                  </a:lnTo>
                  <a:lnTo>
                    <a:pt x="2762" y="270"/>
                  </a:lnTo>
                  <a:lnTo>
                    <a:pt x="2813" y="251"/>
                  </a:lnTo>
                  <a:lnTo>
                    <a:pt x="2866" y="317"/>
                  </a:lnTo>
                  <a:lnTo>
                    <a:pt x="2936" y="375"/>
                  </a:lnTo>
                  <a:lnTo>
                    <a:pt x="3005" y="416"/>
                  </a:lnTo>
                  <a:lnTo>
                    <a:pt x="3020" y="469"/>
                  </a:lnTo>
                  <a:lnTo>
                    <a:pt x="3094" y="488"/>
                  </a:lnTo>
                  <a:lnTo>
                    <a:pt x="3096" y="552"/>
                  </a:lnTo>
                  <a:lnTo>
                    <a:pt x="3024" y="599"/>
                  </a:lnTo>
                  <a:lnTo>
                    <a:pt x="3017" y="652"/>
                  </a:lnTo>
                  <a:lnTo>
                    <a:pt x="2973" y="671"/>
                  </a:lnTo>
                  <a:lnTo>
                    <a:pt x="2975" y="752"/>
                  </a:lnTo>
                  <a:lnTo>
                    <a:pt x="3022" y="827"/>
                  </a:lnTo>
                  <a:lnTo>
                    <a:pt x="3064" y="1002"/>
                  </a:lnTo>
                  <a:lnTo>
                    <a:pt x="3077" y="1079"/>
                  </a:lnTo>
                  <a:lnTo>
                    <a:pt x="3169" y="1162"/>
                  </a:lnTo>
                  <a:lnTo>
                    <a:pt x="3265" y="1186"/>
                  </a:lnTo>
                  <a:lnTo>
                    <a:pt x="3355" y="1222"/>
                  </a:lnTo>
                  <a:lnTo>
                    <a:pt x="3387" y="1290"/>
                  </a:lnTo>
                  <a:lnTo>
                    <a:pt x="3465" y="1305"/>
                  </a:lnTo>
                  <a:lnTo>
                    <a:pt x="3529" y="1282"/>
                  </a:lnTo>
                  <a:lnTo>
                    <a:pt x="3593" y="1297"/>
                  </a:lnTo>
                  <a:lnTo>
                    <a:pt x="3600" y="1354"/>
                  </a:lnTo>
                  <a:lnTo>
                    <a:pt x="3547" y="1410"/>
                  </a:lnTo>
                  <a:lnTo>
                    <a:pt x="3515" y="1405"/>
                  </a:lnTo>
                  <a:lnTo>
                    <a:pt x="3468" y="1437"/>
                  </a:lnTo>
                  <a:lnTo>
                    <a:pt x="3419" y="1454"/>
                  </a:lnTo>
                  <a:lnTo>
                    <a:pt x="3338" y="1531"/>
                  </a:lnTo>
                  <a:lnTo>
                    <a:pt x="3354" y="1553"/>
                  </a:lnTo>
                  <a:lnTo>
                    <a:pt x="3380" y="1649"/>
                  </a:lnTo>
                  <a:lnTo>
                    <a:pt x="3367" y="1777"/>
                  </a:lnTo>
                  <a:lnTo>
                    <a:pt x="3359" y="1838"/>
                  </a:lnTo>
                  <a:lnTo>
                    <a:pt x="3318" y="1870"/>
                  </a:lnTo>
                  <a:lnTo>
                    <a:pt x="3242" y="1953"/>
                  </a:lnTo>
                  <a:lnTo>
                    <a:pt x="3276" y="1977"/>
                  </a:lnTo>
                  <a:lnTo>
                    <a:pt x="3278" y="2026"/>
                  </a:lnTo>
                  <a:lnTo>
                    <a:pt x="3250" y="2088"/>
                  </a:lnTo>
                  <a:lnTo>
                    <a:pt x="3167" y="2130"/>
                  </a:lnTo>
                  <a:lnTo>
                    <a:pt x="3109" y="2212"/>
                  </a:lnTo>
                  <a:lnTo>
                    <a:pt x="3098" y="2295"/>
                  </a:lnTo>
                  <a:lnTo>
                    <a:pt x="3069" y="2352"/>
                  </a:lnTo>
                  <a:lnTo>
                    <a:pt x="2949" y="2434"/>
                  </a:lnTo>
                  <a:lnTo>
                    <a:pt x="2900" y="2587"/>
                  </a:lnTo>
                  <a:lnTo>
                    <a:pt x="2817" y="2679"/>
                  </a:lnTo>
                  <a:lnTo>
                    <a:pt x="2682" y="2687"/>
                  </a:lnTo>
                  <a:lnTo>
                    <a:pt x="2586" y="2736"/>
                  </a:lnTo>
                  <a:lnTo>
                    <a:pt x="2548" y="2728"/>
                  </a:lnTo>
                  <a:lnTo>
                    <a:pt x="2537" y="2679"/>
                  </a:lnTo>
                  <a:lnTo>
                    <a:pt x="2482" y="2655"/>
                  </a:lnTo>
                  <a:lnTo>
                    <a:pt x="2448" y="2679"/>
                  </a:lnTo>
                  <a:lnTo>
                    <a:pt x="2399" y="2702"/>
                  </a:lnTo>
                  <a:lnTo>
                    <a:pt x="2388" y="2747"/>
                  </a:lnTo>
                  <a:lnTo>
                    <a:pt x="2320" y="2847"/>
                  </a:lnTo>
                  <a:lnTo>
                    <a:pt x="2281" y="2858"/>
                  </a:lnTo>
                  <a:lnTo>
                    <a:pt x="2239" y="2963"/>
                  </a:lnTo>
                  <a:lnTo>
                    <a:pt x="2239" y="3027"/>
                  </a:lnTo>
                  <a:lnTo>
                    <a:pt x="2282" y="3026"/>
                  </a:lnTo>
                  <a:lnTo>
                    <a:pt x="2345" y="3046"/>
                  </a:lnTo>
                  <a:lnTo>
                    <a:pt x="2371" y="3031"/>
                  </a:lnTo>
                  <a:lnTo>
                    <a:pt x="2420" y="3033"/>
                  </a:lnTo>
                  <a:lnTo>
                    <a:pt x="2457" y="3114"/>
                  </a:lnTo>
                  <a:lnTo>
                    <a:pt x="2454" y="3176"/>
                  </a:lnTo>
                  <a:lnTo>
                    <a:pt x="2465" y="3272"/>
                  </a:lnTo>
                  <a:lnTo>
                    <a:pt x="2548" y="3325"/>
                  </a:lnTo>
                  <a:lnTo>
                    <a:pt x="2599" y="3321"/>
                  </a:lnTo>
                  <a:lnTo>
                    <a:pt x="2634" y="3351"/>
                  </a:lnTo>
                  <a:lnTo>
                    <a:pt x="2621" y="3387"/>
                  </a:lnTo>
                  <a:lnTo>
                    <a:pt x="2670" y="3453"/>
                  </a:lnTo>
                  <a:lnTo>
                    <a:pt x="2729" y="3617"/>
                  </a:lnTo>
                  <a:lnTo>
                    <a:pt x="2721" y="3654"/>
                  </a:lnTo>
                  <a:lnTo>
                    <a:pt x="2742" y="3679"/>
                  </a:lnTo>
                  <a:lnTo>
                    <a:pt x="2693" y="3696"/>
                  </a:lnTo>
                  <a:lnTo>
                    <a:pt x="2636" y="3730"/>
                  </a:lnTo>
                  <a:lnTo>
                    <a:pt x="2612" y="3701"/>
                  </a:lnTo>
                  <a:lnTo>
                    <a:pt x="2633" y="3664"/>
                  </a:lnTo>
                  <a:lnTo>
                    <a:pt x="2572" y="3683"/>
                  </a:lnTo>
                  <a:lnTo>
                    <a:pt x="2552" y="3705"/>
                  </a:lnTo>
                  <a:lnTo>
                    <a:pt x="2450" y="3741"/>
                  </a:lnTo>
                  <a:lnTo>
                    <a:pt x="2273" y="3731"/>
                  </a:lnTo>
                  <a:lnTo>
                    <a:pt x="2230" y="3754"/>
                  </a:lnTo>
                  <a:lnTo>
                    <a:pt x="2192" y="3745"/>
                  </a:lnTo>
                  <a:lnTo>
                    <a:pt x="2169" y="3811"/>
                  </a:lnTo>
                  <a:lnTo>
                    <a:pt x="2134" y="3820"/>
                  </a:lnTo>
                  <a:lnTo>
                    <a:pt x="2079" y="3856"/>
                  </a:lnTo>
                  <a:lnTo>
                    <a:pt x="2077" y="392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5336175" y="2703639"/>
              <a:ext cx="89812" cy="73924"/>
            </a:xfrm>
            <a:custGeom>
              <a:avLst/>
              <a:gdLst/>
              <a:ahLst/>
              <a:cxnLst/>
              <a:rect l="l" t="t" r="r" b="b"/>
              <a:pathLst>
                <a:path w="1888" h="1554" extrusionOk="0">
                  <a:moveTo>
                    <a:pt x="918" y="1497"/>
                  </a:moveTo>
                  <a:lnTo>
                    <a:pt x="854" y="1482"/>
                  </a:lnTo>
                  <a:lnTo>
                    <a:pt x="790" y="1505"/>
                  </a:lnTo>
                  <a:lnTo>
                    <a:pt x="712" y="1490"/>
                  </a:lnTo>
                  <a:lnTo>
                    <a:pt x="680" y="1422"/>
                  </a:lnTo>
                  <a:lnTo>
                    <a:pt x="590" y="1386"/>
                  </a:lnTo>
                  <a:lnTo>
                    <a:pt x="494" y="1362"/>
                  </a:lnTo>
                  <a:lnTo>
                    <a:pt x="402" y="1279"/>
                  </a:lnTo>
                  <a:lnTo>
                    <a:pt x="389" y="1202"/>
                  </a:lnTo>
                  <a:lnTo>
                    <a:pt x="347" y="1027"/>
                  </a:lnTo>
                  <a:lnTo>
                    <a:pt x="300" y="952"/>
                  </a:lnTo>
                  <a:lnTo>
                    <a:pt x="298" y="871"/>
                  </a:lnTo>
                  <a:lnTo>
                    <a:pt x="342" y="852"/>
                  </a:lnTo>
                  <a:lnTo>
                    <a:pt x="349" y="799"/>
                  </a:lnTo>
                  <a:lnTo>
                    <a:pt x="421" y="752"/>
                  </a:lnTo>
                  <a:lnTo>
                    <a:pt x="419" y="688"/>
                  </a:lnTo>
                  <a:lnTo>
                    <a:pt x="345" y="669"/>
                  </a:lnTo>
                  <a:lnTo>
                    <a:pt x="330" y="616"/>
                  </a:lnTo>
                  <a:lnTo>
                    <a:pt x="261" y="575"/>
                  </a:lnTo>
                  <a:lnTo>
                    <a:pt x="191" y="517"/>
                  </a:lnTo>
                  <a:lnTo>
                    <a:pt x="138" y="451"/>
                  </a:lnTo>
                  <a:lnTo>
                    <a:pt x="87" y="470"/>
                  </a:lnTo>
                  <a:lnTo>
                    <a:pt x="50" y="485"/>
                  </a:lnTo>
                  <a:lnTo>
                    <a:pt x="12" y="449"/>
                  </a:lnTo>
                  <a:lnTo>
                    <a:pt x="1" y="347"/>
                  </a:lnTo>
                  <a:lnTo>
                    <a:pt x="125" y="264"/>
                  </a:lnTo>
                  <a:lnTo>
                    <a:pt x="108" y="219"/>
                  </a:lnTo>
                  <a:lnTo>
                    <a:pt x="293" y="182"/>
                  </a:lnTo>
                  <a:lnTo>
                    <a:pt x="407" y="135"/>
                  </a:lnTo>
                  <a:lnTo>
                    <a:pt x="460" y="44"/>
                  </a:lnTo>
                  <a:lnTo>
                    <a:pt x="456" y="44"/>
                  </a:lnTo>
                  <a:lnTo>
                    <a:pt x="481" y="29"/>
                  </a:lnTo>
                  <a:lnTo>
                    <a:pt x="517" y="20"/>
                  </a:lnTo>
                  <a:lnTo>
                    <a:pt x="564" y="63"/>
                  </a:lnTo>
                  <a:lnTo>
                    <a:pt x="590" y="44"/>
                  </a:lnTo>
                  <a:lnTo>
                    <a:pt x="633" y="48"/>
                  </a:lnTo>
                  <a:lnTo>
                    <a:pt x="663" y="27"/>
                  </a:lnTo>
                  <a:lnTo>
                    <a:pt x="688" y="1"/>
                  </a:lnTo>
                  <a:lnTo>
                    <a:pt x="718" y="3"/>
                  </a:lnTo>
                  <a:lnTo>
                    <a:pt x="758" y="40"/>
                  </a:lnTo>
                  <a:lnTo>
                    <a:pt x="786" y="123"/>
                  </a:lnTo>
                  <a:lnTo>
                    <a:pt x="903" y="289"/>
                  </a:lnTo>
                  <a:lnTo>
                    <a:pt x="972" y="336"/>
                  </a:lnTo>
                  <a:lnTo>
                    <a:pt x="974" y="406"/>
                  </a:lnTo>
                  <a:lnTo>
                    <a:pt x="1017" y="436"/>
                  </a:lnTo>
                  <a:lnTo>
                    <a:pt x="1044" y="472"/>
                  </a:lnTo>
                  <a:lnTo>
                    <a:pt x="1147" y="485"/>
                  </a:lnTo>
                  <a:lnTo>
                    <a:pt x="1251" y="483"/>
                  </a:lnTo>
                  <a:lnTo>
                    <a:pt x="1298" y="496"/>
                  </a:lnTo>
                  <a:lnTo>
                    <a:pt x="1309" y="556"/>
                  </a:lnTo>
                  <a:lnTo>
                    <a:pt x="1411" y="588"/>
                  </a:lnTo>
                  <a:lnTo>
                    <a:pt x="1494" y="633"/>
                  </a:lnTo>
                  <a:lnTo>
                    <a:pt x="1539" y="760"/>
                  </a:lnTo>
                  <a:lnTo>
                    <a:pt x="1605" y="839"/>
                  </a:lnTo>
                  <a:lnTo>
                    <a:pt x="1693" y="880"/>
                  </a:lnTo>
                  <a:lnTo>
                    <a:pt x="1731" y="946"/>
                  </a:lnTo>
                  <a:lnTo>
                    <a:pt x="1725" y="1068"/>
                  </a:lnTo>
                  <a:lnTo>
                    <a:pt x="1774" y="1183"/>
                  </a:lnTo>
                  <a:lnTo>
                    <a:pt x="1842" y="1200"/>
                  </a:lnTo>
                  <a:lnTo>
                    <a:pt x="1872" y="1313"/>
                  </a:lnTo>
                  <a:lnTo>
                    <a:pt x="1887" y="1407"/>
                  </a:lnTo>
                  <a:lnTo>
                    <a:pt x="1855" y="1460"/>
                  </a:lnTo>
                  <a:lnTo>
                    <a:pt x="1846" y="1426"/>
                  </a:lnTo>
                  <a:lnTo>
                    <a:pt x="1802" y="1411"/>
                  </a:lnTo>
                  <a:lnTo>
                    <a:pt x="1725" y="1490"/>
                  </a:lnTo>
                  <a:lnTo>
                    <a:pt x="1622" y="1426"/>
                  </a:lnTo>
                  <a:lnTo>
                    <a:pt x="1558" y="1430"/>
                  </a:lnTo>
                  <a:lnTo>
                    <a:pt x="1531" y="1358"/>
                  </a:lnTo>
                  <a:lnTo>
                    <a:pt x="1460" y="1330"/>
                  </a:lnTo>
                  <a:lnTo>
                    <a:pt x="1386" y="1371"/>
                  </a:lnTo>
                  <a:lnTo>
                    <a:pt x="1245" y="1277"/>
                  </a:lnTo>
                  <a:lnTo>
                    <a:pt x="1191" y="1277"/>
                  </a:lnTo>
                  <a:lnTo>
                    <a:pt x="1157" y="1337"/>
                  </a:lnTo>
                  <a:lnTo>
                    <a:pt x="1093" y="1341"/>
                  </a:lnTo>
                  <a:lnTo>
                    <a:pt x="1015" y="1411"/>
                  </a:lnTo>
                  <a:lnTo>
                    <a:pt x="940" y="1537"/>
                  </a:lnTo>
                  <a:lnTo>
                    <a:pt x="925" y="155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5196702" y="2687180"/>
              <a:ext cx="163070" cy="135622"/>
            </a:xfrm>
            <a:custGeom>
              <a:avLst/>
              <a:gdLst/>
              <a:ahLst/>
              <a:cxnLst/>
              <a:rect l="l" t="t" r="r" b="b"/>
              <a:pathLst>
                <a:path w="3428" h="2851" extrusionOk="0">
                  <a:moveTo>
                    <a:pt x="2972" y="358"/>
                  </a:moveTo>
                  <a:lnTo>
                    <a:pt x="3089" y="285"/>
                  </a:lnTo>
                  <a:lnTo>
                    <a:pt x="3164" y="268"/>
                  </a:lnTo>
                  <a:lnTo>
                    <a:pt x="3178" y="322"/>
                  </a:lnTo>
                  <a:lnTo>
                    <a:pt x="3274" y="311"/>
                  </a:lnTo>
                  <a:lnTo>
                    <a:pt x="3307" y="270"/>
                  </a:lnTo>
                  <a:lnTo>
                    <a:pt x="3417" y="270"/>
                  </a:lnTo>
                  <a:lnTo>
                    <a:pt x="3428" y="313"/>
                  </a:lnTo>
                  <a:lnTo>
                    <a:pt x="3351" y="379"/>
                  </a:lnTo>
                  <a:lnTo>
                    <a:pt x="3392" y="390"/>
                  </a:lnTo>
                  <a:lnTo>
                    <a:pt x="3339" y="481"/>
                  </a:lnTo>
                  <a:lnTo>
                    <a:pt x="3225" y="528"/>
                  </a:lnTo>
                  <a:lnTo>
                    <a:pt x="2967" y="580"/>
                  </a:lnTo>
                  <a:lnTo>
                    <a:pt x="2907" y="546"/>
                  </a:lnTo>
                  <a:lnTo>
                    <a:pt x="2822" y="592"/>
                  </a:lnTo>
                  <a:lnTo>
                    <a:pt x="2758" y="648"/>
                  </a:lnTo>
                  <a:lnTo>
                    <a:pt x="2688" y="648"/>
                  </a:lnTo>
                  <a:lnTo>
                    <a:pt x="2647" y="710"/>
                  </a:lnTo>
                  <a:lnTo>
                    <a:pt x="2598" y="759"/>
                  </a:lnTo>
                  <a:lnTo>
                    <a:pt x="2711" y="923"/>
                  </a:lnTo>
                  <a:lnTo>
                    <a:pt x="2718" y="1034"/>
                  </a:lnTo>
                  <a:lnTo>
                    <a:pt x="2594" y="1194"/>
                  </a:lnTo>
                  <a:lnTo>
                    <a:pt x="2658" y="1254"/>
                  </a:lnTo>
                  <a:lnTo>
                    <a:pt x="2658" y="1326"/>
                  </a:lnTo>
                  <a:lnTo>
                    <a:pt x="2590" y="1426"/>
                  </a:lnTo>
                  <a:lnTo>
                    <a:pt x="2494" y="1426"/>
                  </a:lnTo>
                  <a:lnTo>
                    <a:pt x="2402" y="1388"/>
                  </a:lnTo>
                  <a:lnTo>
                    <a:pt x="2338" y="1429"/>
                  </a:lnTo>
                  <a:lnTo>
                    <a:pt x="2366" y="1495"/>
                  </a:lnTo>
                  <a:lnTo>
                    <a:pt x="2421" y="1525"/>
                  </a:lnTo>
                  <a:lnTo>
                    <a:pt x="2451" y="1597"/>
                  </a:lnTo>
                  <a:lnTo>
                    <a:pt x="2442" y="1640"/>
                  </a:lnTo>
                  <a:lnTo>
                    <a:pt x="2379" y="1674"/>
                  </a:lnTo>
                  <a:lnTo>
                    <a:pt x="2323" y="1680"/>
                  </a:lnTo>
                  <a:lnTo>
                    <a:pt x="2302" y="1717"/>
                  </a:lnTo>
                  <a:lnTo>
                    <a:pt x="2295" y="1808"/>
                  </a:lnTo>
                  <a:lnTo>
                    <a:pt x="2276" y="1868"/>
                  </a:lnTo>
                  <a:lnTo>
                    <a:pt x="2274" y="1904"/>
                  </a:lnTo>
                  <a:lnTo>
                    <a:pt x="2255" y="1926"/>
                  </a:lnTo>
                  <a:lnTo>
                    <a:pt x="2274" y="2039"/>
                  </a:lnTo>
                  <a:lnTo>
                    <a:pt x="2219" y="2122"/>
                  </a:lnTo>
                  <a:lnTo>
                    <a:pt x="2169" y="2060"/>
                  </a:lnTo>
                  <a:lnTo>
                    <a:pt x="2140" y="2060"/>
                  </a:lnTo>
                  <a:lnTo>
                    <a:pt x="2137" y="2094"/>
                  </a:lnTo>
                  <a:lnTo>
                    <a:pt x="2073" y="2092"/>
                  </a:lnTo>
                  <a:lnTo>
                    <a:pt x="2042" y="2069"/>
                  </a:lnTo>
                  <a:lnTo>
                    <a:pt x="1982" y="2075"/>
                  </a:lnTo>
                  <a:lnTo>
                    <a:pt x="1965" y="2109"/>
                  </a:lnTo>
                  <a:lnTo>
                    <a:pt x="1869" y="2184"/>
                  </a:lnTo>
                  <a:lnTo>
                    <a:pt x="1911" y="2197"/>
                  </a:lnTo>
                  <a:lnTo>
                    <a:pt x="1881" y="2233"/>
                  </a:lnTo>
                  <a:lnTo>
                    <a:pt x="1786" y="2276"/>
                  </a:lnTo>
                  <a:lnTo>
                    <a:pt x="1756" y="2256"/>
                  </a:lnTo>
                  <a:lnTo>
                    <a:pt x="1694" y="2269"/>
                  </a:lnTo>
                  <a:lnTo>
                    <a:pt x="1675" y="2308"/>
                  </a:lnTo>
                  <a:lnTo>
                    <a:pt x="1664" y="2350"/>
                  </a:lnTo>
                  <a:lnTo>
                    <a:pt x="1615" y="2365"/>
                  </a:lnTo>
                  <a:lnTo>
                    <a:pt x="1583" y="2408"/>
                  </a:lnTo>
                  <a:lnTo>
                    <a:pt x="1587" y="2480"/>
                  </a:lnTo>
                  <a:lnTo>
                    <a:pt x="1604" y="2563"/>
                  </a:lnTo>
                  <a:lnTo>
                    <a:pt x="1600" y="2617"/>
                  </a:lnTo>
                  <a:lnTo>
                    <a:pt x="1621" y="2668"/>
                  </a:lnTo>
                  <a:lnTo>
                    <a:pt x="1610" y="2715"/>
                  </a:lnTo>
                  <a:lnTo>
                    <a:pt x="1508" y="2758"/>
                  </a:lnTo>
                  <a:lnTo>
                    <a:pt x="1419" y="2756"/>
                  </a:lnTo>
                  <a:lnTo>
                    <a:pt x="1337" y="2768"/>
                  </a:lnTo>
                  <a:lnTo>
                    <a:pt x="1199" y="2775"/>
                  </a:lnTo>
                  <a:lnTo>
                    <a:pt x="1109" y="2798"/>
                  </a:lnTo>
                  <a:lnTo>
                    <a:pt x="1077" y="2824"/>
                  </a:lnTo>
                  <a:lnTo>
                    <a:pt x="994" y="2820"/>
                  </a:lnTo>
                  <a:lnTo>
                    <a:pt x="909" y="2843"/>
                  </a:lnTo>
                  <a:lnTo>
                    <a:pt x="610" y="2851"/>
                  </a:lnTo>
                  <a:lnTo>
                    <a:pt x="258" y="2751"/>
                  </a:lnTo>
                  <a:lnTo>
                    <a:pt x="450" y="2489"/>
                  </a:lnTo>
                  <a:lnTo>
                    <a:pt x="471" y="2457"/>
                  </a:lnTo>
                  <a:lnTo>
                    <a:pt x="444" y="2355"/>
                  </a:lnTo>
                  <a:lnTo>
                    <a:pt x="450" y="2284"/>
                  </a:lnTo>
                  <a:lnTo>
                    <a:pt x="409" y="2195"/>
                  </a:lnTo>
                  <a:lnTo>
                    <a:pt x="185" y="2192"/>
                  </a:lnTo>
                  <a:lnTo>
                    <a:pt x="177" y="2096"/>
                  </a:lnTo>
                  <a:lnTo>
                    <a:pt x="151" y="2051"/>
                  </a:lnTo>
                  <a:lnTo>
                    <a:pt x="169" y="2015"/>
                  </a:lnTo>
                  <a:lnTo>
                    <a:pt x="132" y="1894"/>
                  </a:lnTo>
                  <a:lnTo>
                    <a:pt x="64" y="1761"/>
                  </a:lnTo>
                  <a:lnTo>
                    <a:pt x="77" y="1693"/>
                  </a:lnTo>
                  <a:lnTo>
                    <a:pt x="156" y="1595"/>
                  </a:lnTo>
                  <a:lnTo>
                    <a:pt x="134" y="1595"/>
                  </a:lnTo>
                  <a:lnTo>
                    <a:pt x="47" y="1574"/>
                  </a:lnTo>
                  <a:lnTo>
                    <a:pt x="47" y="1523"/>
                  </a:lnTo>
                  <a:lnTo>
                    <a:pt x="30" y="1431"/>
                  </a:lnTo>
                  <a:lnTo>
                    <a:pt x="17" y="1420"/>
                  </a:lnTo>
                  <a:lnTo>
                    <a:pt x="66" y="1350"/>
                  </a:lnTo>
                  <a:lnTo>
                    <a:pt x="23" y="1318"/>
                  </a:lnTo>
                  <a:lnTo>
                    <a:pt x="0" y="1283"/>
                  </a:lnTo>
                  <a:lnTo>
                    <a:pt x="56" y="1267"/>
                  </a:lnTo>
                  <a:lnTo>
                    <a:pt x="122" y="1222"/>
                  </a:lnTo>
                  <a:lnTo>
                    <a:pt x="119" y="1190"/>
                  </a:lnTo>
                  <a:lnTo>
                    <a:pt x="132" y="1177"/>
                  </a:lnTo>
                  <a:lnTo>
                    <a:pt x="100" y="1132"/>
                  </a:lnTo>
                  <a:lnTo>
                    <a:pt x="117" y="1092"/>
                  </a:lnTo>
                  <a:lnTo>
                    <a:pt x="111" y="1057"/>
                  </a:lnTo>
                  <a:lnTo>
                    <a:pt x="115" y="985"/>
                  </a:lnTo>
                  <a:lnTo>
                    <a:pt x="113" y="979"/>
                  </a:lnTo>
                  <a:lnTo>
                    <a:pt x="137" y="970"/>
                  </a:lnTo>
                  <a:lnTo>
                    <a:pt x="196" y="985"/>
                  </a:lnTo>
                  <a:lnTo>
                    <a:pt x="237" y="1017"/>
                  </a:lnTo>
                  <a:lnTo>
                    <a:pt x="279" y="1017"/>
                  </a:lnTo>
                  <a:lnTo>
                    <a:pt x="313" y="985"/>
                  </a:lnTo>
                  <a:lnTo>
                    <a:pt x="358" y="985"/>
                  </a:lnTo>
                  <a:lnTo>
                    <a:pt x="414" y="1028"/>
                  </a:lnTo>
                  <a:lnTo>
                    <a:pt x="429" y="1066"/>
                  </a:lnTo>
                  <a:lnTo>
                    <a:pt x="452" y="1085"/>
                  </a:lnTo>
                  <a:lnTo>
                    <a:pt x="478" y="1057"/>
                  </a:lnTo>
                  <a:lnTo>
                    <a:pt x="553" y="1045"/>
                  </a:lnTo>
                  <a:lnTo>
                    <a:pt x="589" y="1004"/>
                  </a:lnTo>
                  <a:lnTo>
                    <a:pt x="597" y="970"/>
                  </a:lnTo>
                  <a:lnTo>
                    <a:pt x="631" y="940"/>
                  </a:lnTo>
                  <a:lnTo>
                    <a:pt x="617" y="904"/>
                  </a:lnTo>
                  <a:lnTo>
                    <a:pt x="698" y="863"/>
                  </a:lnTo>
                  <a:lnTo>
                    <a:pt x="798" y="842"/>
                  </a:lnTo>
                  <a:lnTo>
                    <a:pt x="808" y="816"/>
                  </a:lnTo>
                  <a:lnTo>
                    <a:pt x="847" y="784"/>
                  </a:lnTo>
                  <a:lnTo>
                    <a:pt x="887" y="774"/>
                  </a:lnTo>
                  <a:lnTo>
                    <a:pt x="904" y="706"/>
                  </a:lnTo>
                  <a:lnTo>
                    <a:pt x="905" y="641"/>
                  </a:lnTo>
                  <a:lnTo>
                    <a:pt x="966" y="578"/>
                  </a:lnTo>
                  <a:lnTo>
                    <a:pt x="966" y="524"/>
                  </a:lnTo>
                  <a:lnTo>
                    <a:pt x="941" y="505"/>
                  </a:lnTo>
                  <a:lnTo>
                    <a:pt x="945" y="473"/>
                  </a:lnTo>
                  <a:lnTo>
                    <a:pt x="971" y="462"/>
                  </a:lnTo>
                  <a:lnTo>
                    <a:pt x="1000" y="441"/>
                  </a:lnTo>
                  <a:lnTo>
                    <a:pt x="1065" y="424"/>
                  </a:lnTo>
                  <a:lnTo>
                    <a:pt x="1088" y="424"/>
                  </a:lnTo>
                  <a:lnTo>
                    <a:pt x="1165" y="368"/>
                  </a:lnTo>
                  <a:lnTo>
                    <a:pt x="1225" y="349"/>
                  </a:lnTo>
                  <a:lnTo>
                    <a:pt x="1278" y="381"/>
                  </a:lnTo>
                  <a:lnTo>
                    <a:pt x="1333" y="368"/>
                  </a:lnTo>
                  <a:lnTo>
                    <a:pt x="1352" y="386"/>
                  </a:lnTo>
                  <a:lnTo>
                    <a:pt x="1436" y="364"/>
                  </a:lnTo>
                  <a:lnTo>
                    <a:pt x="1491" y="390"/>
                  </a:lnTo>
                  <a:lnTo>
                    <a:pt x="1523" y="437"/>
                  </a:lnTo>
                  <a:lnTo>
                    <a:pt x="1559" y="439"/>
                  </a:lnTo>
                  <a:lnTo>
                    <a:pt x="1600" y="400"/>
                  </a:lnTo>
                  <a:lnTo>
                    <a:pt x="1645" y="403"/>
                  </a:lnTo>
                  <a:lnTo>
                    <a:pt x="1702" y="475"/>
                  </a:lnTo>
                  <a:lnTo>
                    <a:pt x="1739" y="492"/>
                  </a:lnTo>
                  <a:lnTo>
                    <a:pt x="1826" y="473"/>
                  </a:lnTo>
                  <a:lnTo>
                    <a:pt x="1881" y="443"/>
                  </a:lnTo>
                  <a:lnTo>
                    <a:pt x="1909" y="402"/>
                  </a:lnTo>
                  <a:lnTo>
                    <a:pt x="1939" y="396"/>
                  </a:lnTo>
                  <a:lnTo>
                    <a:pt x="1969" y="368"/>
                  </a:lnTo>
                  <a:lnTo>
                    <a:pt x="1995" y="386"/>
                  </a:lnTo>
                  <a:lnTo>
                    <a:pt x="2024" y="424"/>
                  </a:lnTo>
                  <a:lnTo>
                    <a:pt x="2112" y="432"/>
                  </a:lnTo>
                  <a:lnTo>
                    <a:pt x="2110" y="390"/>
                  </a:lnTo>
                  <a:lnTo>
                    <a:pt x="2086" y="366"/>
                  </a:lnTo>
                  <a:lnTo>
                    <a:pt x="2090" y="330"/>
                  </a:lnTo>
                  <a:lnTo>
                    <a:pt x="2146" y="317"/>
                  </a:lnTo>
                  <a:lnTo>
                    <a:pt x="2165" y="289"/>
                  </a:lnTo>
                  <a:lnTo>
                    <a:pt x="2191" y="289"/>
                  </a:lnTo>
                  <a:lnTo>
                    <a:pt x="2199" y="317"/>
                  </a:lnTo>
                  <a:lnTo>
                    <a:pt x="2255" y="311"/>
                  </a:lnTo>
                  <a:lnTo>
                    <a:pt x="2291" y="255"/>
                  </a:lnTo>
                  <a:lnTo>
                    <a:pt x="2278" y="183"/>
                  </a:lnTo>
                  <a:lnTo>
                    <a:pt x="2300" y="149"/>
                  </a:lnTo>
                  <a:lnTo>
                    <a:pt x="2330" y="121"/>
                  </a:lnTo>
                  <a:lnTo>
                    <a:pt x="2340" y="46"/>
                  </a:lnTo>
                  <a:lnTo>
                    <a:pt x="2366" y="1"/>
                  </a:lnTo>
                  <a:lnTo>
                    <a:pt x="2428" y="1"/>
                  </a:lnTo>
                  <a:lnTo>
                    <a:pt x="2472" y="33"/>
                  </a:lnTo>
                  <a:lnTo>
                    <a:pt x="2519" y="55"/>
                  </a:lnTo>
                  <a:lnTo>
                    <a:pt x="2519" y="97"/>
                  </a:lnTo>
                  <a:lnTo>
                    <a:pt x="2507" y="157"/>
                  </a:lnTo>
                  <a:lnTo>
                    <a:pt x="2522" y="204"/>
                  </a:lnTo>
                  <a:lnTo>
                    <a:pt x="2566" y="202"/>
                  </a:lnTo>
                  <a:lnTo>
                    <a:pt x="2585" y="251"/>
                  </a:lnTo>
                  <a:lnTo>
                    <a:pt x="2581" y="317"/>
                  </a:lnTo>
                  <a:lnTo>
                    <a:pt x="2588" y="368"/>
                  </a:lnTo>
                  <a:lnTo>
                    <a:pt x="2592" y="469"/>
                  </a:lnTo>
                  <a:lnTo>
                    <a:pt x="2630" y="520"/>
                  </a:lnTo>
                  <a:lnTo>
                    <a:pt x="2630" y="556"/>
                  </a:lnTo>
                  <a:lnTo>
                    <a:pt x="2677" y="575"/>
                  </a:lnTo>
                  <a:lnTo>
                    <a:pt x="2741" y="575"/>
                  </a:lnTo>
                  <a:lnTo>
                    <a:pt x="2786" y="541"/>
                  </a:lnTo>
                  <a:lnTo>
                    <a:pt x="2795" y="514"/>
                  </a:lnTo>
                  <a:lnTo>
                    <a:pt x="2886" y="473"/>
                  </a:lnTo>
                  <a:lnTo>
                    <a:pt x="2927" y="437"/>
                  </a:lnTo>
                  <a:lnTo>
                    <a:pt x="2939" y="38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4615691" y="2449239"/>
              <a:ext cx="6517" cy="7231"/>
            </a:xfrm>
            <a:custGeom>
              <a:avLst/>
              <a:gdLst/>
              <a:ahLst/>
              <a:cxnLst/>
              <a:rect l="l" t="t" r="r" b="b"/>
              <a:pathLst>
                <a:path w="137" h="152" extrusionOk="0">
                  <a:moveTo>
                    <a:pt x="1" y="116"/>
                  </a:moveTo>
                  <a:lnTo>
                    <a:pt x="18" y="133"/>
                  </a:lnTo>
                  <a:lnTo>
                    <a:pt x="69" y="152"/>
                  </a:lnTo>
                  <a:lnTo>
                    <a:pt x="102" y="104"/>
                  </a:lnTo>
                  <a:lnTo>
                    <a:pt x="133" y="114"/>
                  </a:lnTo>
                  <a:lnTo>
                    <a:pt x="136" y="91"/>
                  </a:lnTo>
                  <a:lnTo>
                    <a:pt x="114" y="52"/>
                  </a:lnTo>
                  <a:lnTo>
                    <a:pt x="125" y="8"/>
                  </a:lnTo>
                  <a:lnTo>
                    <a:pt x="87" y="1"/>
                  </a:lnTo>
                  <a:lnTo>
                    <a:pt x="70" y="10"/>
                  </a:lnTo>
                  <a:lnTo>
                    <a:pt x="53" y="1"/>
                  </a:lnTo>
                  <a:lnTo>
                    <a:pt x="14" y="10"/>
                  </a:lnTo>
                  <a:lnTo>
                    <a:pt x="18" y="42"/>
                  </a:lnTo>
                  <a:lnTo>
                    <a:pt x="57" y="46"/>
                  </a:lnTo>
                  <a:lnTo>
                    <a:pt x="46" y="59"/>
                  </a:lnTo>
                  <a:lnTo>
                    <a:pt x="14" y="7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4632816" y="2437727"/>
              <a:ext cx="4947" cy="6850"/>
            </a:xfrm>
            <a:custGeom>
              <a:avLst/>
              <a:gdLst/>
              <a:ahLst/>
              <a:cxnLst/>
              <a:rect l="l" t="t" r="r" b="b"/>
              <a:pathLst>
                <a:path w="104" h="144" extrusionOk="0">
                  <a:moveTo>
                    <a:pt x="14" y="0"/>
                  </a:moveTo>
                  <a:lnTo>
                    <a:pt x="0" y="68"/>
                  </a:lnTo>
                  <a:lnTo>
                    <a:pt x="14" y="115"/>
                  </a:lnTo>
                  <a:lnTo>
                    <a:pt x="94" y="143"/>
                  </a:lnTo>
                  <a:lnTo>
                    <a:pt x="104" y="100"/>
                  </a:lnTo>
                  <a:lnTo>
                    <a:pt x="59" y="2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4608461" y="2432162"/>
              <a:ext cx="1760" cy="3187"/>
            </a:xfrm>
            <a:custGeom>
              <a:avLst/>
              <a:gdLst/>
              <a:ahLst/>
              <a:cxnLst/>
              <a:rect l="l" t="t" r="r" b="b"/>
              <a:pathLst>
                <a:path w="37" h="67" extrusionOk="0">
                  <a:moveTo>
                    <a:pt x="19" y="0"/>
                  </a:moveTo>
                  <a:lnTo>
                    <a:pt x="0" y="55"/>
                  </a:lnTo>
                  <a:lnTo>
                    <a:pt x="36" y="6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4594190" y="2426358"/>
              <a:ext cx="14509" cy="18029"/>
            </a:xfrm>
            <a:custGeom>
              <a:avLst/>
              <a:gdLst/>
              <a:ahLst/>
              <a:cxnLst/>
              <a:rect l="l" t="t" r="r" b="b"/>
              <a:pathLst>
                <a:path w="305" h="379" extrusionOk="0">
                  <a:moveTo>
                    <a:pt x="193" y="377"/>
                  </a:moveTo>
                  <a:lnTo>
                    <a:pt x="153" y="378"/>
                  </a:lnTo>
                  <a:lnTo>
                    <a:pt x="135" y="352"/>
                  </a:lnTo>
                  <a:lnTo>
                    <a:pt x="155" y="324"/>
                  </a:lnTo>
                  <a:lnTo>
                    <a:pt x="148" y="301"/>
                  </a:lnTo>
                  <a:lnTo>
                    <a:pt x="88" y="284"/>
                  </a:lnTo>
                  <a:lnTo>
                    <a:pt x="54" y="284"/>
                  </a:lnTo>
                  <a:lnTo>
                    <a:pt x="25" y="249"/>
                  </a:lnTo>
                  <a:lnTo>
                    <a:pt x="27" y="196"/>
                  </a:lnTo>
                  <a:lnTo>
                    <a:pt x="7" y="164"/>
                  </a:lnTo>
                  <a:lnTo>
                    <a:pt x="1" y="126"/>
                  </a:lnTo>
                  <a:lnTo>
                    <a:pt x="31" y="117"/>
                  </a:lnTo>
                  <a:lnTo>
                    <a:pt x="52" y="77"/>
                  </a:lnTo>
                  <a:lnTo>
                    <a:pt x="76" y="60"/>
                  </a:lnTo>
                  <a:lnTo>
                    <a:pt x="101" y="92"/>
                  </a:lnTo>
                  <a:lnTo>
                    <a:pt x="103" y="117"/>
                  </a:lnTo>
                  <a:lnTo>
                    <a:pt x="148" y="149"/>
                  </a:lnTo>
                  <a:lnTo>
                    <a:pt x="159" y="136"/>
                  </a:lnTo>
                  <a:lnTo>
                    <a:pt x="187" y="141"/>
                  </a:lnTo>
                  <a:lnTo>
                    <a:pt x="191" y="115"/>
                  </a:lnTo>
                  <a:lnTo>
                    <a:pt x="150" y="87"/>
                  </a:lnTo>
                  <a:lnTo>
                    <a:pt x="133" y="66"/>
                  </a:lnTo>
                  <a:lnTo>
                    <a:pt x="157" y="19"/>
                  </a:lnTo>
                  <a:lnTo>
                    <a:pt x="225" y="2"/>
                  </a:lnTo>
                  <a:lnTo>
                    <a:pt x="285" y="0"/>
                  </a:lnTo>
                  <a:lnTo>
                    <a:pt x="298" y="41"/>
                  </a:lnTo>
                  <a:lnTo>
                    <a:pt x="304" y="98"/>
                  </a:lnTo>
                  <a:lnTo>
                    <a:pt x="289" y="160"/>
                  </a:lnTo>
                  <a:lnTo>
                    <a:pt x="234" y="186"/>
                  </a:lnTo>
                  <a:lnTo>
                    <a:pt x="234" y="203"/>
                  </a:lnTo>
                  <a:lnTo>
                    <a:pt x="281" y="235"/>
                  </a:lnTo>
                  <a:lnTo>
                    <a:pt x="289" y="267"/>
                  </a:lnTo>
                  <a:lnTo>
                    <a:pt x="265" y="292"/>
                  </a:lnTo>
                  <a:lnTo>
                    <a:pt x="210" y="314"/>
                  </a:lnTo>
                  <a:lnTo>
                    <a:pt x="212" y="34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4604798" y="2442627"/>
              <a:ext cx="3187" cy="3282"/>
            </a:xfrm>
            <a:custGeom>
              <a:avLst/>
              <a:gdLst/>
              <a:ahLst/>
              <a:cxnLst/>
              <a:rect l="l" t="t" r="r" b="b"/>
              <a:pathLst>
                <a:path w="67" h="69" extrusionOk="0">
                  <a:moveTo>
                    <a:pt x="0" y="50"/>
                  </a:moveTo>
                  <a:lnTo>
                    <a:pt x="8" y="68"/>
                  </a:lnTo>
                  <a:lnTo>
                    <a:pt x="30" y="35"/>
                  </a:lnTo>
                  <a:lnTo>
                    <a:pt x="66" y="29"/>
                  </a:lnTo>
                  <a:lnTo>
                    <a:pt x="58" y="1"/>
                  </a:lnTo>
                  <a:lnTo>
                    <a:pt x="21" y="1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4592858" y="2444625"/>
              <a:ext cx="11417" cy="6374"/>
            </a:xfrm>
            <a:custGeom>
              <a:avLst/>
              <a:gdLst/>
              <a:ahLst/>
              <a:cxnLst/>
              <a:rect l="l" t="t" r="r" b="b"/>
              <a:pathLst>
                <a:path w="240" h="134" extrusionOk="0">
                  <a:moveTo>
                    <a:pt x="57" y="0"/>
                  </a:moveTo>
                  <a:lnTo>
                    <a:pt x="104" y="66"/>
                  </a:lnTo>
                  <a:lnTo>
                    <a:pt x="138" y="57"/>
                  </a:lnTo>
                  <a:lnTo>
                    <a:pt x="163" y="57"/>
                  </a:lnTo>
                  <a:lnTo>
                    <a:pt x="180" y="17"/>
                  </a:lnTo>
                  <a:lnTo>
                    <a:pt x="223" y="19"/>
                  </a:lnTo>
                  <a:lnTo>
                    <a:pt x="230" y="11"/>
                  </a:lnTo>
                  <a:lnTo>
                    <a:pt x="240" y="49"/>
                  </a:lnTo>
                  <a:lnTo>
                    <a:pt x="217" y="94"/>
                  </a:lnTo>
                  <a:lnTo>
                    <a:pt x="217" y="134"/>
                  </a:lnTo>
                  <a:lnTo>
                    <a:pt x="206" y="128"/>
                  </a:lnTo>
                  <a:lnTo>
                    <a:pt x="193" y="89"/>
                  </a:lnTo>
                  <a:lnTo>
                    <a:pt x="166" y="121"/>
                  </a:lnTo>
                  <a:lnTo>
                    <a:pt x="95" y="126"/>
                  </a:lnTo>
                  <a:lnTo>
                    <a:pt x="21" y="102"/>
                  </a:lnTo>
                  <a:lnTo>
                    <a:pt x="1" y="72"/>
                  </a:lnTo>
                  <a:lnTo>
                    <a:pt x="29" y="60"/>
                  </a:lnTo>
                  <a:lnTo>
                    <a:pt x="12" y="40"/>
                  </a:lnTo>
                  <a:lnTo>
                    <a:pt x="33" y="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4586864" y="2427167"/>
              <a:ext cx="2093" cy="5233"/>
            </a:xfrm>
            <a:custGeom>
              <a:avLst/>
              <a:gdLst/>
              <a:ahLst/>
              <a:cxnLst/>
              <a:rect l="l" t="t" r="r" b="b"/>
              <a:pathLst>
                <a:path w="44" h="110" extrusionOk="0">
                  <a:moveTo>
                    <a:pt x="1" y="109"/>
                  </a:moveTo>
                  <a:lnTo>
                    <a:pt x="25" y="70"/>
                  </a:lnTo>
                  <a:lnTo>
                    <a:pt x="25" y="0"/>
                  </a:lnTo>
                  <a:lnTo>
                    <a:pt x="44" y="66"/>
                  </a:lnTo>
                  <a:lnTo>
                    <a:pt x="40" y="10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4585627" y="2445433"/>
              <a:ext cx="2711" cy="1903"/>
            </a:xfrm>
            <a:custGeom>
              <a:avLst/>
              <a:gdLst/>
              <a:ahLst/>
              <a:cxnLst/>
              <a:rect l="l" t="t" r="r" b="b"/>
              <a:pathLst>
                <a:path w="57" h="40" extrusionOk="0">
                  <a:moveTo>
                    <a:pt x="0" y="0"/>
                  </a:moveTo>
                  <a:lnTo>
                    <a:pt x="38" y="40"/>
                  </a:lnTo>
                  <a:lnTo>
                    <a:pt x="57" y="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4589576" y="2441485"/>
              <a:ext cx="3235" cy="6565"/>
            </a:xfrm>
            <a:custGeom>
              <a:avLst/>
              <a:gdLst/>
              <a:ahLst/>
              <a:cxnLst/>
              <a:rect l="l" t="t" r="r" b="b"/>
              <a:pathLst>
                <a:path w="68" h="138" extrusionOk="0">
                  <a:moveTo>
                    <a:pt x="34" y="0"/>
                  </a:moveTo>
                  <a:lnTo>
                    <a:pt x="21" y="72"/>
                  </a:lnTo>
                  <a:lnTo>
                    <a:pt x="0" y="113"/>
                  </a:lnTo>
                  <a:lnTo>
                    <a:pt x="10" y="138"/>
                  </a:lnTo>
                  <a:lnTo>
                    <a:pt x="38" y="98"/>
                  </a:lnTo>
                  <a:lnTo>
                    <a:pt x="68" y="38"/>
                  </a:lnTo>
                  <a:cubicBezTo>
                    <a:pt x="68" y="38"/>
                    <a:pt x="28" y="0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4579443" y="2434588"/>
              <a:ext cx="10798" cy="9895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0" y="15"/>
                  </a:moveTo>
                  <a:lnTo>
                    <a:pt x="89" y="0"/>
                  </a:lnTo>
                  <a:lnTo>
                    <a:pt x="145" y="28"/>
                  </a:lnTo>
                  <a:lnTo>
                    <a:pt x="179" y="23"/>
                  </a:lnTo>
                  <a:lnTo>
                    <a:pt x="213" y="96"/>
                  </a:lnTo>
                  <a:lnTo>
                    <a:pt x="226" y="138"/>
                  </a:lnTo>
                  <a:lnTo>
                    <a:pt x="194" y="198"/>
                  </a:lnTo>
                  <a:lnTo>
                    <a:pt x="145" y="207"/>
                  </a:lnTo>
                  <a:lnTo>
                    <a:pt x="117" y="188"/>
                  </a:lnTo>
                  <a:lnTo>
                    <a:pt x="74" y="183"/>
                  </a:lnTo>
                  <a:lnTo>
                    <a:pt x="25" y="134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4589718" y="2402954"/>
              <a:ext cx="3901" cy="1570"/>
            </a:xfrm>
            <a:custGeom>
              <a:avLst/>
              <a:gdLst/>
              <a:ahLst/>
              <a:cxnLst/>
              <a:rect l="l" t="t" r="r" b="b"/>
              <a:pathLst>
                <a:path w="82" h="33" extrusionOk="0">
                  <a:moveTo>
                    <a:pt x="1" y="33"/>
                  </a:moveTo>
                  <a:lnTo>
                    <a:pt x="25" y="1"/>
                  </a:lnTo>
                  <a:lnTo>
                    <a:pt x="82" y="1"/>
                  </a:lnTo>
                  <a:lnTo>
                    <a:pt x="39" y="3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4567599" y="2411659"/>
              <a:ext cx="3901" cy="4424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7" y="93"/>
                  </a:moveTo>
                  <a:lnTo>
                    <a:pt x="1" y="40"/>
                  </a:lnTo>
                  <a:lnTo>
                    <a:pt x="40" y="4"/>
                  </a:lnTo>
                  <a:lnTo>
                    <a:pt x="82" y="0"/>
                  </a:lnTo>
                  <a:lnTo>
                    <a:pt x="74" y="34"/>
                  </a:lnTo>
                  <a:lnTo>
                    <a:pt x="33" y="8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4562318" y="2395819"/>
              <a:ext cx="25212" cy="21502"/>
            </a:xfrm>
            <a:custGeom>
              <a:avLst/>
              <a:gdLst/>
              <a:ahLst/>
              <a:cxnLst/>
              <a:rect l="l" t="t" r="r" b="b"/>
              <a:pathLst>
                <a:path w="530" h="452" extrusionOk="0">
                  <a:moveTo>
                    <a:pt x="101" y="452"/>
                  </a:moveTo>
                  <a:lnTo>
                    <a:pt x="91" y="386"/>
                  </a:lnTo>
                  <a:lnTo>
                    <a:pt x="101" y="350"/>
                  </a:lnTo>
                  <a:lnTo>
                    <a:pt x="187" y="296"/>
                  </a:lnTo>
                  <a:lnTo>
                    <a:pt x="199" y="305"/>
                  </a:lnTo>
                  <a:lnTo>
                    <a:pt x="240" y="298"/>
                  </a:lnTo>
                  <a:lnTo>
                    <a:pt x="296" y="309"/>
                  </a:lnTo>
                  <a:lnTo>
                    <a:pt x="334" y="296"/>
                  </a:lnTo>
                  <a:lnTo>
                    <a:pt x="385" y="296"/>
                  </a:lnTo>
                  <a:lnTo>
                    <a:pt x="426" y="315"/>
                  </a:lnTo>
                  <a:lnTo>
                    <a:pt x="455" y="301"/>
                  </a:lnTo>
                  <a:lnTo>
                    <a:pt x="505" y="215"/>
                  </a:lnTo>
                  <a:lnTo>
                    <a:pt x="494" y="160"/>
                  </a:lnTo>
                  <a:lnTo>
                    <a:pt x="503" y="138"/>
                  </a:lnTo>
                  <a:lnTo>
                    <a:pt x="492" y="87"/>
                  </a:lnTo>
                  <a:lnTo>
                    <a:pt x="530" y="19"/>
                  </a:lnTo>
                  <a:lnTo>
                    <a:pt x="522" y="0"/>
                  </a:lnTo>
                  <a:lnTo>
                    <a:pt x="453" y="70"/>
                  </a:lnTo>
                  <a:lnTo>
                    <a:pt x="387" y="98"/>
                  </a:lnTo>
                  <a:lnTo>
                    <a:pt x="342" y="104"/>
                  </a:lnTo>
                  <a:lnTo>
                    <a:pt x="310" y="153"/>
                  </a:lnTo>
                  <a:lnTo>
                    <a:pt x="283" y="213"/>
                  </a:lnTo>
                  <a:lnTo>
                    <a:pt x="234" y="247"/>
                  </a:lnTo>
                  <a:lnTo>
                    <a:pt x="178" y="247"/>
                  </a:lnTo>
                  <a:lnTo>
                    <a:pt x="112" y="299"/>
                  </a:lnTo>
                  <a:lnTo>
                    <a:pt x="93" y="286"/>
                  </a:lnTo>
                  <a:lnTo>
                    <a:pt x="57" y="288"/>
                  </a:lnTo>
                  <a:lnTo>
                    <a:pt x="40" y="345"/>
                  </a:lnTo>
                  <a:lnTo>
                    <a:pt x="1" y="384"/>
                  </a:lnTo>
                  <a:lnTo>
                    <a:pt x="25" y="403"/>
                  </a:lnTo>
                  <a:lnTo>
                    <a:pt x="48" y="39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4560178" y="2410851"/>
              <a:ext cx="32300" cy="35868"/>
            </a:xfrm>
            <a:custGeom>
              <a:avLst/>
              <a:gdLst/>
              <a:ahLst/>
              <a:cxnLst/>
              <a:rect l="l" t="t" r="r" b="b"/>
              <a:pathLst>
                <a:path w="679" h="754" extrusionOk="0">
                  <a:moveTo>
                    <a:pt x="370" y="746"/>
                  </a:moveTo>
                  <a:lnTo>
                    <a:pt x="366" y="742"/>
                  </a:lnTo>
                  <a:lnTo>
                    <a:pt x="379" y="712"/>
                  </a:lnTo>
                  <a:lnTo>
                    <a:pt x="345" y="676"/>
                  </a:lnTo>
                  <a:lnTo>
                    <a:pt x="324" y="676"/>
                  </a:lnTo>
                  <a:lnTo>
                    <a:pt x="326" y="642"/>
                  </a:lnTo>
                  <a:lnTo>
                    <a:pt x="356" y="616"/>
                  </a:lnTo>
                  <a:lnTo>
                    <a:pt x="360" y="576"/>
                  </a:lnTo>
                  <a:lnTo>
                    <a:pt x="336" y="565"/>
                  </a:lnTo>
                  <a:lnTo>
                    <a:pt x="338" y="529"/>
                  </a:lnTo>
                  <a:lnTo>
                    <a:pt x="436" y="479"/>
                  </a:lnTo>
                  <a:lnTo>
                    <a:pt x="415" y="462"/>
                  </a:lnTo>
                  <a:lnTo>
                    <a:pt x="452" y="420"/>
                  </a:lnTo>
                  <a:lnTo>
                    <a:pt x="473" y="435"/>
                  </a:lnTo>
                  <a:lnTo>
                    <a:pt x="526" y="415"/>
                  </a:lnTo>
                  <a:lnTo>
                    <a:pt x="524" y="345"/>
                  </a:lnTo>
                  <a:lnTo>
                    <a:pt x="501" y="298"/>
                  </a:lnTo>
                  <a:lnTo>
                    <a:pt x="532" y="268"/>
                  </a:lnTo>
                  <a:lnTo>
                    <a:pt x="577" y="260"/>
                  </a:lnTo>
                  <a:lnTo>
                    <a:pt x="609" y="296"/>
                  </a:lnTo>
                  <a:lnTo>
                    <a:pt x="626" y="283"/>
                  </a:lnTo>
                  <a:lnTo>
                    <a:pt x="644" y="290"/>
                  </a:lnTo>
                  <a:lnTo>
                    <a:pt x="663" y="266"/>
                  </a:lnTo>
                  <a:lnTo>
                    <a:pt x="678" y="223"/>
                  </a:lnTo>
                  <a:lnTo>
                    <a:pt x="633" y="174"/>
                  </a:lnTo>
                  <a:lnTo>
                    <a:pt x="609" y="192"/>
                  </a:lnTo>
                  <a:lnTo>
                    <a:pt x="548" y="191"/>
                  </a:lnTo>
                  <a:lnTo>
                    <a:pt x="518" y="160"/>
                  </a:lnTo>
                  <a:lnTo>
                    <a:pt x="490" y="119"/>
                  </a:lnTo>
                  <a:lnTo>
                    <a:pt x="466" y="113"/>
                  </a:lnTo>
                  <a:lnTo>
                    <a:pt x="486" y="85"/>
                  </a:lnTo>
                  <a:lnTo>
                    <a:pt x="486" y="32"/>
                  </a:lnTo>
                  <a:lnTo>
                    <a:pt x="439" y="0"/>
                  </a:lnTo>
                  <a:lnTo>
                    <a:pt x="362" y="6"/>
                  </a:lnTo>
                  <a:lnTo>
                    <a:pt x="324" y="23"/>
                  </a:lnTo>
                  <a:lnTo>
                    <a:pt x="285" y="17"/>
                  </a:lnTo>
                  <a:lnTo>
                    <a:pt x="264" y="34"/>
                  </a:lnTo>
                  <a:lnTo>
                    <a:pt x="308" y="93"/>
                  </a:lnTo>
                  <a:lnTo>
                    <a:pt x="296" y="113"/>
                  </a:lnTo>
                  <a:lnTo>
                    <a:pt x="338" y="164"/>
                  </a:lnTo>
                  <a:lnTo>
                    <a:pt x="332" y="179"/>
                  </a:lnTo>
                  <a:lnTo>
                    <a:pt x="294" y="164"/>
                  </a:lnTo>
                  <a:lnTo>
                    <a:pt x="251" y="174"/>
                  </a:lnTo>
                  <a:lnTo>
                    <a:pt x="244" y="149"/>
                  </a:lnTo>
                  <a:lnTo>
                    <a:pt x="270" y="121"/>
                  </a:lnTo>
                  <a:lnTo>
                    <a:pt x="244" y="72"/>
                  </a:lnTo>
                  <a:lnTo>
                    <a:pt x="230" y="72"/>
                  </a:lnTo>
                  <a:lnTo>
                    <a:pt x="189" y="128"/>
                  </a:lnTo>
                  <a:lnTo>
                    <a:pt x="212" y="162"/>
                  </a:lnTo>
                  <a:lnTo>
                    <a:pt x="163" y="196"/>
                  </a:lnTo>
                  <a:lnTo>
                    <a:pt x="134" y="164"/>
                  </a:lnTo>
                  <a:lnTo>
                    <a:pt x="91" y="164"/>
                  </a:lnTo>
                  <a:lnTo>
                    <a:pt x="63" y="147"/>
                  </a:lnTo>
                  <a:lnTo>
                    <a:pt x="27" y="185"/>
                  </a:lnTo>
                  <a:lnTo>
                    <a:pt x="82" y="226"/>
                  </a:lnTo>
                  <a:lnTo>
                    <a:pt x="82" y="275"/>
                  </a:lnTo>
                  <a:lnTo>
                    <a:pt x="48" y="249"/>
                  </a:lnTo>
                  <a:lnTo>
                    <a:pt x="27" y="255"/>
                  </a:lnTo>
                  <a:lnTo>
                    <a:pt x="36" y="319"/>
                  </a:lnTo>
                  <a:lnTo>
                    <a:pt x="72" y="339"/>
                  </a:lnTo>
                  <a:lnTo>
                    <a:pt x="72" y="398"/>
                  </a:lnTo>
                  <a:lnTo>
                    <a:pt x="100" y="428"/>
                  </a:lnTo>
                  <a:lnTo>
                    <a:pt x="31" y="460"/>
                  </a:lnTo>
                  <a:lnTo>
                    <a:pt x="1" y="535"/>
                  </a:lnTo>
                  <a:lnTo>
                    <a:pt x="31" y="558"/>
                  </a:lnTo>
                  <a:lnTo>
                    <a:pt x="74" y="535"/>
                  </a:lnTo>
                  <a:lnTo>
                    <a:pt x="132" y="588"/>
                  </a:lnTo>
                  <a:lnTo>
                    <a:pt x="144" y="665"/>
                  </a:lnTo>
                  <a:lnTo>
                    <a:pt x="121" y="678"/>
                  </a:lnTo>
                  <a:lnTo>
                    <a:pt x="132" y="718"/>
                  </a:lnTo>
                  <a:lnTo>
                    <a:pt x="200" y="716"/>
                  </a:lnTo>
                  <a:lnTo>
                    <a:pt x="296" y="740"/>
                  </a:lnTo>
                  <a:lnTo>
                    <a:pt x="323" y="75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4523930" y="2105932"/>
              <a:ext cx="247174" cy="287418"/>
            </a:xfrm>
            <a:custGeom>
              <a:avLst/>
              <a:gdLst/>
              <a:ahLst/>
              <a:cxnLst/>
              <a:rect l="l" t="t" r="r" b="b"/>
              <a:pathLst>
                <a:path w="5196" h="6042" extrusionOk="0">
                  <a:moveTo>
                    <a:pt x="4816" y="1085"/>
                  </a:moveTo>
                  <a:lnTo>
                    <a:pt x="4846" y="1079"/>
                  </a:lnTo>
                  <a:lnTo>
                    <a:pt x="4848" y="989"/>
                  </a:lnTo>
                  <a:lnTo>
                    <a:pt x="4917" y="923"/>
                  </a:lnTo>
                  <a:lnTo>
                    <a:pt x="4977" y="914"/>
                  </a:lnTo>
                  <a:lnTo>
                    <a:pt x="5019" y="861"/>
                  </a:lnTo>
                  <a:lnTo>
                    <a:pt x="5013" y="788"/>
                  </a:lnTo>
                  <a:lnTo>
                    <a:pt x="5057" y="784"/>
                  </a:lnTo>
                  <a:lnTo>
                    <a:pt x="5109" y="805"/>
                  </a:lnTo>
                  <a:lnTo>
                    <a:pt x="5141" y="765"/>
                  </a:lnTo>
                  <a:lnTo>
                    <a:pt x="5137" y="712"/>
                  </a:lnTo>
                  <a:lnTo>
                    <a:pt x="5122" y="710"/>
                  </a:lnTo>
                  <a:lnTo>
                    <a:pt x="5085" y="680"/>
                  </a:lnTo>
                  <a:lnTo>
                    <a:pt x="5066" y="680"/>
                  </a:lnTo>
                  <a:lnTo>
                    <a:pt x="5047" y="692"/>
                  </a:lnTo>
                  <a:lnTo>
                    <a:pt x="5047" y="722"/>
                  </a:lnTo>
                  <a:lnTo>
                    <a:pt x="5026" y="701"/>
                  </a:lnTo>
                  <a:lnTo>
                    <a:pt x="5013" y="671"/>
                  </a:lnTo>
                  <a:lnTo>
                    <a:pt x="4985" y="671"/>
                  </a:lnTo>
                  <a:lnTo>
                    <a:pt x="4991" y="699"/>
                  </a:lnTo>
                  <a:lnTo>
                    <a:pt x="4985" y="754"/>
                  </a:lnTo>
                  <a:lnTo>
                    <a:pt x="4966" y="742"/>
                  </a:lnTo>
                  <a:lnTo>
                    <a:pt x="4944" y="707"/>
                  </a:lnTo>
                  <a:lnTo>
                    <a:pt x="4906" y="731"/>
                  </a:lnTo>
                  <a:lnTo>
                    <a:pt x="4893" y="757"/>
                  </a:lnTo>
                  <a:lnTo>
                    <a:pt x="4880" y="718"/>
                  </a:lnTo>
                  <a:lnTo>
                    <a:pt x="4866" y="661"/>
                  </a:lnTo>
                  <a:lnTo>
                    <a:pt x="4848" y="660"/>
                  </a:lnTo>
                  <a:lnTo>
                    <a:pt x="4827" y="603"/>
                  </a:lnTo>
                  <a:lnTo>
                    <a:pt x="4806" y="592"/>
                  </a:lnTo>
                  <a:lnTo>
                    <a:pt x="4765" y="597"/>
                  </a:lnTo>
                  <a:lnTo>
                    <a:pt x="4727" y="581"/>
                  </a:lnTo>
                  <a:lnTo>
                    <a:pt x="4667" y="575"/>
                  </a:lnTo>
                  <a:lnTo>
                    <a:pt x="4637" y="535"/>
                  </a:lnTo>
                  <a:lnTo>
                    <a:pt x="4648" y="526"/>
                  </a:lnTo>
                  <a:lnTo>
                    <a:pt x="4723" y="545"/>
                  </a:lnTo>
                  <a:lnTo>
                    <a:pt x="4785" y="537"/>
                  </a:lnTo>
                  <a:lnTo>
                    <a:pt x="4838" y="547"/>
                  </a:lnTo>
                  <a:lnTo>
                    <a:pt x="4940" y="560"/>
                  </a:lnTo>
                  <a:lnTo>
                    <a:pt x="5009" y="537"/>
                  </a:lnTo>
                  <a:lnTo>
                    <a:pt x="5057" y="445"/>
                  </a:lnTo>
                  <a:lnTo>
                    <a:pt x="5153" y="419"/>
                  </a:lnTo>
                  <a:lnTo>
                    <a:pt x="5196" y="385"/>
                  </a:lnTo>
                  <a:lnTo>
                    <a:pt x="5196" y="370"/>
                  </a:lnTo>
                  <a:lnTo>
                    <a:pt x="5164" y="360"/>
                  </a:lnTo>
                  <a:lnTo>
                    <a:pt x="5154" y="340"/>
                  </a:lnTo>
                  <a:lnTo>
                    <a:pt x="5119" y="328"/>
                  </a:lnTo>
                  <a:lnTo>
                    <a:pt x="5073" y="336"/>
                  </a:lnTo>
                  <a:lnTo>
                    <a:pt x="5009" y="283"/>
                  </a:lnTo>
                  <a:lnTo>
                    <a:pt x="4976" y="283"/>
                  </a:lnTo>
                  <a:lnTo>
                    <a:pt x="4936" y="328"/>
                  </a:lnTo>
                  <a:lnTo>
                    <a:pt x="4910" y="328"/>
                  </a:lnTo>
                  <a:lnTo>
                    <a:pt x="4902" y="311"/>
                  </a:lnTo>
                  <a:lnTo>
                    <a:pt x="4942" y="285"/>
                  </a:lnTo>
                  <a:lnTo>
                    <a:pt x="4949" y="249"/>
                  </a:lnTo>
                  <a:lnTo>
                    <a:pt x="4900" y="230"/>
                  </a:lnTo>
                  <a:lnTo>
                    <a:pt x="4889" y="217"/>
                  </a:lnTo>
                  <a:lnTo>
                    <a:pt x="4853" y="219"/>
                  </a:lnTo>
                  <a:lnTo>
                    <a:pt x="4821" y="276"/>
                  </a:lnTo>
                  <a:lnTo>
                    <a:pt x="4802" y="276"/>
                  </a:lnTo>
                  <a:lnTo>
                    <a:pt x="4806" y="236"/>
                  </a:lnTo>
                  <a:lnTo>
                    <a:pt x="4784" y="240"/>
                  </a:lnTo>
                  <a:lnTo>
                    <a:pt x="4763" y="270"/>
                  </a:lnTo>
                  <a:lnTo>
                    <a:pt x="4740" y="268"/>
                  </a:lnTo>
                  <a:lnTo>
                    <a:pt x="4733" y="242"/>
                  </a:lnTo>
                  <a:lnTo>
                    <a:pt x="4765" y="217"/>
                  </a:lnTo>
                  <a:lnTo>
                    <a:pt x="4765" y="187"/>
                  </a:lnTo>
                  <a:lnTo>
                    <a:pt x="4716" y="157"/>
                  </a:lnTo>
                  <a:lnTo>
                    <a:pt x="4669" y="157"/>
                  </a:lnTo>
                  <a:lnTo>
                    <a:pt x="4639" y="174"/>
                  </a:lnTo>
                  <a:lnTo>
                    <a:pt x="4629" y="245"/>
                  </a:lnTo>
                  <a:lnTo>
                    <a:pt x="4595" y="261"/>
                  </a:lnTo>
                  <a:lnTo>
                    <a:pt x="4592" y="285"/>
                  </a:lnTo>
                  <a:lnTo>
                    <a:pt x="4622" y="358"/>
                  </a:lnTo>
                  <a:lnTo>
                    <a:pt x="4618" y="390"/>
                  </a:lnTo>
                  <a:lnTo>
                    <a:pt x="4592" y="413"/>
                  </a:lnTo>
                  <a:lnTo>
                    <a:pt x="4569" y="370"/>
                  </a:lnTo>
                  <a:lnTo>
                    <a:pt x="4539" y="366"/>
                  </a:lnTo>
                  <a:lnTo>
                    <a:pt x="4531" y="383"/>
                  </a:lnTo>
                  <a:lnTo>
                    <a:pt x="4490" y="375"/>
                  </a:lnTo>
                  <a:lnTo>
                    <a:pt x="4426" y="404"/>
                  </a:lnTo>
                  <a:lnTo>
                    <a:pt x="4475" y="336"/>
                  </a:lnTo>
                  <a:lnTo>
                    <a:pt x="4512" y="325"/>
                  </a:lnTo>
                  <a:lnTo>
                    <a:pt x="4537" y="277"/>
                  </a:lnTo>
                  <a:lnTo>
                    <a:pt x="4531" y="253"/>
                  </a:lnTo>
                  <a:lnTo>
                    <a:pt x="4512" y="255"/>
                  </a:lnTo>
                  <a:lnTo>
                    <a:pt x="4462" y="293"/>
                  </a:lnTo>
                  <a:lnTo>
                    <a:pt x="4433" y="285"/>
                  </a:lnTo>
                  <a:lnTo>
                    <a:pt x="4439" y="262"/>
                  </a:lnTo>
                  <a:lnTo>
                    <a:pt x="4473" y="236"/>
                  </a:lnTo>
                  <a:lnTo>
                    <a:pt x="4475" y="213"/>
                  </a:lnTo>
                  <a:lnTo>
                    <a:pt x="4432" y="202"/>
                  </a:lnTo>
                  <a:lnTo>
                    <a:pt x="4422" y="183"/>
                  </a:lnTo>
                  <a:lnTo>
                    <a:pt x="4458" y="172"/>
                  </a:lnTo>
                  <a:lnTo>
                    <a:pt x="4475" y="187"/>
                  </a:lnTo>
                  <a:lnTo>
                    <a:pt x="4529" y="187"/>
                  </a:lnTo>
                  <a:lnTo>
                    <a:pt x="4560" y="106"/>
                  </a:lnTo>
                  <a:lnTo>
                    <a:pt x="4552" y="74"/>
                  </a:lnTo>
                  <a:lnTo>
                    <a:pt x="4501" y="85"/>
                  </a:lnTo>
                  <a:lnTo>
                    <a:pt x="4477" y="70"/>
                  </a:lnTo>
                  <a:lnTo>
                    <a:pt x="4488" y="35"/>
                  </a:lnTo>
                  <a:lnTo>
                    <a:pt x="4473" y="1"/>
                  </a:lnTo>
                  <a:lnTo>
                    <a:pt x="4441" y="29"/>
                  </a:lnTo>
                  <a:lnTo>
                    <a:pt x="4413" y="25"/>
                  </a:lnTo>
                  <a:lnTo>
                    <a:pt x="4384" y="1"/>
                  </a:lnTo>
                  <a:lnTo>
                    <a:pt x="4347" y="37"/>
                  </a:lnTo>
                  <a:lnTo>
                    <a:pt x="4349" y="59"/>
                  </a:lnTo>
                  <a:lnTo>
                    <a:pt x="4379" y="99"/>
                  </a:lnTo>
                  <a:lnTo>
                    <a:pt x="4358" y="127"/>
                  </a:lnTo>
                  <a:lnTo>
                    <a:pt x="4336" y="127"/>
                  </a:lnTo>
                  <a:lnTo>
                    <a:pt x="4300" y="74"/>
                  </a:lnTo>
                  <a:lnTo>
                    <a:pt x="4273" y="99"/>
                  </a:lnTo>
                  <a:lnTo>
                    <a:pt x="4260" y="142"/>
                  </a:lnTo>
                  <a:lnTo>
                    <a:pt x="4272" y="161"/>
                  </a:lnTo>
                  <a:lnTo>
                    <a:pt x="4311" y="163"/>
                  </a:lnTo>
                  <a:lnTo>
                    <a:pt x="4330" y="180"/>
                  </a:lnTo>
                  <a:lnTo>
                    <a:pt x="4326" y="200"/>
                  </a:lnTo>
                  <a:lnTo>
                    <a:pt x="4294" y="215"/>
                  </a:lnTo>
                  <a:lnTo>
                    <a:pt x="4294" y="251"/>
                  </a:lnTo>
                  <a:lnTo>
                    <a:pt x="4264" y="266"/>
                  </a:lnTo>
                  <a:lnTo>
                    <a:pt x="4264" y="300"/>
                  </a:lnTo>
                  <a:lnTo>
                    <a:pt x="4273" y="315"/>
                  </a:lnTo>
                  <a:lnTo>
                    <a:pt x="4245" y="334"/>
                  </a:lnTo>
                  <a:lnTo>
                    <a:pt x="4260" y="385"/>
                  </a:lnTo>
                  <a:lnTo>
                    <a:pt x="4247" y="402"/>
                  </a:lnTo>
                  <a:lnTo>
                    <a:pt x="4213" y="377"/>
                  </a:lnTo>
                  <a:lnTo>
                    <a:pt x="4183" y="402"/>
                  </a:lnTo>
                  <a:lnTo>
                    <a:pt x="4177" y="421"/>
                  </a:lnTo>
                  <a:lnTo>
                    <a:pt x="4144" y="445"/>
                  </a:lnTo>
                  <a:lnTo>
                    <a:pt x="4142" y="396"/>
                  </a:lnTo>
                  <a:lnTo>
                    <a:pt x="4183" y="306"/>
                  </a:lnTo>
                  <a:lnTo>
                    <a:pt x="4142" y="291"/>
                  </a:lnTo>
                  <a:lnTo>
                    <a:pt x="4145" y="268"/>
                  </a:lnTo>
                  <a:lnTo>
                    <a:pt x="4176" y="238"/>
                  </a:lnTo>
                  <a:lnTo>
                    <a:pt x="4176" y="161"/>
                  </a:lnTo>
                  <a:lnTo>
                    <a:pt x="4160" y="134"/>
                  </a:lnTo>
                  <a:lnTo>
                    <a:pt x="4136" y="136"/>
                  </a:lnTo>
                  <a:lnTo>
                    <a:pt x="4072" y="242"/>
                  </a:lnTo>
                  <a:lnTo>
                    <a:pt x="4070" y="302"/>
                  </a:lnTo>
                  <a:lnTo>
                    <a:pt x="4004" y="390"/>
                  </a:lnTo>
                  <a:lnTo>
                    <a:pt x="3989" y="454"/>
                  </a:lnTo>
                  <a:lnTo>
                    <a:pt x="4002" y="481"/>
                  </a:lnTo>
                  <a:lnTo>
                    <a:pt x="3997" y="533"/>
                  </a:lnTo>
                  <a:lnTo>
                    <a:pt x="3929" y="605"/>
                  </a:lnTo>
                  <a:lnTo>
                    <a:pt x="3895" y="622"/>
                  </a:lnTo>
                  <a:lnTo>
                    <a:pt x="3895" y="577"/>
                  </a:lnTo>
                  <a:lnTo>
                    <a:pt x="3880" y="545"/>
                  </a:lnTo>
                  <a:lnTo>
                    <a:pt x="3923" y="477"/>
                  </a:lnTo>
                  <a:lnTo>
                    <a:pt x="3914" y="432"/>
                  </a:lnTo>
                  <a:lnTo>
                    <a:pt x="3931" y="398"/>
                  </a:lnTo>
                  <a:lnTo>
                    <a:pt x="3912" y="353"/>
                  </a:lnTo>
                  <a:lnTo>
                    <a:pt x="3985" y="270"/>
                  </a:lnTo>
                  <a:lnTo>
                    <a:pt x="3999" y="221"/>
                  </a:lnTo>
                  <a:lnTo>
                    <a:pt x="4010" y="212"/>
                  </a:lnTo>
                  <a:lnTo>
                    <a:pt x="4006" y="183"/>
                  </a:lnTo>
                  <a:lnTo>
                    <a:pt x="3965" y="180"/>
                  </a:lnTo>
                  <a:lnTo>
                    <a:pt x="3925" y="138"/>
                  </a:lnTo>
                  <a:lnTo>
                    <a:pt x="3904" y="144"/>
                  </a:lnTo>
                  <a:lnTo>
                    <a:pt x="3912" y="191"/>
                  </a:lnTo>
                  <a:lnTo>
                    <a:pt x="3882" y="223"/>
                  </a:lnTo>
                  <a:lnTo>
                    <a:pt x="3880" y="180"/>
                  </a:lnTo>
                  <a:lnTo>
                    <a:pt x="3846" y="146"/>
                  </a:lnTo>
                  <a:lnTo>
                    <a:pt x="3805" y="136"/>
                  </a:lnTo>
                  <a:lnTo>
                    <a:pt x="3773" y="153"/>
                  </a:lnTo>
                  <a:lnTo>
                    <a:pt x="3780" y="215"/>
                  </a:lnTo>
                  <a:lnTo>
                    <a:pt x="3763" y="245"/>
                  </a:lnTo>
                  <a:lnTo>
                    <a:pt x="3743" y="219"/>
                  </a:lnTo>
                  <a:lnTo>
                    <a:pt x="3714" y="202"/>
                  </a:lnTo>
                  <a:lnTo>
                    <a:pt x="3694" y="225"/>
                  </a:lnTo>
                  <a:lnTo>
                    <a:pt x="3699" y="244"/>
                  </a:lnTo>
                  <a:lnTo>
                    <a:pt x="3758" y="283"/>
                  </a:lnTo>
                  <a:lnTo>
                    <a:pt x="3773" y="326"/>
                  </a:lnTo>
                  <a:lnTo>
                    <a:pt x="3758" y="341"/>
                  </a:lnTo>
                  <a:lnTo>
                    <a:pt x="3733" y="315"/>
                  </a:lnTo>
                  <a:lnTo>
                    <a:pt x="3703" y="343"/>
                  </a:lnTo>
                  <a:lnTo>
                    <a:pt x="3699" y="372"/>
                  </a:lnTo>
                  <a:lnTo>
                    <a:pt x="3714" y="390"/>
                  </a:lnTo>
                  <a:lnTo>
                    <a:pt x="3697" y="407"/>
                  </a:lnTo>
                  <a:lnTo>
                    <a:pt x="3652" y="377"/>
                  </a:lnTo>
                  <a:lnTo>
                    <a:pt x="3628" y="379"/>
                  </a:lnTo>
                  <a:lnTo>
                    <a:pt x="3601" y="432"/>
                  </a:lnTo>
                  <a:lnTo>
                    <a:pt x="3567" y="447"/>
                  </a:lnTo>
                  <a:lnTo>
                    <a:pt x="3567" y="466"/>
                  </a:lnTo>
                  <a:lnTo>
                    <a:pt x="3588" y="481"/>
                  </a:lnTo>
                  <a:lnTo>
                    <a:pt x="3541" y="513"/>
                  </a:lnTo>
                  <a:lnTo>
                    <a:pt x="3530" y="550"/>
                  </a:lnTo>
                  <a:lnTo>
                    <a:pt x="3569" y="592"/>
                  </a:lnTo>
                  <a:lnTo>
                    <a:pt x="3539" y="620"/>
                  </a:lnTo>
                  <a:lnTo>
                    <a:pt x="3579" y="639"/>
                  </a:lnTo>
                  <a:lnTo>
                    <a:pt x="3596" y="658"/>
                  </a:lnTo>
                  <a:lnTo>
                    <a:pt x="3575" y="680"/>
                  </a:lnTo>
                  <a:lnTo>
                    <a:pt x="3511" y="675"/>
                  </a:lnTo>
                  <a:lnTo>
                    <a:pt x="3494" y="607"/>
                  </a:lnTo>
                  <a:lnTo>
                    <a:pt x="3466" y="597"/>
                  </a:lnTo>
                  <a:lnTo>
                    <a:pt x="3492" y="567"/>
                  </a:lnTo>
                  <a:lnTo>
                    <a:pt x="3453" y="545"/>
                  </a:lnTo>
                  <a:lnTo>
                    <a:pt x="3409" y="550"/>
                  </a:lnTo>
                  <a:lnTo>
                    <a:pt x="3353" y="547"/>
                  </a:lnTo>
                  <a:lnTo>
                    <a:pt x="3274" y="485"/>
                  </a:lnTo>
                  <a:lnTo>
                    <a:pt x="3251" y="483"/>
                  </a:lnTo>
                  <a:lnTo>
                    <a:pt x="3225" y="515"/>
                  </a:lnTo>
                  <a:lnTo>
                    <a:pt x="3208" y="481"/>
                  </a:lnTo>
                  <a:lnTo>
                    <a:pt x="3167" y="517"/>
                  </a:lnTo>
                  <a:lnTo>
                    <a:pt x="3121" y="528"/>
                  </a:lnTo>
                  <a:lnTo>
                    <a:pt x="3118" y="549"/>
                  </a:lnTo>
                  <a:lnTo>
                    <a:pt x="3174" y="616"/>
                  </a:lnTo>
                  <a:lnTo>
                    <a:pt x="3214" y="614"/>
                  </a:lnTo>
                  <a:lnTo>
                    <a:pt x="3236" y="641"/>
                  </a:lnTo>
                  <a:lnTo>
                    <a:pt x="3295" y="645"/>
                  </a:lnTo>
                  <a:lnTo>
                    <a:pt x="3270" y="692"/>
                  </a:lnTo>
                  <a:lnTo>
                    <a:pt x="3272" y="737"/>
                  </a:lnTo>
                  <a:lnTo>
                    <a:pt x="3311" y="791"/>
                  </a:lnTo>
                  <a:lnTo>
                    <a:pt x="3306" y="825"/>
                  </a:lnTo>
                  <a:lnTo>
                    <a:pt x="3272" y="801"/>
                  </a:lnTo>
                  <a:lnTo>
                    <a:pt x="3236" y="742"/>
                  </a:lnTo>
                  <a:lnTo>
                    <a:pt x="3193" y="724"/>
                  </a:lnTo>
                  <a:lnTo>
                    <a:pt x="3167" y="692"/>
                  </a:lnTo>
                  <a:lnTo>
                    <a:pt x="3151" y="737"/>
                  </a:lnTo>
                  <a:lnTo>
                    <a:pt x="3114" y="769"/>
                  </a:lnTo>
                  <a:lnTo>
                    <a:pt x="3106" y="707"/>
                  </a:lnTo>
                  <a:lnTo>
                    <a:pt x="3069" y="739"/>
                  </a:lnTo>
                  <a:lnTo>
                    <a:pt x="3067" y="765"/>
                  </a:lnTo>
                  <a:lnTo>
                    <a:pt x="3022" y="805"/>
                  </a:lnTo>
                  <a:lnTo>
                    <a:pt x="3025" y="844"/>
                  </a:lnTo>
                  <a:lnTo>
                    <a:pt x="3078" y="869"/>
                  </a:lnTo>
                  <a:lnTo>
                    <a:pt x="3101" y="917"/>
                  </a:lnTo>
                  <a:lnTo>
                    <a:pt x="3059" y="910"/>
                  </a:lnTo>
                  <a:lnTo>
                    <a:pt x="3037" y="887"/>
                  </a:lnTo>
                  <a:lnTo>
                    <a:pt x="3003" y="940"/>
                  </a:lnTo>
                  <a:lnTo>
                    <a:pt x="2991" y="980"/>
                  </a:lnTo>
                  <a:lnTo>
                    <a:pt x="2935" y="1025"/>
                  </a:lnTo>
                  <a:lnTo>
                    <a:pt x="2933" y="997"/>
                  </a:lnTo>
                  <a:lnTo>
                    <a:pt x="2973" y="970"/>
                  </a:lnTo>
                  <a:lnTo>
                    <a:pt x="2959" y="934"/>
                  </a:lnTo>
                  <a:lnTo>
                    <a:pt x="2995" y="861"/>
                  </a:lnTo>
                  <a:lnTo>
                    <a:pt x="2967" y="716"/>
                  </a:lnTo>
                  <a:lnTo>
                    <a:pt x="2929" y="741"/>
                  </a:lnTo>
                  <a:lnTo>
                    <a:pt x="2871" y="833"/>
                  </a:lnTo>
                  <a:lnTo>
                    <a:pt x="2871" y="895"/>
                  </a:lnTo>
                  <a:lnTo>
                    <a:pt x="2879" y="921"/>
                  </a:lnTo>
                  <a:lnTo>
                    <a:pt x="2839" y="972"/>
                  </a:lnTo>
                  <a:lnTo>
                    <a:pt x="2835" y="923"/>
                  </a:lnTo>
                  <a:lnTo>
                    <a:pt x="2858" y="869"/>
                  </a:lnTo>
                  <a:lnTo>
                    <a:pt x="2841" y="799"/>
                  </a:lnTo>
                  <a:lnTo>
                    <a:pt x="2815" y="793"/>
                  </a:lnTo>
                  <a:lnTo>
                    <a:pt x="2764" y="825"/>
                  </a:lnTo>
                  <a:lnTo>
                    <a:pt x="2730" y="889"/>
                  </a:lnTo>
                  <a:lnTo>
                    <a:pt x="2752" y="940"/>
                  </a:lnTo>
                  <a:lnTo>
                    <a:pt x="2751" y="983"/>
                  </a:lnTo>
                  <a:lnTo>
                    <a:pt x="2820" y="1034"/>
                  </a:lnTo>
                  <a:lnTo>
                    <a:pt x="2839" y="1070"/>
                  </a:lnTo>
                  <a:lnTo>
                    <a:pt x="2811" y="1125"/>
                  </a:lnTo>
                  <a:lnTo>
                    <a:pt x="2788" y="1055"/>
                  </a:lnTo>
                  <a:lnTo>
                    <a:pt x="2737" y="1032"/>
                  </a:lnTo>
                  <a:lnTo>
                    <a:pt x="2703" y="942"/>
                  </a:lnTo>
                  <a:lnTo>
                    <a:pt x="2688" y="931"/>
                  </a:lnTo>
                  <a:lnTo>
                    <a:pt x="2621" y="953"/>
                  </a:lnTo>
                  <a:lnTo>
                    <a:pt x="2613" y="985"/>
                  </a:lnTo>
                  <a:lnTo>
                    <a:pt x="2679" y="1038"/>
                  </a:lnTo>
                  <a:lnTo>
                    <a:pt x="2709" y="1042"/>
                  </a:lnTo>
                  <a:lnTo>
                    <a:pt x="2726" y="1061"/>
                  </a:lnTo>
                  <a:lnTo>
                    <a:pt x="2683" y="1055"/>
                  </a:lnTo>
                  <a:lnTo>
                    <a:pt x="2639" y="1068"/>
                  </a:lnTo>
                  <a:lnTo>
                    <a:pt x="2668" y="1117"/>
                  </a:lnTo>
                  <a:lnTo>
                    <a:pt x="2619" y="1083"/>
                  </a:lnTo>
                  <a:lnTo>
                    <a:pt x="2613" y="1023"/>
                  </a:lnTo>
                  <a:lnTo>
                    <a:pt x="2592" y="1012"/>
                  </a:lnTo>
                  <a:lnTo>
                    <a:pt x="2583" y="972"/>
                  </a:lnTo>
                  <a:lnTo>
                    <a:pt x="2553" y="993"/>
                  </a:lnTo>
                  <a:lnTo>
                    <a:pt x="2542" y="1057"/>
                  </a:lnTo>
                  <a:lnTo>
                    <a:pt x="2566" y="1087"/>
                  </a:lnTo>
                  <a:lnTo>
                    <a:pt x="2557" y="1145"/>
                  </a:lnTo>
                  <a:lnTo>
                    <a:pt x="2515" y="1123"/>
                  </a:lnTo>
                  <a:lnTo>
                    <a:pt x="2479" y="1134"/>
                  </a:lnTo>
                  <a:lnTo>
                    <a:pt x="2431" y="1192"/>
                  </a:lnTo>
                  <a:lnTo>
                    <a:pt x="2442" y="1198"/>
                  </a:lnTo>
                  <a:lnTo>
                    <a:pt x="2476" y="1194"/>
                  </a:lnTo>
                  <a:lnTo>
                    <a:pt x="2508" y="1234"/>
                  </a:lnTo>
                  <a:lnTo>
                    <a:pt x="2466" y="1237"/>
                  </a:lnTo>
                  <a:lnTo>
                    <a:pt x="2436" y="1258"/>
                  </a:lnTo>
                  <a:lnTo>
                    <a:pt x="2464" y="1277"/>
                  </a:lnTo>
                  <a:lnTo>
                    <a:pt x="2444" y="1300"/>
                  </a:lnTo>
                  <a:lnTo>
                    <a:pt x="2408" y="1301"/>
                  </a:lnTo>
                  <a:lnTo>
                    <a:pt x="2406" y="1328"/>
                  </a:lnTo>
                  <a:lnTo>
                    <a:pt x="2419" y="1339"/>
                  </a:lnTo>
                  <a:lnTo>
                    <a:pt x="2389" y="1347"/>
                  </a:lnTo>
                  <a:lnTo>
                    <a:pt x="2368" y="1320"/>
                  </a:lnTo>
                  <a:lnTo>
                    <a:pt x="2331" y="1330"/>
                  </a:lnTo>
                  <a:lnTo>
                    <a:pt x="2299" y="1373"/>
                  </a:lnTo>
                  <a:lnTo>
                    <a:pt x="2312" y="1397"/>
                  </a:lnTo>
                  <a:lnTo>
                    <a:pt x="2297" y="1413"/>
                  </a:lnTo>
                  <a:lnTo>
                    <a:pt x="2246" y="1416"/>
                  </a:lnTo>
                  <a:lnTo>
                    <a:pt x="2222" y="1465"/>
                  </a:lnTo>
                  <a:lnTo>
                    <a:pt x="2263" y="1478"/>
                  </a:lnTo>
                  <a:lnTo>
                    <a:pt x="2374" y="1446"/>
                  </a:lnTo>
                  <a:lnTo>
                    <a:pt x="2400" y="1463"/>
                  </a:lnTo>
                  <a:lnTo>
                    <a:pt x="2447" y="1441"/>
                  </a:lnTo>
                  <a:lnTo>
                    <a:pt x="2476" y="1439"/>
                  </a:lnTo>
                  <a:lnTo>
                    <a:pt x="2478" y="1471"/>
                  </a:lnTo>
                  <a:lnTo>
                    <a:pt x="2444" y="1509"/>
                  </a:lnTo>
                  <a:lnTo>
                    <a:pt x="2434" y="1578"/>
                  </a:lnTo>
                  <a:lnTo>
                    <a:pt x="2423" y="1591"/>
                  </a:lnTo>
                  <a:lnTo>
                    <a:pt x="2402" y="1567"/>
                  </a:lnTo>
                  <a:lnTo>
                    <a:pt x="2397" y="1533"/>
                  </a:lnTo>
                  <a:lnTo>
                    <a:pt x="2355" y="1544"/>
                  </a:lnTo>
                  <a:lnTo>
                    <a:pt x="2336" y="1522"/>
                  </a:lnTo>
                  <a:lnTo>
                    <a:pt x="2286" y="1522"/>
                  </a:lnTo>
                  <a:lnTo>
                    <a:pt x="2301" y="1539"/>
                  </a:lnTo>
                  <a:lnTo>
                    <a:pt x="2286" y="1569"/>
                  </a:lnTo>
                  <a:lnTo>
                    <a:pt x="2248" y="1546"/>
                  </a:lnTo>
                  <a:lnTo>
                    <a:pt x="2220" y="1550"/>
                  </a:lnTo>
                  <a:lnTo>
                    <a:pt x="2257" y="1578"/>
                  </a:lnTo>
                  <a:lnTo>
                    <a:pt x="2272" y="1618"/>
                  </a:lnTo>
                  <a:lnTo>
                    <a:pt x="2250" y="1618"/>
                  </a:lnTo>
                  <a:lnTo>
                    <a:pt x="2235" y="1648"/>
                  </a:lnTo>
                  <a:lnTo>
                    <a:pt x="2242" y="1684"/>
                  </a:lnTo>
                  <a:lnTo>
                    <a:pt x="2233" y="1710"/>
                  </a:lnTo>
                  <a:lnTo>
                    <a:pt x="2210" y="1674"/>
                  </a:lnTo>
                  <a:lnTo>
                    <a:pt x="2212" y="1629"/>
                  </a:lnTo>
                  <a:lnTo>
                    <a:pt x="2176" y="1584"/>
                  </a:lnTo>
                  <a:lnTo>
                    <a:pt x="2142" y="1622"/>
                  </a:lnTo>
                  <a:lnTo>
                    <a:pt x="2105" y="1631"/>
                  </a:lnTo>
                  <a:lnTo>
                    <a:pt x="2088" y="1601"/>
                  </a:lnTo>
                  <a:lnTo>
                    <a:pt x="2101" y="1580"/>
                  </a:lnTo>
                  <a:lnTo>
                    <a:pt x="2073" y="1576"/>
                  </a:lnTo>
                  <a:lnTo>
                    <a:pt x="2031" y="1620"/>
                  </a:lnTo>
                  <a:lnTo>
                    <a:pt x="2067" y="1657"/>
                  </a:lnTo>
                  <a:lnTo>
                    <a:pt x="2122" y="1655"/>
                  </a:lnTo>
                  <a:lnTo>
                    <a:pt x="2165" y="1684"/>
                  </a:lnTo>
                  <a:lnTo>
                    <a:pt x="2141" y="1721"/>
                  </a:lnTo>
                  <a:lnTo>
                    <a:pt x="2046" y="1736"/>
                  </a:lnTo>
                  <a:lnTo>
                    <a:pt x="2028" y="1718"/>
                  </a:lnTo>
                  <a:lnTo>
                    <a:pt x="1990" y="1719"/>
                  </a:lnTo>
                  <a:lnTo>
                    <a:pt x="1971" y="1766"/>
                  </a:lnTo>
                  <a:lnTo>
                    <a:pt x="2001" y="1797"/>
                  </a:lnTo>
                  <a:lnTo>
                    <a:pt x="1971" y="1840"/>
                  </a:lnTo>
                  <a:lnTo>
                    <a:pt x="2009" y="1830"/>
                  </a:lnTo>
                  <a:lnTo>
                    <a:pt x="2054" y="1776"/>
                  </a:lnTo>
                  <a:lnTo>
                    <a:pt x="2095" y="1778"/>
                  </a:lnTo>
                  <a:lnTo>
                    <a:pt x="2120" y="1812"/>
                  </a:lnTo>
                  <a:lnTo>
                    <a:pt x="2050" y="1819"/>
                  </a:lnTo>
                  <a:lnTo>
                    <a:pt x="2041" y="1870"/>
                  </a:lnTo>
                  <a:lnTo>
                    <a:pt x="2067" y="1908"/>
                  </a:lnTo>
                  <a:lnTo>
                    <a:pt x="2122" y="1940"/>
                  </a:lnTo>
                  <a:lnTo>
                    <a:pt x="2120" y="1979"/>
                  </a:lnTo>
                  <a:lnTo>
                    <a:pt x="2082" y="1951"/>
                  </a:lnTo>
                  <a:lnTo>
                    <a:pt x="2050" y="1955"/>
                  </a:lnTo>
                  <a:lnTo>
                    <a:pt x="2013" y="1904"/>
                  </a:lnTo>
                  <a:lnTo>
                    <a:pt x="1988" y="1908"/>
                  </a:lnTo>
                  <a:lnTo>
                    <a:pt x="1958" y="1940"/>
                  </a:lnTo>
                  <a:lnTo>
                    <a:pt x="1992" y="1968"/>
                  </a:lnTo>
                  <a:lnTo>
                    <a:pt x="1945" y="1972"/>
                  </a:lnTo>
                  <a:lnTo>
                    <a:pt x="1902" y="2006"/>
                  </a:lnTo>
                  <a:lnTo>
                    <a:pt x="1902" y="2036"/>
                  </a:lnTo>
                  <a:lnTo>
                    <a:pt x="1950" y="2058"/>
                  </a:lnTo>
                  <a:lnTo>
                    <a:pt x="1990" y="2030"/>
                  </a:lnTo>
                  <a:lnTo>
                    <a:pt x="2018" y="2058"/>
                  </a:lnTo>
                  <a:lnTo>
                    <a:pt x="2060" y="2043"/>
                  </a:lnTo>
                  <a:lnTo>
                    <a:pt x="2075" y="2085"/>
                  </a:lnTo>
                  <a:lnTo>
                    <a:pt x="2105" y="2102"/>
                  </a:lnTo>
                  <a:lnTo>
                    <a:pt x="2105" y="2132"/>
                  </a:lnTo>
                  <a:lnTo>
                    <a:pt x="2039" y="2088"/>
                  </a:lnTo>
                  <a:lnTo>
                    <a:pt x="1986" y="2088"/>
                  </a:lnTo>
                  <a:lnTo>
                    <a:pt x="1962" y="2103"/>
                  </a:lnTo>
                  <a:lnTo>
                    <a:pt x="1888" y="2117"/>
                  </a:lnTo>
                  <a:lnTo>
                    <a:pt x="1888" y="2154"/>
                  </a:lnTo>
                  <a:lnTo>
                    <a:pt x="1847" y="2177"/>
                  </a:lnTo>
                  <a:lnTo>
                    <a:pt x="1830" y="2162"/>
                  </a:lnTo>
                  <a:lnTo>
                    <a:pt x="1768" y="2194"/>
                  </a:lnTo>
                  <a:lnTo>
                    <a:pt x="1732" y="2196"/>
                  </a:lnTo>
                  <a:lnTo>
                    <a:pt x="1726" y="2220"/>
                  </a:lnTo>
                  <a:lnTo>
                    <a:pt x="1766" y="2237"/>
                  </a:lnTo>
                  <a:lnTo>
                    <a:pt x="1794" y="2273"/>
                  </a:lnTo>
                  <a:lnTo>
                    <a:pt x="1760" y="2286"/>
                  </a:lnTo>
                  <a:lnTo>
                    <a:pt x="1742" y="2277"/>
                  </a:lnTo>
                  <a:lnTo>
                    <a:pt x="1726" y="2288"/>
                  </a:lnTo>
                  <a:lnTo>
                    <a:pt x="1758" y="2316"/>
                  </a:lnTo>
                  <a:lnTo>
                    <a:pt x="1747" y="2337"/>
                  </a:lnTo>
                  <a:lnTo>
                    <a:pt x="1700" y="2329"/>
                  </a:lnTo>
                  <a:lnTo>
                    <a:pt x="1694" y="2314"/>
                  </a:lnTo>
                  <a:lnTo>
                    <a:pt x="1678" y="2331"/>
                  </a:lnTo>
                  <a:lnTo>
                    <a:pt x="1711" y="2358"/>
                  </a:lnTo>
                  <a:lnTo>
                    <a:pt x="1691" y="2376"/>
                  </a:lnTo>
                  <a:lnTo>
                    <a:pt x="1696" y="2405"/>
                  </a:lnTo>
                  <a:lnTo>
                    <a:pt x="1723" y="2405"/>
                  </a:lnTo>
                  <a:lnTo>
                    <a:pt x="1696" y="2422"/>
                  </a:lnTo>
                  <a:lnTo>
                    <a:pt x="1664" y="2427"/>
                  </a:lnTo>
                  <a:lnTo>
                    <a:pt x="1647" y="2410"/>
                  </a:lnTo>
                  <a:lnTo>
                    <a:pt x="1647" y="2440"/>
                  </a:lnTo>
                  <a:lnTo>
                    <a:pt x="1630" y="2467"/>
                  </a:lnTo>
                  <a:lnTo>
                    <a:pt x="1659" y="2478"/>
                  </a:lnTo>
                  <a:lnTo>
                    <a:pt x="1726" y="2502"/>
                  </a:lnTo>
                  <a:lnTo>
                    <a:pt x="1738" y="2533"/>
                  </a:lnTo>
                  <a:lnTo>
                    <a:pt x="1764" y="2542"/>
                  </a:lnTo>
                  <a:lnTo>
                    <a:pt x="1804" y="2523"/>
                  </a:lnTo>
                  <a:lnTo>
                    <a:pt x="1772" y="2553"/>
                  </a:lnTo>
                  <a:lnTo>
                    <a:pt x="1772" y="2576"/>
                  </a:lnTo>
                  <a:lnTo>
                    <a:pt x="1728" y="2576"/>
                  </a:lnTo>
                  <a:lnTo>
                    <a:pt x="1710" y="2557"/>
                  </a:lnTo>
                  <a:lnTo>
                    <a:pt x="1640" y="2559"/>
                  </a:lnTo>
                  <a:lnTo>
                    <a:pt x="1591" y="2604"/>
                  </a:lnTo>
                  <a:lnTo>
                    <a:pt x="1606" y="2619"/>
                  </a:lnTo>
                  <a:lnTo>
                    <a:pt x="1657" y="2621"/>
                  </a:lnTo>
                  <a:lnTo>
                    <a:pt x="1661" y="2655"/>
                  </a:lnTo>
                  <a:lnTo>
                    <a:pt x="1687" y="2678"/>
                  </a:lnTo>
                  <a:lnTo>
                    <a:pt x="1683" y="2717"/>
                  </a:lnTo>
                  <a:lnTo>
                    <a:pt x="1655" y="2685"/>
                  </a:lnTo>
                  <a:lnTo>
                    <a:pt x="1630" y="2685"/>
                  </a:lnTo>
                  <a:lnTo>
                    <a:pt x="1608" y="2715"/>
                  </a:lnTo>
                  <a:lnTo>
                    <a:pt x="1610" y="2749"/>
                  </a:lnTo>
                  <a:lnTo>
                    <a:pt x="1597" y="2757"/>
                  </a:lnTo>
                  <a:lnTo>
                    <a:pt x="1619" y="2783"/>
                  </a:lnTo>
                  <a:lnTo>
                    <a:pt x="1625" y="2817"/>
                  </a:lnTo>
                  <a:lnTo>
                    <a:pt x="1604" y="2817"/>
                  </a:lnTo>
                  <a:lnTo>
                    <a:pt x="1578" y="2790"/>
                  </a:lnTo>
                  <a:lnTo>
                    <a:pt x="1559" y="2804"/>
                  </a:lnTo>
                  <a:lnTo>
                    <a:pt x="1561" y="2845"/>
                  </a:lnTo>
                  <a:lnTo>
                    <a:pt x="1604" y="2856"/>
                  </a:lnTo>
                  <a:lnTo>
                    <a:pt x="1612" y="2879"/>
                  </a:lnTo>
                  <a:lnTo>
                    <a:pt x="1608" y="2905"/>
                  </a:lnTo>
                  <a:lnTo>
                    <a:pt x="1551" y="2870"/>
                  </a:lnTo>
                  <a:lnTo>
                    <a:pt x="1529" y="2883"/>
                  </a:lnTo>
                  <a:lnTo>
                    <a:pt x="1527" y="2924"/>
                  </a:lnTo>
                  <a:lnTo>
                    <a:pt x="1542" y="2928"/>
                  </a:lnTo>
                  <a:lnTo>
                    <a:pt x="1540" y="2973"/>
                  </a:lnTo>
                  <a:lnTo>
                    <a:pt x="1559" y="3015"/>
                  </a:lnTo>
                  <a:lnTo>
                    <a:pt x="1589" y="3013"/>
                  </a:lnTo>
                  <a:lnTo>
                    <a:pt x="1610" y="2975"/>
                  </a:lnTo>
                  <a:lnTo>
                    <a:pt x="1634" y="2975"/>
                  </a:lnTo>
                  <a:lnTo>
                    <a:pt x="1612" y="3033"/>
                  </a:lnTo>
                  <a:lnTo>
                    <a:pt x="1582" y="3039"/>
                  </a:lnTo>
                  <a:lnTo>
                    <a:pt x="1538" y="3086"/>
                  </a:lnTo>
                  <a:lnTo>
                    <a:pt x="1501" y="3086"/>
                  </a:lnTo>
                  <a:lnTo>
                    <a:pt x="1469" y="3099"/>
                  </a:lnTo>
                  <a:lnTo>
                    <a:pt x="1467" y="3122"/>
                  </a:lnTo>
                  <a:lnTo>
                    <a:pt x="1427" y="3141"/>
                  </a:lnTo>
                  <a:lnTo>
                    <a:pt x="1393" y="3169"/>
                  </a:lnTo>
                  <a:lnTo>
                    <a:pt x="1429" y="3188"/>
                  </a:lnTo>
                  <a:lnTo>
                    <a:pt x="1418" y="3208"/>
                  </a:lnTo>
                  <a:lnTo>
                    <a:pt x="1352" y="3214"/>
                  </a:lnTo>
                  <a:lnTo>
                    <a:pt x="1324" y="3255"/>
                  </a:lnTo>
                  <a:lnTo>
                    <a:pt x="1327" y="3274"/>
                  </a:lnTo>
                  <a:lnTo>
                    <a:pt x="1378" y="3291"/>
                  </a:lnTo>
                  <a:lnTo>
                    <a:pt x="1339" y="3310"/>
                  </a:lnTo>
                  <a:lnTo>
                    <a:pt x="1320" y="3353"/>
                  </a:lnTo>
                  <a:lnTo>
                    <a:pt x="1280" y="3355"/>
                  </a:lnTo>
                  <a:lnTo>
                    <a:pt x="1273" y="3316"/>
                  </a:lnTo>
                  <a:lnTo>
                    <a:pt x="1246" y="3301"/>
                  </a:lnTo>
                  <a:lnTo>
                    <a:pt x="1231" y="3323"/>
                  </a:lnTo>
                  <a:lnTo>
                    <a:pt x="1198" y="3323"/>
                  </a:lnTo>
                  <a:lnTo>
                    <a:pt x="1211" y="3353"/>
                  </a:lnTo>
                  <a:lnTo>
                    <a:pt x="1186" y="3374"/>
                  </a:lnTo>
                  <a:lnTo>
                    <a:pt x="1181" y="3404"/>
                  </a:lnTo>
                  <a:lnTo>
                    <a:pt x="1194" y="3429"/>
                  </a:lnTo>
                  <a:lnTo>
                    <a:pt x="1135" y="3429"/>
                  </a:lnTo>
                  <a:lnTo>
                    <a:pt x="1111" y="3442"/>
                  </a:lnTo>
                  <a:lnTo>
                    <a:pt x="1115" y="3495"/>
                  </a:lnTo>
                  <a:lnTo>
                    <a:pt x="1070" y="3525"/>
                  </a:lnTo>
                  <a:lnTo>
                    <a:pt x="1075" y="3542"/>
                  </a:lnTo>
                  <a:lnTo>
                    <a:pt x="1068" y="3594"/>
                  </a:lnTo>
                  <a:lnTo>
                    <a:pt x="1034" y="3623"/>
                  </a:lnTo>
                  <a:lnTo>
                    <a:pt x="989" y="3664"/>
                  </a:lnTo>
                  <a:lnTo>
                    <a:pt x="1004" y="3685"/>
                  </a:lnTo>
                  <a:lnTo>
                    <a:pt x="1054" y="3651"/>
                  </a:lnTo>
                  <a:lnTo>
                    <a:pt x="1081" y="3653"/>
                  </a:lnTo>
                  <a:lnTo>
                    <a:pt x="1077" y="3683"/>
                  </a:lnTo>
                  <a:lnTo>
                    <a:pt x="1045" y="3696"/>
                  </a:lnTo>
                  <a:lnTo>
                    <a:pt x="1041" y="3747"/>
                  </a:lnTo>
                  <a:lnTo>
                    <a:pt x="1070" y="3786"/>
                  </a:lnTo>
                  <a:lnTo>
                    <a:pt x="1124" y="3754"/>
                  </a:lnTo>
                  <a:lnTo>
                    <a:pt x="1182" y="3747"/>
                  </a:lnTo>
                  <a:lnTo>
                    <a:pt x="1262" y="3671"/>
                  </a:lnTo>
                  <a:lnTo>
                    <a:pt x="1262" y="3636"/>
                  </a:lnTo>
                  <a:lnTo>
                    <a:pt x="1220" y="3647"/>
                  </a:lnTo>
                  <a:lnTo>
                    <a:pt x="1254" y="3600"/>
                  </a:lnTo>
                  <a:lnTo>
                    <a:pt x="1265" y="3545"/>
                  </a:lnTo>
                  <a:lnTo>
                    <a:pt x="1282" y="3542"/>
                  </a:lnTo>
                  <a:lnTo>
                    <a:pt x="1305" y="3521"/>
                  </a:lnTo>
                  <a:lnTo>
                    <a:pt x="1350" y="3528"/>
                  </a:lnTo>
                  <a:lnTo>
                    <a:pt x="1378" y="3527"/>
                  </a:lnTo>
                  <a:lnTo>
                    <a:pt x="1305" y="3574"/>
                  </a:lnTo>
                  <a:lnTo>
                    <a:pt x="1303" y="3606"/>
                  </a:lnTo>
                  <a:lnTo>
                    <a:pt x="1374" y="3628"/>
                  </a:lnTo>
                  <a:lnTo>
                    <a:pt x="1350" y="3658"/>
                  </a:lnTo>
                  <a:lnTo>
                    <a:pt x="1314" y="3662"/>
                  </a:lnTo>
                  <a:lnTo>
                    <a:pt x="1241" y="3739"/>
                  </a:lnTo>
                  <a:lnTo>
                    <a:pt x="1286" y="3762"/>
                  </a:lnTo>
                  <a:lnTo>
                    <a:pt x="1262" y="3796"/>
                  </a:lnTo>
                  <a:lnTo>
                    <a:pt x="1263" y="3843"/>
                  </a:lnTo>
                  <a:lnTo>
                    <a:pt x="1218" y="3839"/>
                  </a:lnTo>
                  <a:lnTo>
                    <a:pt x="1181" y="3801"/>
                  </a:lnTo>
                  <a:lnTo>
                    <a:pt x="1128" y="3803"/>
                  </a:lnTo>
                  <a:lnTo>
                    <a:pt x="1098" y="3830"/>
                  </a:lnTo>
                  <a:lnTo>
                    <a:pt x="1094" y="3871"/>
                  </a:lnTo>
                  <a:lnTo>
                    <a:pt x="1054" y="3895"/>
                  </a:lnTo>
                  <a:lnTo>
                    <a:pt x="1015" y="3916"/>
                  </a:lnTo>
                  <a:lnTo>
                    <a:pt x="1045" y="3884"/>
                  </a:lnTo>
                  <a:lnTo>
                    <a:pt x="1066" y="3867"/>
                  </a:lnTo>
                  <a:lnTo>
                    <a:pt x="1034" y="3828"/>
                  </a:lnTo>
                  <a:lnTo>
                    <a:pt x="1034" y="3781"/>
                  </a:lnTo>
                  <a:lnTo>
                    <a:pt x="1000" y="3730"/>
                  </a:lnTo>
                  <a:lnTo>
                    <a:pt x="964" y="3730"/>
                  </a:lnTo>
                  <a:lnTo>
                    <a:pt x="945" y="3764"/>
                  </a:lnTo>
                  <a:lnTo>
                    <a:pt x="896" y="3771"/>
                  </a:lnTo>
                  <a:lnTo>
                    <a:pt x="896" y="3794"/>
                  </a:lnTo>
                  <a:lnTo>
                    <a:pt x="958" y="3794"/>
                  </a:lnTo>
                  <a:lnTo>
                    <a:pt x="894" y="3852"/>
                  </a:lnTo>
                  <a:lnTo>
                    <a:pt x="851" y="3833"/>
                  </a:lnTo>
                  <a:lnTo>
                    <a:pt x="813" y="3839"/>
                  </a:lnTo>
                  <a:lnTo>
                    <a:pt x="765" y="3884"/>
                  </a:lnTo>
                  <a:lnTo>
                    <a:pt x="793" y="3890"/>
                  </a:lnTo>
                  <a:lnTo>
                    <a:pt x="817" y="3877"/>
                  </a:lnTo>
                  <a:lnTo>
                    <a:pt x="832" y="3892"/>
                  </a:lnTo>
                  <a:lnTo>
                    <a:pt x="780" y="3924"/>
                  </a:lnTo>
                  <a:lnTo>
                    <a:pt x="755" y="3954"/>
                  </a:lnTo>
                  <a:lnTo>
                    <a:pt x="733" y="3929"/>
                  </a:lnTo>
                  <a:lnTo>
                    <a:pt x="697" y="3929"/>
                  </a:lnTo>
                  <a:lnTo>
                    <a:pt x="691" y="3954"/>
                  </a:lnTo>
                  <a:lnTo>
                    <a:pt x="748" y="3986"/>
                  </a:lnTo>
                  <a:lnTo>
                    <a:pt x="813" y="3986"/>
                  </a:lnTo>
                  <a:lnTo>
                    <a:pt x="800" y="4022"/>
                  </a:lnTo>
                  <a:lnTo>
                    <a:pt x="830" y="4033"/>
                  </a:lnTo>
                  <a:lnTo>
                    <a:pt x="829" y="4065"/>
                  </a:lnTo>
                  <a:lnTo>
                    <a:pt x="770" y="4048"/>
                  </a:lnTo>
                  <a:lnTo>
                    <a:pt x="759" y="4012"/>
                  </a:lnTo>
                  <a:lnTo>
                    <a:pt x="714" y="4012"/>
                  </a:lnTo>
                  <a:lnTo>
                    <a:pt x="670" y="3973"/>
                  </a:lnTo>
                  <a:lnTo>
                    <a:pt x="659" y="3943"/>
                  </a:lnTo>
                  <a:lnTo>
                    <a:pt x="642" y="3944"/>
                  </a:lnTo>
                  <a:lnTo>
                    <a:pt x="635" y="3982"/>
                  </a:lnTo>
                  <a:lnTo>
                    <a:pt x="680" y="4044"/>
                  </a:lnTo>
                  <a:lnTo>
                    <a:pt x="727" y="4078"/>
                  </a:lnTo>
                  <a:lnTo>
                    <a:pt x="766" y="4084"/>
                  </a:lnTo>
                  <a:lnTo>
                    <a:pt x="789" y="4108"/>
                  </a:lnTo>
                  <a:lnTo>
                    <a:pt x="746" y="4110"/>
                  </a:lnTo>
                  <a:lnTo>
                    <a:pt x="676" y="4082"/>
                  </a:lnTo>
                  <a:lnTo>
                    <a:pt x="610" y="4008"/>
                  </a:lnTo>
                  <a:lnTo>
                    <a:pt x="578" y="4027"/>
                  </a:lnTo>
                  <a:lnTo>
                    <a:pt x="537" y="3997"/>
                  </a:lnTo>
                  <a:lnTo>
                    <a:pt x="486" y="3997"/>
                  </a:lnTo>
                  <a:lnTo>
                    <a:pt x="461" y="3975"/>
                  </a:lnTo>
                  <a:lnTo>
                    <a:pt x="441" y="3999"/>
                  </a:lnTo>
                  <a:lnTo>
                    <a:pt x="448" y="4037"/>
                  </a:lnTo>
                  <a:lnTo>
                    <a:pt x="422" y="4063"/>
                  </a:lnTo>
                  <a:lnTo>
                    <a:pt x="461" y="4104"/>
                  </a:lnTo>
                  <a:lnTo>
                    <a:pt x="544" y="4078"/>
                  </a:lnTo>
                  <a:lnTo>
                    <a:pt x="559" y="4097"/>
                  </a:lnTo>
                  <a:lnTo>
                    <a:pt x="522" y="4121"/>
                  </a:lnTo>
                  <a:lnTo>
                    <a:pt x="541" y="4133"/>
                  </a:lnTo>
                  <a:lnTo>
                    <a:pt x="605" y="4103"/>
                  </a:lnTo>
                  <a:lnTo>
                    <a:pt x="635" y="4103"/>
                  </a:lnTo>
                  <a:lnTo>
                    <a:pt x="620" y="4129"/>
                  </a:lnTo>
                  <a:lnTo>
                    <a:pt x="544" y="4161"/>
                  </a:lnTo>
                  <a:lnTo>
                    <a:pt x="516" y="4204"/>
                  </a:lnTo>
                  <a:lnTo>
                    <a:pt x="465" y="4189"/>
                  </a:lnTo>
                  <a:lnTo>
                    <a:pt x="422" y="4133"/>
                  </a:lnTo>
                  <a:lnTo>
                    <a:pt x="401" y="4133"/>
                  </a:lnTo>
                  <a:lnTo>
                    <a:pt x="375" y="4155"/>
                  </a:lnTo>
                  <a:lnTo>
                    <a:pt x="337" y="4121"/>
                  </a:lnTo>
                  <a:lnTo>
                    <a:pt x="307" y="4140"/>
                  </a:lnTo>
                  <a:lnTo>
                    <a:pt x="285" y="4127"/>
                  </a:lnTo>
                  <a:lnTo>
                    <a:pt x="247" y="4150"/>
                  </a:lnTo>
                  <a:lnTo>
                    <a:pt x="258" y="4170"/>
                  </a:lnTo>
                  <a:lnTo>
                    <a:pt x="337" y="4182"/>
                  </a:lnTo>
                  <a:lnTo>
                    <a:pt x="388" y="4215"/>
                  </a:lnTo>
                  <a:lnTo>
                    <a:pt x="452" y="4247"/>
                  </a:lnTo>
                  <a:lnTo>
                    <a:pt x="433" y="4289"/>
                  </a:lnTo>
                  <a:lnTo>
                    <a:pt x="456" y="4323"/>
                  </a:lnTo>
                  <a:lnTo>
                    <a:pt x="418" y="4342"/>
                  </a:lnTo>
                  <a:lnTo>
                    <a:pt x="403" y="4323"/>
                  </a:lnTo>
                  <a:lnTo>
                    <a:pt x="401" y="4257"/>
                  </a:lnTo>
                  <a:lnTo>
                    <a:pt x="358" y="4240"/>
                  </a:lnTo>
                  <a:lnTo>
                    <a:pt x="311" y="4247"/>
                  </a:lnTo>
                  <a:lnTo>
                    <a:pt x="328" y="4281"/>
                  </a:lnTo>
                  <a:lnTo>
                    <a:pt x="320" y="4308"/>
                  </a:lnTo>
                  <a:lnTo>
                    <a:pt x="264" y="4272"/>
                  </a:lnTo>
                  <a:lnTo>
                    <a:pt x="215" y="4323"/>
                  </a:lnTo>
                  <a:lnTo>
                    <a:pt x="264" y="4355"/>
                  </a:lnTo>
                  <a:lnTo>
                    <a:pt x="224" y="4359"/>
                  </a:lnTo>
                  <a:lnTo>
                    <a:pt x="198" y="4372"/>
                  </a:lnTo>
                  <a:lnTo>
                    <a:pt x="185" y="4323"/>
                  </a:lnTo>
                  <a:lnTo>
                    <a:pt x="109" y="4321"/>
                  </a:lnTo>
                  <a:lnTo>
                    <a:pt x="134" y="4370"/>
                  </a:lnTo>
                  <a:lnTo>
                    <a:pt x="102" y="4391"/>
                  </a:lnTo>
                  <a:lnTo>
                    <a:pt x="89" y="4343"/>
                  </a:lnTo>
                  <a:lnTo>
                    <a:pt x="45" y="4304"/>
                  </a:lnTo>
                  <a:lnTo>
                    <a:pt x="23" y="4313"/>
                  </a:lnTo>
                  <a:lnTo>
                    <a:pt x="29" y="4340"/>
                  </a:lnTo>
                  <a:lnTo>
                    <a:pt x="77" y="4385"/>
                  </a:lnTo>
                  <a:lnTo>
                    <a:pt x="55" y="4413"/>
                  </a:lnTo>
                  <a:lnTo>
                    <a:pt x="77" y="4436"/>
                  </a:lnTo>
                  <a:lnTo>
                    <a:pt x="134" y="4419"/>
                  </a:lnTo>
                  <a:lnTo>
                    <a:pt x="209" y="4434"/>
                  </a:lnTo>
                  <a:lnTo>
                    <a:pt x="258" y="4464"/>
                  </a:lnTo>
                  <a:lnTo>
                    <a:pt x="332" y="4464"/>
                  </a:lnTo>
                  <a:lnTo>
                    <a:pt x="356" y="4447"/>
                  </a:lnTo>
                  <a:lnTo>
                    <a:pt x="392" y="4447"/>
                  </a:lnTo>
                  <a:lnTo>
                    <a:pt x="345" y="4496"/>
                  </a:lnTo>
                  <a:lnTo>
                    <a:pt x="277" y="4487"/>
                  </a:lnTo>
                  <a:lnTo>
                    <a:pt x="253" y="4500"/>
                  </a:lnTo>
                  <a:lnTo>
                    <a:pt x="172" y="4458"/>
                  </a:lnTo>
                  <a:lnTo>
                    <a:pt x="121" y="4472"/>
                  </a:lnTo>
                  <a:lnTo>
                    <a:pt x="98" y="4462"/>
                  </a:lnTo>
                  <a:lnTo>
                    <a:pt x="59" y="4496"/>
                  </a:lnTo>
                  <a:lnTo>
                    <a:pt x="4" y="4504"/>
                  </a:lnTo>
                  <a:lnTo>
                    <a:pt x="0" y="4526"/>
                  </a:lnTo>
                  <a:lnTo>
                    <a:pt x="85" y="4562"/>
                  </a:lnTo>
                  <a:lnTo>
                    <a:pt x="53" y="4598"/>
                  </a:lnTo>
                  <a:lnTo>
                    <a:pt x="94" y="4605"/>
                  </a:lnTo>
                  <a:lnTo>
                    <a:pt x="121" y="4588"/>
                  </a:lnTo>
                  <a:lnTo>
                    <a:pt x="190" y="4588"/>
                  </a:lnTo>
                  <a:lnTo>
                    <a:pt x="140" y="4622"/>
                  </a:lnTo>
                  <a:lnTo>
                    <a:pt x="66" y="4622"/>
                  </a:lnTo>
                  <a:lnTo>
                    <a:pt x="47" y="4633"/>
                  </a:lnTo>
                  <a:lnTo>
                    <a:pt x="27" y="4626"/>
                  </a:lnTo>
                  <a:lnTo>
                    <a:pt x="25" y="4643"/>
                  </a:lnTo>
                  <a:lnTo>
                    <a:pt x="61" y="4658"/>
                  </a:lnTo>
                  <a:lnTo>
                    <a:pt x="89" y="4658"/>
                  </a:lnTo>
                  <a:lnTo>
                    <a:pt x="45" y="4682"/>
                  </a:lnTo>
                  <a:lnTo>
                    <a:pt x="25" y="4688"/>
                  </a:lnTo>
                  <a:lnTo>
                    <a:pt x="30" y="4712"/>
                  </a:lnTo>
                  <a:lnTo>
                    <a:pt x="53" y="4729"/>
                  </a:lnTo>
                  <a:lnTo>
                    <a:pt x="72" y="4758"/>
                  </a:lnTo>
                  <a:lnTo>
                    <a:pt x="130" y="4756"/>
                  </a:lnTo>
                  <a:lnTo>
                    <a:pt x="160" y="4733"/>
                  </a:lnTo>
                  <a:lnTo>
                    <a:pt x="237" y="4722"/>
                  </a:lnTo>
                  <a:lnTo>
                    <a:pt x="290" y="4735"/>
                  </a:lnTo>
                  <a:lnTo>
                    <a:pt x="311" y="4750"/>
                  </a:lnTo>
                  <a:lnTo>
                    <a:pt x="345" y="4726"/>
                  </a:lnTo>
                  <a:lnTo>
                    <a:pt x="347" y="4694"/>
                  </a:lnTo>
                  <a:lnTo>
                    <a:pt x="381" y="4682"/>
                  </a:lnTo>
                  <a:lnTo>
                    <a:pt x="394" y="4711"/>
                  </a:lnTo>
                  <a:lnTo>
                    <a:pt x="431" y="4711"/>
                  </a:lnTo>
                  <a:lnTo>
                    <a:pt x="488" y="4671"/>
                  </a:lnTo>
                  <a:lnTo>
                    <a:pt x="512" y="4677"/>
                  </a:lnTo>
                  <a:lnTo>
                    <a:pt x="501" y="4699"/>
                  </a:lnTo>
                  <a:lnTo>
                    <a:pt x="475" y="4718"/>
                  </a:lnTo>
                  <a:lnTo>
                    <a:pt x="524" y="4731"/>
                  </a:lnTo>
                  <a:lnTo>
                    <a:pt x="548" y="4709"/>
                  </a:lnTo>
                  <a:lnTo>
                    <a:pt x="539" y="4680"/>
                  </a:lnTo>
                  <a:lnTo>
                    <a:pt x="574" y="4626"/>
                  </a:lnTo>
                  <a:lnTo>
                    <a:pt x="565" y="4667"/>
                  </a:lnTo>
                  <a:lnTo>
                    <a:pt x="605" y="4714"/>
                  </a:lnTo>
                  <a:lnTo>
                    <a:pt x="574" y="4754"/>
                  </a:lnTo>
                  <a:lnTo>
                    <a:pt x="507" y="4769"/>
                  </a:lnTo>
                  <a:lnTo>
                    <a:pt x="475" y="4795"/>
                  </a:lnTo>
                  <a:lnTo>
                    <a:pt x="492" y="4810"/>
                  </a:lnTo>
                  <a:lnTo>
                    <a:pt x="469" y="4850"/>
                  </a:lnTo>
                  <a:lnTo>
                    <a:pt x="411" y="4852"/>
                  </a:lnTo>
                  <a:lnTo>
                    <a:pt x="409" y="4827"/>
                  </a:lnTo>
                  <a:lnTo>
                    <a:pt x="437" y="4805"/>
                  </a:lnTo>
                  <a:lnTo>
                    <a:pt x="431" y="4758"/>
                  </a:lnTo>
                  <a:lnTo>
                    <a:pt x="384" y="4752"/>
                  </a:lnTo>
                  <a:lnTo>
                    <a:pt x="330" y="4803"/>
                  </a:lnTo>
                  <a:lnTo>
                    <a:pt x="322" y="4829"/>
                  </a:lnTo>
                  <a:lnTo>
                    <a:pt x="286" y="4784"/>
                  </a:lnTo>
                  <a:lnTo>
                    <a:pt x="243" y="4773"/>
                  </a:lnTo>
                  <a:lnTo>
                    <a:pt x="189" y="4784"/>
                  </a:lnTo>
                  <a:lnTo>
                    <a:pt x="157" y="4773"/>
                  </a:lnTo>
                  <a:lnTo>
                    <a:pt x="93" y="4805"/>
                  </a:lnTo>
                  <a:lnTo>
                    <a:pt x="61" y="4805"/>
                  </a:lnTo>
                  <a:lnTo>
                    <a:pt x="25" y="4780"/>
                  </a:lnTo>
                  <a:lnTo>
                    <a:pt x="12" y="4786"/>
                  </a:lnTo>
                  <a:lnTo>
                    <a:pt x="30" y="4833"/>
                  </a:lnTo>
                  <a:lnTo>
                    <a:pt x="19" y="4857"/>
                  </a:lnTo>
                  <a:lnTo>
                    <a:pt x="42" y="4878"/>
                  </a:lnTo>
                  <a:lnTo>
                    <a:pt x="79" y="4871"/>
                  </a:lnTo>
                  <a:lnTo>
                    <a:pt x="100" y="4846"/>
                  </a:lnTo>
                  <a:lnTo>
                    <a:pt x="128" y="4846"/>
                  </a:lnTo>
                  <a:lnTo>
                    <a:pt x="94" y="4882"/>
                  </a:lnTo>
                  <a:lnTo>
                    <a:pt x="100" y="4925"/>
                  </a:lnTo>
                  <a:lnTo>
                    <a:pt x="79" y="4942"/>
                  </a:lnTo>
                  <a:lnTo>
                    <a:pt x="44" y="4921"/>
                  </a:lnTo>
                  <a:lnTo>
                    <a:pt x="59" y="4978"/>
                  </a:lnTo>
                  <a:lnTo>
                    <a:pt x="89" y="5002"/>
                  </a:lnTo>
                  <a:lnTo>
                    <a:pt x="160" y="4923"/>
                  </a:lnTo>
                  <a:lnTo>
                    <a:pt x="211" y="4944"/>
                  </a:lnTo>
                  <a:lnTo>
                    <a:pt x="190" y="4967"/>
                  </a:lnTo>
                  <a:lnTo>
                    <a:pt x="196" y="5006"/>
                  </a:lnTo>
                  <a:lnTo>
                    <a:pt x="136" y="5040"/>
                  </a:lnTo>
                  <a:lnTo>
                    <a:pt x="145" y="5057"/>
                  </a:lnTo>
                  <a:lnTo>
                    <a:pt x="183" y="5064"/>
                  </a:lnTo>
                  <a:lnTo>
                    <a:pt x="162" y="5095"/>
                  </a:lnTo>
                  <a:lnTo>
                    <a:pt x="190" y="5136"/>
                  </a:lnTo>
                  <a:lnTo>
                    <a:pt x="172" y="5185"/>
                  </a:lnTo>
                  <a:lnTo>
                    <a:pt x="189" y="5187"/>
                  </a:lnTo>
                  <a:lnTo>
                    <a:pt x="226" y="5127"/>
                  </a:lnTo>
                  <a:lnTo>
                    <a:pt x="262" y="5106"/>
                  </a:lnTo>
                  <a:lnTo>
                    <a:pt x="269" y="5055"/>
                  </a:lnTo>
                  <a:lnTo>
                    <a:pt x="364" y="5017"/>
                  </a:lnTo>
                  <a:lnTo>
                    <a:pt x="411" y="5021"/>
                  </a:lnTo>
                  <a:lnTo>
                    <a:pt x="448" y="5008"/>
                  </a:lnTo>
                  <a:lnTo>
                    <a:pt x="422" y="5027"/>
                  </a:lnTo>
                  <a:lnTo>
                    <a:pt x="373" y="5064"/>
                  </a:lnTo>
                  <a:lnTo>
                    <a:pt x="373" y="5125"/>
                  </a:lnTo>
                  <a:lnTo>
                    <a:pt x="388" y="5160"/>
                  </a:lnTo>
                  <a:lnTo>
                    <a:pt x="352" y="5130"/>
                  </a:lnTo>
                  <a:lnTo>
                    <a:pt x="345" y="5076"/>
                  </a:lnTo>
                  <a:lnTo>
                    <a:pt x="317" y="5074"/>
                  </a:lnTo>
                  <a:lnTo>
                    <a:pt x="283" y="5134"/>
                  </a:lnTo>
                  <a:lnTo>
                    <a:pt x="256" y="5144"/>
                  </a:lnTo>
                  <a:lnTo>
                    <a:pt x="303" y="5160"/>
                  </a:lnTo>
                  <a:lnTo>
                    <a:pt x="262" y="5215"/>
                  </a:lnTo>
                  <a:lnTo>
                    <a:pt x="228" y="5215"/>
                  </a:lnTo>
                  <a:lnTo>
                    <a:pt x="213" y="5251"/>
                  </a:lnTo>
                  <a:lnTo>
                    <a:pt x="239" y="5262"/>
                  </a:lnTo>
                  <a:lnTo>
                    <a:pt x="309" y="5262"/>
                  </a:lnTo>
                  <a:lnTo>
                    <a:pt x="326" y="5292"/>
                  </a:lnTo>
                  <a:lnTo>
                    <a:pt x="275" y="5296"/>
                  </a:lnTo>
                  <a:lnTo>
                    <a:pt x="258" y="5324"/>
                  </a:lnTo>
                  <a:lnTo>
                    <a:pt x="254" y="5360"/>
                  </a:lnTo>
                  <a:lnTo>
                    <a:pt x="200" y="5322"/>
                  </a:lnTo>
                  <a:lnTo>
                    <a:pt x="173" y="5336"/>
                  </a:lnTo>
                  <a:lnTo>
                    <a:pt x="164" y="5377"/>
                  </a:lnTo>
                  <a:lnTo>
                    <a:pt x="153" y="5326"/>
                  </a:lnTo>
                  <a:lnTo>
                    <a:pt x="119" y="5349"/>
                  </a:lnTo>
                  <a:lnTo>
                    <a:pt x="76" y="5409"/>
                  </a:lnTo>
                  <a:lnTo>
                    <a:pt x="93" y="5456"/>
                  </a:lnTo>
                  <a:lnTo>
                    <a:pt x="160" y="5528"/>
                  </a:lnTo>
                  <a:lnTo>
                    <a:pt x="173" y="5486"/>
                  </a:lnTo>
                  <a:lnTo>
                    <a:pt x="192" y="5503"/>
                  </a:lnTo>
                  <a:lnTo>
                    <a:pt x="228" y="5484"/>
                  </a:lnTo>
                  <a:lnTo>
                    <a:pt x="219" y="5464"/>
                  </a:lnTo>
                  <a:lnTo>
                    <a:pt x="241" y="5415"/>
                  </a:lnTo>
                  <a:lnTo>
                    <a:pt x="296" y="5456"/>
                  </a:lnTo>
                  <a:lnTo>
                    <a:pt x="269" y="5471"/>
                  </a:lnTo>
                  <a:lnTo>
                    <a:pt x="301" y="5505"/>
                  </a:lnTo>
                  <a:lnTo>
                    <a:pt x="290" y="5548"/>
                  </a:lnTo>
                  <a:lnTo>
                    <a:pt x="256" y="5571"/>
                  </a:lnTo>
                  <a:lnTo>
                    <a:pt x="285" y="5642"/>
                  </a:lnTo>
                  <a:lnTo>
                    <a:pt x="309" y="5616"/>
                  </a:lnTo>
                  <a:lnTo>
                    <a:pt x="371" y="5597"/>
                  </a:lnTo>
                  <a:lnTo>
                    <a:pt x="397" y="5633"/>
                  </a:lnTo>
                  <a:lnTo>
                    <a:pt x="345" y="5637"/>
                  </a:lnTo>
                  <a:lnTo>
                    <a:pt x="318" y="5657"/>
                  </a:lnTo>
                  <a:lnTo>
                    <a:pt x="347" y="5699"/>
                  </a:lnTo>
                  <a:lnTo>
                    <a:pt x="339" y="5718"/>
                  </a:lnTo>
                  <a:lnTo>
                    <a:pt x="249" y="5652"/>
                  </a:lnTo>
                  <a:lnTo>
                    <a:pt x="217" y="5663"/>
                  </a:lnTo>
                  <a:lnTo>
                    <a:pt x="189" y="5639"/>
                  </a:lnTo>
                  <a:lnTo>
                    <a:pt x="149" y="5640"/>
                  </a:lnTo>
                  <a:lnTo>
                    <a:pt x="149" y="5680"/>
                  </a:lnTo>
                  <a:lnTo>
                    <a:pt x="121" y="5710"/>
                  </a:lnTo>
                  <a:lnTo>
                    <a:pt x="187" y="5819"/>
                  </a:lnTo>
                  <a:lnTo>
                    <a:pt x="239" y="5829"/>
                  </a:lnTo>
                  <a:lnTo>
                    <a:pt x="309" y="5889"/>
                  </a:lnTo>
                  <a:lnTo>
                    <a:pt x="407" y="5927"/>
                  </a:lnTo>
                  <a:lnTo>
                    <a:pt x="418" y="5957"/>
                  </a:lnTo>
                  <a:lnTo>
                    <a:pt x="396" y="5968"/>
                  </a:lnTo>
                  <a:lnTo>
                    <a:pt x="431" y="6004"/>
                  </a:lnTo>
                  <a:lnTo>
                    <a:pt x="465" y="5987"/>
                  </a:lnTo>
                  <a:lnTo>
                    <a:pt x="450" y="5938"/>
                  </a:lnTo>
                  <a:lnTo>
                    <a:pt x="482" y="5938"/>
                  </a:lnTo>
                  <a:lnTo>
                    <a:pt x="514" y="5962"/>
                  </a:lnTo>
                  <a:lnTo>
                    <a:pt x="507" y="5977"/>
                  </a:lnTo>
                  <a:lnTo>
                    <a:pt x="559" y="6041"/>
                  </a:lnTo>
                  <a:lnTo>
                    <a:pt x="582" y="6013"/>
                  </a:lnTo>
                  <a:lnTo>
                    <a:pt x="603" y="6025"/>
                  </a:lnTo>
                  <a:lnTo>
                    <a:pt x="648" y="6004"/>
                  </a:lnTo>
                  <a:lnTo>
                    <a:pt x="701" y="5951"/>
                  </a:lnTo>
                  <a:lnTo>
                    <a:pt x="723" y="5947"/>
                  </a:lnTo>
                  <a:lnTo>
                    <a:pt x="746" y="5923"/>
                  </a:lnTo>
                  <a:lnTo>
                    <a:pt x="757" y="5925"/>
                  </a:lnTo>
                  <a:lnTo>
                    <a:pt x="770" y="5962"/>
                  </a:lnTo>
                  <a:lnTo>
                    <a:pt x="800" y="5964"/>
                  </a:lnTo>
                  <a:lnTo>
                    <a:pt x="889" y="5876"/>
                  </a:lnTo>
                  <a:lnTo>
                    <a:pt x="885" y="5844"/>
                  </a:lnTo>
                  <a:lnTo>
                    <a:pt x="845" y="5797"/>
                  </a:lnTo>
                  <a:lnTo>
                    <a:pt x="915" y="5838"/>
                  </a:lnTo>
                  <a:lnTo>
                    <a:pt x="970" y="5784"/>
                  </a:lnTo>
                  <a:lnTo>
                    <a:pt x="955" y="5765"/>
                  </a:lnTo>
                  <a:lnTo>
                    <a:pt x="987" y="5744"/>
                  </a:lnTo>
                  <a:lnTo>
                    <a:pt x="981" y="5708"/>
                  </a:lnTo>
                  <a:lnTo>
                    <a:pt x="1021" y="5682"/>
                  </a:lnTo>
                  <a:lnTo>
                    <a:pt x="1064" y="5674"/>
                  </a:lnTo>
                  <a:lnTo>
                    <a:pt x="1073" y="5642"/>
                  </a:lnTo>
                  <a:lnTo>
                    <a:pt x="1034" y="5592"/>
                  </a:lnTo>
                  <a:lnTo>
                    <a:pt x="1047" y="5558"/>
                  </a:lnTo>
                  <a:lnTo>
                    <a:pt x="1011" y="5509"/>
                  </a:lnTo>
                  <a:lnTo>
                    <a:pt x="968" y="5477"/>
                  </a:lnTo>
                  <a:lnTo>
                    <a:pt x="970" y="5433"/>
                  </a:lnTo>
                  <a:lnTo>
                    <a:pt x="996" y="5450"/>
                  </a:lnTo>
                  <a:lnTo>
                    <a:pt x="1043" y="5503"/>
                  </a:lnTo>
                  <a:lnTo>
                    <a:pt x="1064" y="5575"/>
                  </a:lnTo>
                  <a:lnTo>
                    <a:pt x="1081" y="5595"/>
                  </a:lnTo>
                  <a:lnTo>
                    <a:pt x="1111" y="5599"/>
                  </a:lnTo>
                  <a:lnTo>
                    <a:pt x="1105" y="5627"/>
                  </a:lnTo>
                  <a:lnTo>
                    <a:pt x="1128" y="5657"/>
                  </a:lnTo>
                  <a:lnTo>
                    <a:pt x="1177" y="5635"/>
                  </a:lnTo>
                  <a:lnTo>
                    <a:pt x="1166" y="5608"/>
                  </a:lnTo>
                  <a:lnTo>
                    <a:pt x="1143" y="5590"/>
                  </a:lnTo>
                  <a:lnTo>
                    <a:pt x="1160" y="5558"/>
                  </a:lnTo>
                  <a:lnTo>
                    <a:pt x="1201" y="5595"/>
                  </a:lnTo>
                  <a:lnTo>
                    <a:pt x="1205" y="5614"/>
                  </a:lnTo>
                  <a:lnTo>
                    <a:pt x="1269" y="5554"/>
                  </a:lnTo>
                  <a:lnTo>
                    <a:pt x="1286" y="5497"/>
                  </a:lnTo>
                  <a:lnTo>
                    <a:pt x="1269" y="5448"/>
                  </a:lnTo>
                  <a:lnTo>
                    <a:pt x="1235" y="5433"/>
                  </a:lnTo>
                  <a:lnTo>
                    <a:pt x="1218" y="5405"/>
                  </a:lnTo>
                  <a:lnTo>
                    <a:pt x="1241" y="5390"/>
                  </a:lnTo>
                  <a:lnTo>
                    <a:pt x="1245" y="5368"/>
                  </a:lnTo>
                  <a:lnTo>
                    <a:pt x="1271" y="5366"/>
                  </a:lnTo>
                  <a:lnTo>
                    <a:pt x="1290" y="5343"/>
                  </a:lnTo>
                  <a:lnTo>
                    <a:pt x="1263" y="5311"/>
                  </a:lnTo>
                  <a:lnTo>
                    <a:pt x="1265" y="5264"/>
                  </a:lnTo>
                  <a:lnTo>
                    <a:pt x="1305" y="5234"/>
                  </a:lnTo>
                  <a:lnTo>
                    <a:pt x="1341" y="5272"/>
                  </a:lnTo>
                  <a:lnTo>
                    <a:pt x="1310" y="5317"/>
                  </a:lnTo>
                  <a:lnTo>
                    <a:pt x="1322" y="5379"/>
                  </a:lnTo>
                  <a:lnTo>
                    <a:pt x="1310" y="5420"/>
                  </a:lnTo>
                  <a:lnTo>
                    <a:pt x="1339" y="5467"/>
                  </a:lnTo>
                  <a:lnTo>
                    <a:pt x="1348" y="5501"/>
                  </a:lnTo>
                  <a:lnTo>
                    <a:pt x="1401" y="5556"/>
                  </a:lnTo>
                  <a:lnTo>
                    <a:pt x="1463" y="5550"/>
                  </a:lnTo>
                  <a:lnTo>
                    <a:pt x="1487" y="5573"/>
                  </a:lnTo>
                  <a:lnTo>
                    <a:pt x="1472" y="5592"/>
                  </a:lnTo>
                  <a:lnTo>
                    <a:pt x="1504" y="5614"/>
                  </a:lnTo>
                  <a:lnTo>
                    <a:pt x="1533" y="5665"/>
                  </a:lnTo>
                  <a:lnTo>
                    <a:pt x="1561" y="5614"/>
                  </a:lnTo>
                  <a:lnTo>
                    <a:pt x="1550" y="5454"/>
                  </a:lnTo>
                  <a:lnTo>
                    <a:pt x="1512" y="5384"/>
                  </a:lnTo>
                  <a:lnTo>
                    <a:pt x="1531" y="5341"/>
                  </a:lnTo>
                  <a:lnTo>
                    <a:pt x="1566" y="5322"/>
                  </a:lnTo>
                  <a:lnTo>
                    <a:pt x="1540" y="5270"/>
                  </a:lnTo>
                  <a:lnTo>
                    <a:pt x="1557" y="5240"/>
                  </a:lnTo>
                  <a:lnTo>
                    <a:pt x="1638" y="5232"/>
                  </a:lnTo>
                  <a:lnTo>
                    <a:pt x="1659" y="5194"/>
                  </a:lnTo>
                  <a:lnTo>
                    <a:pt x="1657" y="5140"/>
                  </a:lnTo>
                  <a:lnTo>
                    <a:pt x="1693" y="5061"/>
                  </a:lnTo>
                  <a:lnTo>
                    <a:pt x="1657" y="5008"/>
                  </a:lnTo>
                  <a:lnTo>
                    <a:pt x="1638" y="4891"/>
                  </a:lnTo>
                  <a:lnTo>
                    <a:pt x="1589" y="4795"/>
                  </a:lnTo>
                  <a:lnTo>
                    <a:pt x="1593" y="4754"/>
                  </a:lnTo>
                  <a:lnTo>
                    <a:pt x="1710" y="4714"/>
                  </a:lnTo>
                  <a:lnTo>
                    <a:pt x="1711" y="4632"/>
                  </a:lnTo>
                  <a:lnTo>
                    <a:pt x="1736" y="4573"/>
                  </a:lnTo>
                  <a:lnTo>
                    <a:pt x="1647" y="4475"/>
                  </a:lnTo>
                  <a:lnTo>
                    <a:pt x="1572" y="4438"/>
                  </a:lnTo>
                  <a:lnTo>
                    <a:pt x="1568" y="4342"/>
                  </a:lnTo>
                  <a:lnTo>
                    <a:pt x="1585" y="4246"/>
                  </a:lnTo>
                  <a:lnTo>
                    <a:pt x="1572" y="4142"/>
                  </a:lnTo>
                  <a:lnTo>
                    <a:pt x="1544" y="4071"/>
                  </a:lnTo>
                  <a:lnTo>
                    <a:pt x="1566" y="3991"/>
                  </a:lnTo>
                  <a:lnTo>
                    <a:pt x="1551" y="3856"/>
                  </a:lnTo>
                  <a:lnTo>
                    <a:pt x="1529" y="3724"/>
                  </a:lnTo>
                  <a:lnTo>
                    <a:pt x="1546" y="3609"/>
                  </a:lnTo>
                  <a:lnTo>
                    <a:pt x="1604" y="3506"/>
                  </a:lnTo>
                  <a:lnTo>
                    <a:pt x="1659" y="3472"/>
                  </a:lnTo>
                  <a:lnTo>
                    <a:pt x="1728" y="3487"/>
                  </a:lnTo>
                  <a:lnTo>
                    <a:pt x="1817" y="3493"/>
                  </a:lnTo>
                  <a:lnTo>
                    <a:pt x="1860" y="3432"/>
                  </a:lnTo>
                  <a:lnTo>
                    <a:pt x="1853" y="3335"/>
                  </a:lnTo>
                  <a:lnTo>
                    <a:pt x="1830" y="3297"/>
                  </a:lnTo>
                  <a:lnTo>
                    <a:pt x="1832" y="3233"/>
                  </a:lnTo>
                  <a:lnTo>
                    <a:pt x="1920" y="3020"/>
                  </a:lnTo>
                  <a:lnTo>
                    <a:pt x="1924" y="2896"/>
                  </a:lnTo>
                  <a:lnTo>
                    <a:pt x="1950" y="2779"/>
                  </a:lnTo>
                  <a:lnTo>
                    <a:pt x="1975" y="2715"/>
                  </a:lnTo>
                  <a:lnTo>
                    <a:pt x="1973" y="2640"/>
                  </a:lnTo>
                  <a:lnTo>
                    <a:pt x="1937" y="2602"/>
                  </a:lnTo>
                  <a:lnTo>
                    <a:pt x="1939" y="2551"/>
                  </a:lnTo>
                  <a:lnTo>
                    <a:pt x="2020" y="2502"/>
                  </a:lnTo>
                  <a:lnTo>
                    <a:pt x="2107" y="2484"/>
                  </a:lnTo>
                  <a:lnTo>
                    <a:pt x="2148" y="2448"/>
                  </a:lnTo>
                  <a:lnTo>
                    <a:pt x="2152" y="2397"/>
                  </a:lnTo>
                  <a:lnTo>
                    <a:pt x="2223" y="2273"/>
                  </a:lnTo>
                  <a:lnTo>
                    <a:pt x="2295" y="2171"/>
                  </a:lnTo>
                  <a:lnTo>
                    <a:pt x="2319" y="2113"/>
                  </a:lnTo>
                  <a:lnTo>
                    <a:pt x="2291" y="2036"/>
                  </a:lnTo>
                  <a:lnTo>
                    <a:pt x="2261" y="2004"/>
                  </a:lnTo>
                  <a:lnTo>
                    <a:pt x="2259" y="1883"/>
                  </a:lnTo>
                  <a:lnTo>
                    <a:pt x="2293" y="1866"/>
                  </a:lnTo>
                  <a:lnTo>
                    <a:pt x="2325" y="1825"/>
                  </a:lnTo>
                  <a:lnTo>
                    <a:pt x="2340" y="1761"/>
                  </a:lnTo>
                  <a:lnTo>
                    <a:pt x="2376" y="1742"/>
                  </a:lnTo>
                  <a:lnTo>
                    <a:pt x="2414" y="1657"/>
                  </a:lnTo>
                  <a:lnTo>
                    <a:pt x="2468" y="1616"/>
                  </a:lnTo>
                  <a:lnTo>
                    <a:pt x="2527" y="1642"/>
                  </a:lnTo>
                  <a:lnTo>
                    <a:pt x="2551" y="1670"/>
                  </a:lnTo>
                  <a:lnTo>
                    <a:pt x="2583" y="1665"/>
                  </a:lnTo>
                  <a:lnTo>
                    <a:pt x="2623" y="1629"/>
                  </a:lnTo>
                  <a:lnTo>
                    <a:pt x="2591" y="1574"/>
                  </a:lnTo>
                  <a:lnTo>
                    <a:pt x="2621" y="1548"/>
                  </a:lnTo>
                  <a:lnTo>
                    <a:pt x="2621" y="1520"/>
                  </a:lnTo>
                  <a:lnTo>
                    <a:pt x="2634" y="1492"/>
                  </a:lnTo>
                  <a:lnTo>
                    <a:pt x="2592" y="1426"/>
                  </a:lnTo>
                  <a:lnTo>
                    <a:pt x="2619" y="1411"/>
                  </a:lnTo>
                  <a:lnTo>
                    <a:pt x="2692" y="1413"/>
                  </a:lnTo>
                  <a:lnTo>
                    <a:pt x="2749" y="1382"/>
                  </a:lnTo>
                  <a:lnTo>
                    <a:pt x="2835" y="1405"/>
                  </a:lnTo>
                  <a:lnTo>
                    <a:pt x="2886" y="1439"/>
                  </a:lnTo>
                  <a:lnTo>
                    <a:pt x="2946" y="1445"/>
                  </a:lnTo>
                  <a:lnTo>
                    <a:pt x="2980" y="1473"/>
                  </a:lnTo>
                  <a:lnTo>
                    <a:pt x="3005" y="1463"/>
                  </a:lnTo>
                  <a:lnTo>
                    <a:pt x="3029" y="1478"/>
                  </a:lnTo>
                  <a:lnTo>
                    <a:pt x="3029" y="1416"/>
                  </a:lnTo>
                  <a:lnTo>
                    <a:pt x="3001" y="1375"/>
                  </a:lnTo>
                  <a:lnTo>
                    <a:pt x="3008" y="1294"/>
                  </a:lnTo>
                  <a:lnTo>
                    <a:pt x="3050" y="1271"/>
                  </a:lnTo>
                  <a:lnTo>
                    <a:pt x="3037" y="1219"/>
                  </a:lnTo>
                  <a:lnTo>
                    <a:pt x="2995" y="1196"/>
                  </a:lnTo>
                  <a:lnTo>
                    <a:pt x="2991" y="1143"/>
                  </a:lnTo>
                  <a:lnTo>
                    <a:pt x="3052" y="1162"/>
                  </a:lnTo>
                  <a:lnTo>
                    <a:pt x="3110" y="1151"/>
                  </a:lnTo>
                  <a:lnTo>
                    <a:pt x="3129" y="1141"/>
                  </a:lnTo>
                  <a:lnTo>
                    <a:pt x="3129" y="1141"/>
                  </a:lnTo>
                  <a:lnTo>
                    <a:pt x="3138" y="1126"/>
                  </a:lnTo>
                  <a:lnTo>
                    <a:pt x="3161" y="1138"/>
                  </a:lnTo>
                  <a:lnTo>
                    <a:pt x="3178" y="1125"/>
                  </a:lnTo>
                  <a:lnTo>
                    <a:pt x="3163" y="1087"/>
                  </a:lnTo>
                  <a:lnTo>
                    <a:pt x="3172" y="1042"/>
                  </a:lnTo>
                  <a:lnTo>
                    <a:pt x="3208" y="1012"/>
                  </a:lnTo>
                  <a:lnTo>
                    <a:pt x="3257" y="1019"/>
                  </a:lnTo>
                  <a:lnTo>
                    <a:pt x="3295" y="1077"/>
                  </a:lnTo>
                  <a:lnTo>
                    <a:pt x="3406" y="1166"/>
                  </a:lnTo>
                  <a:lnTo>
                    <a:pt x="3424" y="1221"/>
                  </a:lnTo>
                  <a:lnTo>
                    <a:pt x="3466" y="1275"/>
                  </a:lnTo>
                  <a:lnTo>
                    <a:pt x="3539" y="1305"/>
                  </a:lnTo>
                  <a:lnTo>
                    <a:pt x="3660" y="1309"/>
                  </a:lnTo>
                  <a:lnTo>
                    <a:pt x="3722" y="1249"/>
                  </a:lnTo>
                  <a:lnTo>
                    <a:pt x="3758" y="1211"/>
                  </a:lnTo>
                  <a:lnTo>
                    <a:pt x="3812" y="1213"/>
                  </a:lnTo>
                  <a:lnTo>
                    <a:pt x="3897" y="1271"/>
                  </a:lnTo>
                  <a:lnTo>
                    <a:pt x="3955" y="1281"/>
                  </a:lnTo>
                  <a:lnTo>
                    <a:pt x="3985" y="1226"/>
                  </a:lnTo>
                  <a:lnTo>
                    <a:pt x="4017" y="1207"/>
                  </a:lnTo>
                  <a:lnTo>
                    <a:pt x="4059" y="1168"/>
                  </a:lnTo>
                  <a:lnTo>
                    <a:pt x="4104" y="1172"/>
                  </a:lnTo>
                  <a:lnTo>
                    <a:pt x="4149" y="1141"/>
                  </a:lnTo>
                  <a:lnTo>
                    <a:pt x="4166" y="1109"/>
                  </a:lnTo>
                  <a:lnTo>
                    <a:pt x="4149" y="1064"/>
                  </a:lnTo>
                  <a:lnTo>
                    <a:pt x="4125" y="985"/>
                  </a:lnTo>
                  <a:lnTo>
                    <a:pt x="4138" y="853"/>
                  </a:lnTo>
                  <a:lnTo>
                    <a:pt x="4153" y="814"/>
                  </a:lnTo>
                  <a:lnTo>
                    <a:pt x="4130" y="774"/>
                  </a:lnTo>
                  <a:lnTo>
                    <a:pt x="4160" y="756"/>
                  </a:lnTo>
                  <a:lnTo>
                    <a:pt x="4200" y="699"/>
                  </a:lnTo>
                  <a:lnTo>
                    <a:pt x="4196" y="671"/>
                  </a:lnTo>
                  <a:lnTo>
                    <a:pt x="4251" y="646"/>
                  </a:lnTo>
                  <a:lnTo>
                    <a:pt x="4317" y="660"/>
                  </a:lnTo>
                  <a:lnTo>
                    <a:pt x="4356" y="650"/>
                  </a:lnTo>
                  <a:lnTo>
                    <a:pt x="4352" y="628"/>
                  </a:lnTo>
                  <a:lnTo>
                    <a:pt x="4396" y="581"/>
                  </a:lnTo>
                  <a:lnTo>
                    <a:pt x="4505" y="579"/>
                  </a:lnTo>
                  <a:lnTo>
                    <a:pt x="4554" y="613"/>
                  </a:lnTo>
                  <a:lnTo>
                    <a:pt x="4616" y="692"/>
                  </a:lnTo>
                  <a:lnTo>
                    <a:pt x="4652" y="729"/>
                  </a:lnTo>
                  <a:lnTo>
                    <a:pt x="4708" y="750"/>
                  </a:lnTo>
                  <a:lnTo>
                    <a:pt x="4795" y="759"/>
                  </a:lnTo>
                  <a:lnTo>
                    <a:pt x="4808" y="801"/>
                  </a:lnTo>
                  <a:lnTo>
                    <a:pt x="4861" y="855"/>
                  </a:lnTo>
                  <a:lnTo>
                    <a:pt x="4851" y="908"/>
                  </a:lnTo>
                  <a:lnTo>
                    <a:pt x="4806" y="98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4531969" y="2370369"/>
              <a:ext cx="1950" cy="2283"/>
            </a:xfrm>
            <a:custGeom>
              <a:avLst/>
              <a:gdLst/>
              <a:ahLst/>
              <a:cxnLst/>
              <a:rect l="l" t="t" r="r" b="b"/>
              <a:pathLst>
                <a:path w="41" h="48" extrusionOk="0">
                  <a:moveTo>
                    <a:pt x="6" y="1"/>
                  </a:moveTo>
                  <a:lnTo>
                    <a:pt x="40" y="33"/>
                  </a:lnTo>
                  <a:lnTo>
                    <a:pt x="1" y="4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4526594" y="2356241"/>
              <a:ext cx="2902" cy="3187"/>
            </a:xfrm>
            <a:custGeom>
              <a:avLst/>
              <a:gdLst/>
              <a:ahLst/>
              <a:cxnLst/>
              <a:rect l="l" t="t" r="r" b="b"/>
              <a:pathLst>
                <a:path w="61" h="67" extrusionOk="0">
                  <a:moveTo>
                    <a:pt x="3" y="10"/>
                  </a:moveTo>
                  <a:cubicBezTo>
                    <a:pt x="1" y="8"/>
                    <a:pt x="33" y="0"/>
                    <a:pt x="33" y="0"/>
                  </a:cubicBezTo>
                  <a:lnTo>
                    <a:pt x="61" y="30"/>
                  </a:lnTo>
                  <a:lnTo>
                    <a:pt x="42" y="6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4529924" y="2351817"/>
              <a:ext cx="1094" cy="2283"/>
            </a:xfrm>
            <a:custGeom>
              <a:avLst/>
              <a:gdLst/>
              <a:ahLst/>
              <a:cxnLst/>
              <a:rect l="l" t="t" r="r" b="b"/>
              <a:pathLst>
                <a:path w="23" h="48" extrusionOk="0">
                  <a:moveTo>
                    <a:pt x="23" y="1"/>
                  </a:moveTo>
                  <a:lnTo>
                    <a:pt x="21" y="42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4526594" y="2350771"/>
              <a:ext cx="2283" cy="2093"/>
            </a:xfrm>
            <a:custGeom>
              <a:avLst/>
              <a:gdLst/>
              <a:ahLst/>
              <a:cxnLst/>
              <a:rect l="l" t="t" r="r" b="b"/>
              <a:pathLst>
                <a:path w="48" h="44" extrusionOk="0">
                  <a:moveTo>
                    <a:pt x="48" y="0"/>
                  </a:moveTo>
                  <a:lnTo>
                    <a:pt x="40" y="44"/>
                  </a:lnTo>
                  <a:lnTo>
                    <a:pt x="1" y="3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4522741" y="2338688"/>
              <a:ext cx="1950" cy="2807"/>
            </a:xfrm>
            <a:custGeom>
              <a:avLst/>
              <a:gdLst/>
              <a:ahLst/>
              <a:cxnLst/>
              <a:rect l="l" t="t" r="r" b="b"/>
              <a:pathLst>
                <a:path w="41" h="59" extrusionOk="0">
                  <a:moveTo>
                    <a:pt x="40" y="59"/>
                  </a:moveTo>
                  <a:lnTo>
                    <a:pt x="1" y="32"/>
                  </a:lnTo>
                  <a:lnTo>
                    <a:pt x="38" y="0"/>
                  </a:lnTo>
                  <a:cubicBezTo>
                    <a:pt x="37" y="0"/>
                    <a:pt x="37" y="51"/>
                    <a:pt x="40" y="59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4523740" y="2343350"/>
              <a:ext cx="1760" cy="1094"/>
            </a:xfrm>
            <a:custGeom>
              <a:avLst/>
              <a:gdLst/>
              <a:ahLst/>
              <a:cxnLst/>
              <a:rect l="l" t="t" r="r" b="b"/>
              <a:pathLst>
                <a:path w="37" h="23" extrusionOk="0">
                  <a:moveTo>
                    <a:pt x="1" y="0"/>
                  </a:moveTo>
                  <a:lnTo>
                    <a:pt x="36" y="2"/>
                  </a:lnTo>
                  <a:lnTo>
                    <a:pt x="19" y="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4528211" y="2345586"/>
              <a:ext cx="1950" cy="4757"/>
            </a:xfrm>
            <a:custGeom>
              <a:avLst/>
              <a:gdLst/>
              <a:ahLst/>
              <a:cxnLst/>
              <a:rect l="l" t="t" r="r" b="b"/>
              <a:pathLst>
                <a:path w="41" h="100" extrusionOk="0">
                  <a:moveTo>
                    <a:pt x="1" y="0"/>
                  </a:moveTo>
                  <a:cubicBezTo>
                    <a:pt x="3" y="2"/>
                    <a:pt x="40" y="51"/>
                    <a:pt x="40" y="51"/>
                  </a:cubicBezTo>
                  <a:lnTo>
                    <a:pt x="23" y="10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4523312" y="2346014"/>
              <a:ext cx="2283" cy="2711"/>
            </a:xfrm>
            <a:custGeom>
              <a:avLst/>
              <a:gdLst/>
              <a:ahLst/>
              <a:cxnLst/>
              <a:rect l="l" t="t" r="r" b="b"/>
              <a:pathLst>
                <a:path w="48" h="57" extrusionOk="0">
                  <a:moveTo>
                    <a:pt x="34" y="57"/>
                  </a:moveTo>
                  <a:lnTo>
                    <a:pt x="0" y="16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4521219" y="2334455"/>
              <a:ext cx="2569" cy="2474"/>
            </a:xfrm>
            <a:custGeom>
              <a:avLst/>
              <a:gdLst/>
              <a:ahLst/>
              <a:cxnLst/>
              <a:rect l="l" t="t" r="r" b="b"/>
              <a:pathLst>
                <a:path w="54" h="52" extrusionOk="0">
                  <a:moveTo>
                    <a:pt x="44" y="1"/>
                  </a:moveTo>
                  <a:lnTo>
                    <a:pt x="1" y="35"/>
                  </a:lnTo>
                  <a:lnTo>
                    <a:pt x="27" y="52"/>
                  </a:lnTo>
                  <a:lnTo>
                    <a:pt x="54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4522408" y="2317282"/>
              <a:ext cx="2807" cy="1808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0" y="0"/>
                  </a:moveTo>
                  <a:lnTo>
                    <a:pt x="59" y="29"/>
                  </a:lnTo>
                  <a:lnTo>
                    <a:pt x="12" y="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4523217" y="2313048"/>
              <a:ext cx="2283" cy="3092"/>
            </a:xfrm>
            <a:custGeom>
              <a:avLst/>
              <a:gdLst/>
              <a:ahLst/>
              <a:cxnLst/>
              <a:rect l="l" t="t" r="r" b="b"/>
              <a:pathLst>
                <a:path w="48" h="65" extrusionOk="0">
                  <a:moveTo>
                    <a:pt x="0" y="1"/>
                  </a:moveTo>
                  <a:lnTo>
                    <a:pt x="47" y="33"/>
                  </a:lnTo>
                  <a:lnTo>
                    <a:pt x="25" y="6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4528497" y="2308149"/>
              <a:ext cx="2379" cy="2093"/>
            </a:xfrm>
            <a:custGeom>
              <a:avLst/>
              <a:gdLst/>
              <a:ahLst/>
              <a:cxnLst/>
              <a:rect l="l" t="t" r="r" b="b"/>
              <a:pathLst>
                <a:path w="50" h="44" extrusionOk="0">
                  <a:moveTo>
                    <a:pt x="34" y="0"/>
                  </a:moveTo>
                  <a:lnTo>
                    <a:pt x="49" y="42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4532255" y="2306627"/>
              <a:ext cx="2616" cy="3520"/>
            </a:xfrm>
            <a:custGeom>
              <a:avLst/>
              <a:gdLst/>
              <a:ahLst/>
              <a:cxnLst/>
              <a:rect l="l" t="t" r="r" b="b"/>
              <a:pathLst>
                <a:path w="55" h="74" extrusionOk="0">
                  <a:moveTo>
                    <a:pt x="0" y="0"/>
                  </a:moveTo>
                  <a:lnTo>
                    <a:pt x="38" y="12"/>
                  </a:lnTo>
                  <a:lnTo>
                    <a:pt x="55" y="42"/>
                  </a:lnTo>
                  <a:lnTo>
                    <a:pt x="2" y="7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4554089" y="2288978"/>
              <a:ext cx="2854" cy="3806"/>
            </a:xfrm>
            <a:custGeom>
              <a:avLst/>
              <a:gdLst/>
              <a:ahLst/>
              <a:cxnLst/>
              <a:rect l="l" t="t" r="r" b="b"/>
              <a:pathLst>
                <a:path w="60" h="80" extrusionOk="0">
                  <a:moveTo>
                    <a:pt x="1" y="51"/>
                  </a:moveTo>
                  <a:cubicBezTo>
                    <a:pt x="1" y="51"/>
                    <a:pt x="46" y="0"/>
                    <a:pt x="46" y="0"/>
                  </a:cubicBezTo>
                  <a:lnTo>
                    <a:pt x="59" y="55"/>
                  </a:lnTo>
                  <a:lnTo>
                    <a:pt x="35" y="7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4551520" y="2285553"/>
              <a:ext cx="3330" cy="2854"/>
            </a:xfrm>
            <a:custGeom>
              <a:avLst/>
              <a:gdLst/>
              <a:ahLst/>
              <a:cxnLst/>
              <a:rect l="l" t="t" r="r" b="b"/>
              <a:pathLst>
                <a:path w="70" h="60" extrusionOk="0">
                  <a:moveTo>
                    <a:pt x="70" y="39"/>
                  </a:moveTo>
                  <a:cubicBezTo>
                    <a:pt x="70" y="39"/>
                    <a:pt x="51" y="59"/>
                    <a:pt x="51" y="59"/>
                  </a:cubicBezTo>
                  <a:lnTo>
                    <a:pt x="0" y="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557133" y="2278846"/>
              <a:ext cx="5518" cy="3377"/>
            </a:xfrm>
            <a:custGeom>
              <a:avLst/>
              <a:gdLst/>
              <a:ahLst/>
              <a:cxnLst/>
              <a:rect l="l" t="t" r="r" b="b"/>
              <a:pathLst>
                <a:path w="116" h="71" extrusionOk="0">
                  <a:moveTo>
                    <a:pt x="1" y="70"/>
                  </a:moveTo>
                  <a:lnTo>
                    <a:pt x="82" y="1"/>
                  </a:lnTo>
                  <a:lnTo>
                    <a:pt x="115" y="31"/>
                  </a:lnTo>
                  <a:lnTo>
                    <a:pt x="63" y="6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4557752" y="2282604"/>
              <a:ext cx="7849" cy="4376"/>
            </a:xfrm>
            <a:custGeom>
              <a:avLst/>
              <a:gdLst/>
              <a:ahLst/>
              <a:cxnLst/>
              <a:rect l="l" t="t" r="r" b="b"/>
              <a:pathLst>
                <a:path w="165" h="92" extrusionOk="0">
                  <a:moveTo>
                    <a:pt x="1" y="89"/>
                  </a:moveTo>
                  <a:lnTo>
                    <a:pt x="31" y="31"/>
                  </a:lnTo>
                  <a:lnTo>
                    <a:pt x="84" y="31"/>
                  </a:lnTo>
                  <a:lnTo>
                    <a:pt x="99" y="3"/>
                  </a:lnTo>
                  <a:lnTo>
                    <a:pt x="138" y="1"/>
                  </a:lnTo>
                  <a:lnTo>
                    <a:pt x="165" y="31"/>
                  </a:lnTo>
                  <a:lnTo>
                    <a:pt x="127" y="76"/>
                  </a:lnTo>
                  <a:lnTo>
                    <a:pt x="69" y="72"/>
                  </a:lnTo>
                  <a:lnTo>
                    <a:pt x="35" y="9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4589576" y="2249686"/>
              <a:ext cx="4043" cy="3092"/>
            </a:xfrm>
            <a:custGeom>
              <a:avLst/>
              <a:gdLst/>
              <a:ahLst/>
              <a:cxnLst/>
              <a:rect l="l" t="t" r="r" b="b"/>
              <a:pathLst>
                <a:path w="85" h="65" extrusionOk="0">
                  <a:moveTo>
                    <a:pt x="0" y="51"/>
                  </a:moveTo>
                  <a:lnTo>
                    <a:pt x="21" y="11"/>
                  </a:lnTo>
                  <a:lnTo>
                    <a:pt x="85" y="0"/>
                  </a:lnTo>
                  <a:lnTo>
                    <a:pt x="32" y="6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4584010" y="2253349"/>
              <a:ext cx="7136" cy="4614"/>
            </a:xfrm>
            <a:custGeom>
              <a:avLst/>
              <a:gdLst/>
              <a:ahLst/>
              <a:cxnLst/>
              <a:rect l="l" t="t" r="r" b="b"/>
              <a:pathLst>
                <a:path w="150" h="97" extrusionOk="0">
                  <a:moveTo>
                    <a:pt x="64" y="96"/>
                  </a:moveTo>
                  <a:lnTo>
                    <a:pt x="46" y="64"/>
                  </a:lnTo>
                  <a:lnTo>
                    <a:pt x="0" y="68"/>
                  </a:lnTo>
                  <a:lnTo>
                    <a:pt x="38" y="25"/>
                  </a:lnTo>
                  <a:lnTo>
                    <a:pt x="110" y="17"/>
                  </a:lnTo>
                  <a:lnTo>
                    <a:pt x="149" y="0"/>
                  </a:lnTo>
                  <a:lnTo>
                    <a:pt x="89" y="7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4591811" y="2237223"/>
              <a:ext cx="2379" cy="337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27" y="0"/>
                  </a:moveTo>
                  <a:lnTo>
                    <a:pt x="47" y="15"/>
                  </a:lnTo>
                  <a:lnTo>
                    <a:pt x="49" y="46"/>
                  </a:lnTo>
                  <a:lnTo>
                    <a:pt x="23" y="7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4597615" y="2231420"/>
              <a:ext cx="3377" cy="2711"/>
            </a:xfrm>
            <a:custGeom>
              <a:avLst/>
              <a:gdLst/>
              <a:ahLst/>
              <a:cxnLst/>
              <a:rect l="l" t="t" r="r" b="b"/>
              <a:pathLst>
                <a:path w="71" h="57" extrusionOk="0">
                  <a:moveTo>
                    <a:pt x="1" y="26"/>
                  </a:moveTo>
                  <a:lnTo>
                    <a:pt x="23" y="0"/>
                  </a:lnTo>
                  <a:lnTo>
                    <a:pt x="70" y="8"/>
                  </a:lnTo>
                  <a:lnTo>
                    <a:pt x="10" y="5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4595997" y="2225949"/>
              <a:ext cx="2807" cy="5423"/>
            </a:xfrm>
            <a:custGeom>
              <a:avLst/>
              <a:gdLst/>
              <a:ahLst/>
              <a:cxnLst/>
              <a:rect l="l" t="t" r="r" b="b"/>
              <a:pathLst>
                <a:path w="59" h="114" extrusionOk="0">
                  <a:moveTo>
                    <a:pt x="1" y="49"/>
                  </a:moveTo>
                  <a:lnTo>
                    <a:pt x="48" y="0"/>
                  </a:lnTo>
                  <a:lnTo>
                    <a:pt x="59" y="49"/>
                  </a:lnTo>
                  <a:lnTo>
                    <a:pt x="18" y="11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4611220" y="2204876"/>
              <a:ext cx="2188" cy="2378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1" y="27"/>
                  </a:moveTo>
                  <a:lnTo>
                    <a:pt x="18" y="1"/>
                  </a:lnTo>
                  <a:lnTo>
                    <a:pt x="46" y="6"/>
                  </a:lnTo>
                  <a:lnTo>
                    <a:pt x="25" y="5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4595664" y="2193602"/>
              <a:ext cx="1903" cy="2474"/>
            </a:xfrm>
            <a:custGeom>
              <a:avLst/>
              <a:gdLst/>
              <a:ahLst/>
              <a:cxnLst/>
              <a:rect l="l" t="t" r="r" b="b"/>
              <a:pathLst>
                <a:path w="40" h="52" extrusionOk="0">
                  <a:moveTo>
                    <a:pt x="19" y="1"/>
                  </a:moveTo>
                  <a:lnTo>
                    <a:pt x="40" y="25"/>
                  </a:lnTo>
                  <a:lnTo>
                    <a:pt x="26" y="5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4597805" y="2183946"/>
              <a:ext cx="2807" cy="6232"/>
            </a:xfrm>
            <a:custGeom>
              <a:avLst/>
              <a:gdLst/>
              <a:ahLst/>
              <a:cxnLst/>
              <a:rect l="l" t="t" r="r" b="b"/>
              <a:pathLst>
                <a:path w="59" h="131" extrusionOk="0">
                  <a:moveTo>
                    <a:pt x="59" y="72"/>
                  </a:moveTo>
                  <a:lnTo>
                    <a:pt x="0" y="130"/>
                  </a:lnTo>
                  <a:lnTo>
                    <a:pt x="0" y="79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4601373" y="2182852"/>
              <a:ext cx="2093" cy="2759"/>
            </a:xfrm>
            <a:custGeom>
              <a:avLst/>
              <a:gdLst/>
              <a:ahLst/>
              <a:cxnLst/>
              <a:rect l="l" t="t" r="r" b="b"/>
              <a:pathLst>
                <a:path w="44" h="58" extrusionOk="0">
                  <a:moveTo>
                    <a:pt x="21" y="57"/>
                  </a:moveTo>
                  <a:lnTo>
                    <a:pt x="1" y="27"/>
                  </a:lnTo>
                  <a:lnTo>
                    <a:pt x="21" y="1"/>
                  </a:lnTo>
                  <a:lnTo>
                    <a:pt x="44" y="1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4604798" y="2179998"/>
              <a:ext cx="4709" cy="5518"/>
            </a:xfrm>
            <a:custGeom>
              <a:avLst/>
              <a:gdLst/>
              <a:ahLst/>
              <a:cxnLst/>
              <a:rect l="l" t="t" r="r" b="b"/>
              <a:pathLst>
                <a:path w="99" h="116" extrusionOk="0">
                  <a:moveTo>
                    <a:pt x="98" y="1"/>
                  </a:moveTo>
                  <a:lnTo>
                    <a:pt x="92" y="44"/>
                  </a:lnTo>
                  <a:lnTo>
                    <a:pt x="0" y="115"/>
                  </a:lnTo>
                  <a:lnTo>
                    <a:pt x="15" y="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4613455" y="2172482"/>
              <a:ext cx="3473" cy="2283"/>
            </a:xfrm>
            <a:custGeom>
              <a:avLst/>
              <a:gdLst/>
              <a:ahLst/>
              <a:cxnLst/>
              <a:rect l="l" t="t" r="r" b="b"/>
              <a:pathLst>
                <a:path w="73" h="48" extrusionOk="0">
                  <a:moveTo>
                    <a:pt x="1" y="47"/>
                  </a:moveTo>
                  <a:lnTo>
                    <a:pt x="29" y="0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4610696" y="2175621"/>
              <a:ext cx="5946" cy="5756"/>
            </a:xfrm>
            <a:custGeom>
              <a:avLst/>
              <a:gdLst/>
              <a:ahLst/>
              <a:cxnLst/>
              <a:rect l="l" t="t" r="r" b="b"/>
              <a:pathLst>
                <a:path w="125" h="121" extrusionOk="0">
                  <a:moveTo>
                    <a:pt x="125" y="0"/>
                  </a:moveTo>
                  <a:lnTo>
                    <a:pt x="123" y="102"/>
                  </a:lnTo>
                  <a:lnTo>
                    <a:pt x="70" y="76"/>
                  </a:lnTo>
                  <a:lnTo>
                    <a:pt x="0" y="121"/>
                  </a:lnTo>
                  <a:lnTo>
                    <a:pt x="8" y="7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4611743" y="2163681"/>
              <a:ext cx="7421" cy="8372"/>
            </a:xfrm>
            <a:custGeom>
              <a:avLst/>
              <a:gdLst/>
              <a:ahLst/>
              <a:cxnLst/>
              <a:rect l="l" t="t" r="r" b="b"/>
              <a:pathLst>
                <a:path w="156" h="176" extrusionOk="0">
                  <a:moveTo>
                    <a:pt x="136" y="1"/>
                  </a:moveTo>
                  <a:lnTo>
                    <a:pt x="153" y="69"/>
                  </a:lnTo>
                  <a:lnTo>
                    <a:pt x="155" y="155"/>
                  </a:lnTo>
                  <a:lnTo>
                    <a:pt x="86" y="176"/>
                  </a:lnTo>
                  <a:lnTo>
                    <a:pt x="59" y="151"/>
                  </a:lnTo>
                  <a:lnTo>
                    <a:pt x="121" y="106"/>
                  </a:lnTo>
                  <a:lnTo>
                    <a:pt x="86" y="104"/>
                  </a:lnTo>
                  <a:lnTo>
                    <a:pt x="22" y="157"/>
                  </a:lnTo>
                  <a:lnTo>
                    <a:pt x="1" y="123"/>
                  </a:lnTo>
                  <a:lnTo>
                    <a:pt x="20" y="71"/>
                  </a:lnTo>
                  <a:lnTo>
                    <a:pt x="67" y="82"/>
                  </a:lnTo>
                  <a:lnTo>
                    <a:pt x="112" y="29"/>
                  </a:lnTo>
                  <a:lnTo>
                    <a:pt x="103" y="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4619639" y="2154548"/>
              <a:ext cx="7373" cy="10561"/>
            </a:xfrm>
            <a:custGeom>
              <a:avLst/>
              <a:gdLst/>
              <a:ahLst/>
              <a:cxnLst/>
              <a:rect l="l" t="t" r="r" b="b"/>
              <a:pathLst>
                <a:path w="155" h="222" extrusionOk="0">
                  <a:moveTo>
                    <a:pt x="27" y="221"/>
                  </a:moveTo>
                  <a:lnTo>
                    <a:pt x="1" y="204"/>
                  </a:lnTo>
                  <a:lnTo>
                    <a:pt x="4" y="129"/>
                  </a:lnTo>
                  <a:lnTo>
                    <a:pt x="72" y="74"/>
                  </a:lnTo>
                  <a:lnTo>
                    <a:pt x="74" y="27"/>
                  </a:lnTo>
                  <a:lnTo>
                    <a:pt x="142" y="1"/>
                  </a:lnTo>
                  <a:lnTo>
                    <a:pt x="155" y="50"/>
                  </a:lnTo>
                  <a:lnTo>
                    <a:pt x="100" y="87"/>
                  </a:lnTo>
                  <a:lnTo>
                    <a:pt x="95" y="1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4618307" y="2163681"/>
              <a:ext cx="13843" cy="14842"/>
            </a:xfrm>
            <a:custGeom>
              <a:avLst/>
              <a:gdLst/>
              <a:ahLst/>
              <a:cxnLst/>
              <a:rect l="l" t="t" r="r" b="b"/>
              <a:pathLst>
                <a:path w="291" h="312" extrusionOk="0">
                  <a:moveTo>
                    <a:pt x="224" y="59"/>
                  </a:moveTo>
                  <a:lnTo>
                    <a:pt x="290" y="123"/>
                  </a:lnTo>
                  <a:lnTo>
                    <a:pt x="202" y="221"/>
                  </a:lnTo>
                  <a:lnTo>
                    <a:pt x="143" y="253"/>
                  </a:lnTo>
                  <a:lnTo>
                    <a:pt x="123" y="295"/>
                  </a:lnTo>
                  <a:lnTo>
                    <a:pt x="83" y="281"/>
                  </a:lnTo>
                  <a:lnTo>
                    <a:pt x="89" y="231"/>
                  </a:lnTo>
                  <a:lnTo>
                    <a:pt x="29" y="312"/>
                  </a:lnTo>
                  <a:lnTo>
                    <a:pt x="0" y="312"/>
                  </a:lnTo>
                  <a:lnTo>
                    <a:pt x="10" y="247"/>
                  </a:lnTo>
                  <a:lnTo>
                    <a:pt x="36" y="232"/>
                  </a:lnTo>
                  <a:lnTo>
                    <a:pt x="29" y="185"/>
                  </a:lnTo>
                  <a:lnTo>
                    <a:pt x="64" y="144"/>
                  </a:lnTo>
                  <a:lnTo>
                    <a:pt x="64" y="95"/>
                  </a:lnTo>
                  <a:lnTo>
                    <a:pt x="125" y="1"/>
                  </a:lnTo>
                  <a:lnTo>
                    <a:pt x="94" y="136"/>
                  </a:lnTo>
                  <a:lnTo>
                    <a:pt x="106" y="183"/>
                  </a:lnTo>
                  <a:lnTo>
                    <a:pt x="142" y="119"/>
                  </a:lnTo>
                  <a:lnTo>
                    <a:pt x="222" y="116"/>
                  </a:lnTo>
                  <a:lnTo>
                    <a:pt x="192" y="71"/>
                  </a:lnTo>
                  <a:lnTo>
                    <a:pt x="190" y="3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4627869" y="2162254"/>
              <a:ext cx="4281" cy="3092"/>
            </a:xfrm>
            <a:custGeom>
              <a:avLst/>
              <a:gdLst/>
              <a:ahLst/>
              <a:cxnLst/>
              <a:rect l="l" t="t" r="r" b="b"/>
              <a:pathLst>
                <a:path w="90" h="65" extrusionOk="0">
                  <a:moveTo>
                    <a:pt x="16" y="33"/>
                  </a:moveTo>
                  <a:lnTo>
                    <a:pt x="1" y="18"/>
                  </a:lnTo>
                  <a:lnTo>
                    <a:pt x="37" y="1"/>
                  </a:lnTo>
                  <a:lnTo>
                    <a:pt x="89" y="29"/>
                  </a:lnTo>
                  <a:lnTo>
                    <a:pt x="89" y="6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4635337" y="2164395"/>
              <a:ext cx="2093" cy="3044"/>
            </a:xfrm>
            <a:custGeom>
              <a:avLst/>
              <a:gdLst/>
              <a:ahLst/>
              <a:cxnLst/>
              <a:rect l="l" t="t" r="r" b="b"/>
              <a:pathLst>
                <a:path w="44" h="64" extrusionOk="0">
                  <a:moveTo>
                    <a:pt x="0" y="63"/>
                  </a:moveTo>
                  <a:lnTo>
                    <a:pt x="17" y="1"/>
                  </a:lnTo>
                  <a:lnTo>
                    <a:pt x="43" y="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4633006" y="2148554"/>
              <a:ext cx="10751" cy="13843"/>
            </a:xfrm>
            <a:custGeom>
              <a:avLst/>
              <a:gdLst/>
              <a:ahLst/>
              <a:cxnLst/>
              <a:rect l="l" t="t" r="r" b="b"/>
              <a:pathLst>
                <a:path w="226" h="291" extrusionOk="0">
                  <a:moveTo>
                    <a:pt x="224" y="119"/>
                  </a:moveTo>
                  <a:lnTo>
                    <a:pt x="215" y="149"/>
                  </a:lnTo>
                  <a:lnTo>
                    <a:pt x="226" y="191"/>
                  </a:lnTo>
                  <a:lnTo>
                    <a:pt x="171" y="202"/>
                  </a:lnTo>
                  <a:lnTo>
                    <a:pt x="151" y="232"/>
                  </a:lnTo>
                  <a:lnTo>
                    <a:pt x="90" y="227"/>
                  </a:lnTo>
                  <a:lnTo>
                    <a:pt x="79" y="289"/>
                  </a:lnTo>
                  <a:lnTo>
                    <a:pt x="55" y="291"/>
                  </a:lnTo>
                  <a:lnTo>
                    <a:pt x="53" y="244"/>
                  </a:lnTo>
                  <a:lnTo>
                    <a:pt x="10" y="238"/>
                  </a:lnTo>
                  <a:lnTo>
                    <a:pt x="53" y="181"/>
                  </a:lnTo>
                  <a:lnTo>
                    <a:pt x="0" y="176"/>
                  </a:lnTo>
                  <a:lnTo>
                    <a:pt x="23" y="117"/>
                  </a:lnTo>
                  <a:lnTo>
                    <a:pt x="89" y="112"/>
                  </a:lnTo>
                  <a:lnTo>
                    <a:pt x="28" y="82"/>
                  </a:lnTo>
                  <a:lnTo>
                    <a:pt x="60" y="25"/>
                  </a:lnTo>
                  <a:lnTo>
                    <a:pt x="100" y="55"/>
                  </a:lnTo>
                  <a:lnTo>
                    <a:pt x="89" y="1"/>
                  </a:lnTo>
                  <a:lnTo>
                    <a:pt x="166" y="8"/>
                  </a:lnTo>
                  <a:lnTo>
                    <a:pt x="175" y="50"/>
                  </a:lnTo>
                  <a:lnTo>
                    <a:pt x="209" y="6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4643662" y="2143036"/>
              <a:ext cx="9324" cy="7278"/>
            </a:xfrm>
            <a:custGeom>
              <a:avLst/>
              <a:gdLst/>
              <a:ahLst/>
              <a:cxnLst/>
              <a:rect l="l" t="t" r="r" b="b"/>
              <a:pathLst>
                <a:path w="196" h="153" extrusionOk="0">
                  <a:moveTo>
                    <a:pt x="0" y="85"/>
                  </a:moveTo>
                  <a:lnTo>
                    <a:pt x="70" y="81"/>
                  </a:lnTo>
                  <a:lnTo>
                    <a:pt x="72" y="41"/>
                  </a:lnTo>
                  <a:lnTo>
                    <a:pt x="134" y="40"/>
                  </a:lnTo>
                  <a:lnTo>
                    <a:pt x="162" y="0"/>
                  </a:lnTo>
                  <a:lnTo>
                    <a:pt x="196" y="49"/>
                  </a:lnTo>
                  <a:lnTo>
                    <a:pt x="160" y="94"/>
                  </a:lnTo>
                  <a:lnTo>
                    <a:pt x="162" y="132"/>
                  </a:lnTo>
                  <a:lnTo>
                    <a:pt x="102" y="134"/>
                  </a:lnTo>
                  <a:lnTo>
                    <a:pt x="53" y="15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4652938" y="2131001"/>
              <a:ext cx="2236" cy="2474"/>
            </a:xfrm>
            <a:custGeom>
              <a:avLst/>
              <a:gdLst/>
              <a:ahLst/>
              <a:cxnLst/>
              <a:rect l="l" t="t" r="r" b="b"/>
              <a:pathLst>
                <a:path w="47" h="52" extrusionOk="0">
                  <a:moveTo>
                    <a:pt x="14" y="52"/>
                  </a:moveTo>
                  <a:lnTo>
                    <a:pt x="1" y="16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4649180" y="2134521"/>
              <a:ext cx="3377" cy="3710"/>
            </a:xfrm>
            <a:custGeom>
              <a:avLst/>
              <a:gdLst/>
              <a:ahLst/>
              <a:cxnLst/>
              <a:rect l="l" t="t" r="r" b="b"/>
              <a:pathLst>
                <a:path w="71" h="78" extrusionOk="0">
                  <a:moveTo>
                    <a:pt x="1" y="77"/>
                  </a:moveTo>
                  <a:lnTo>
                    <a:pt x="3" y="19"/>
                  </a:lnTo>
                  <a:lnTo>
                    <a:pt x="70" y="0"/>
                  </a:lnTo>
                  <a:lnTo>
                    <a:pt x="65" y="36"/>
                  </a:lnTo>
                  <a:cubicBezTo>
                    <a:pt x="65" y="36"/>
                    <a:pt x="3" y="77"/>
                    <a:pt x="1" y="77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4657267" y="2139326"/>
              <a:ext cx="1808" cy="3377"/>
            </a:xfrm>
            <a:custGeom>
              <a:avLst/>
              <a:gdLst/>
              <a:ahLst/>
              <a:cxnLst/>
              <a:rect l="l" t="t" r="r" b="b"/>
              <a:pathLst>
                <a:path w="38" h="71" extrusionOk="0">
                  <a:moveTo>
                    <a:pt x="0" y="71"/>
                  </a:moveTo>
                  <a:lnTo>
                    <a:pt x="15" y="1"/>
                  </a:lnTo>
                  <a:lnTo>
                    <a:pt x="38" y="5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4650559" y="2136662"/>
              <a:ext cx="7183" cy="6422"/>
            </a:xfrm>
            <a:custGeom>
              <a:avLst/>
              <a:gdLst/>
              <a:ahLst/>
              <a:cxnLst/>
              <a:rect l="l" t="t" r="r" b="b"/>
              <a:pathLst>
                <a:path w="151" h="135" extrusionOk="0">
                  <a:moveTo>
                    <a:pt x="117" y="111"/>
                  </a:moveTo>
                  <a:lnTo>
                    <a:pt x="102" y="134"/>
                  </a:lnTo>
                  <a:lnTo>
                    <a:pt x="66" y="134"/>
                  </a:lnTo>
                  <a:lnTo>
                    <a:pt x="0" y="66"/>
                  </a:lnTo>
                  <a:lnTo>
                    <a:pt x="81" y="0"/>
                  </a:lnTo>
                  <a:lnTo>
                    <a:pt x="100" y="29"/>
                  </a:lnTo>
                  <a:lnTo>
                    <a:pt x="143" y="21"/>
                  </a:lnTo>
                  <a:lnTo>
                    <a:pt x="151" y="36"/>
                  </a:lnTo>
                  <a:lnTo>
                    <a:pt x="111" y="6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4657695" y="2129479"/>
              <a:ext cx="4900" cy="7564"/>
            </a:xfrm>
            <a:custGeom>
              <a:avLst/>
              <a:gdLst/>
              <a:ahLst/>
              <a:cxnLst/>
              <a:rect l="l" t="t" r="r" b="b"/>
              <a:pathLst>
                <a:path w="103" h="159" extrusionOk="0">
                  <a:moveTo>
                    <a:pt x="102" y="140"/>
                  </a:moveTo>
                  <a:lnTo>
                    <a:pt x="80" y="159"/>
                  </a:lnTo>
                  <a:lnTo>
                    <a:pt x="21" y="134"/>
                  </a:lnTo>
                  <a:lnTo>
                    <a:pt x="19" y="87"/>
                  </a:lnTo>
                  <a:lnTo>
                    <a:pt x="1" y="20"/>
                  </a:lnTo>
                  <a:lnTo>
                    <a:pt x="29" y="1"/>
                  </a:lnTo>
                  <a:lnTo>
                    <a:pt x="40" y="70"/>
                  </a:lnTo>
                  <a:lnTo>
                    <a:pt x="89" y="11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4665829" y="2131382"/>
              <a:ext cx="4567" cy="8467"/>
            </a:xfrm>
            <a:custGeom>
              <a:avLst/>
              <a:gdLst/>
              <a:ahLst/>
              <a:cxnLst/>
              <a:rect l="l" t="t" r="r" b="b"/>
              <a:pathLst>
                <a:path w="96" h="178" extrusionOk="0">
                  <a:moveTo>
                    <a:pt x="74" y="177"/>
                  </a:moveTo>
                  <a:lnTo>
                    <a:pt x="44" y="134"/>
                  </a:lnTo>
                  <a:lnTo>
                    <a:pt x="7" y="121"/>
                  </a:lnTo>
                  <a:lnTo>
                    <a:pt x="1" y="34"/>
                  </a:lnTo>
                  <a:lnTo>
                    <a:pt x="35" y="0"/>
                  </a:lnTo>
                  <a:lnTo>
                    <a:pt x="88" y="42"/>
                  </a:lnTo>
                  <a:lnTo>
                    <a:pt x="65" y="93"/>
                  </a:lnTo>
                  <a:lnTo>
                    <a:pt x="95" y="13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4682669" y="2126815"/>
              <a:ext cx="5613" cy="3710"/>
            </a:xfrm>
            <a:custGeom>
              <a:avLst/>
              <a:gdLst/>
              <a:ahLst/>
              <a:cxnLst/>
              <a:rect l="l" t="t" r="r" b="b"/>
              <a:pathLst>
                <a:path w="118" h="78" extrusionOk="0">
                  <a:moveTo>
                    <a:pt x="106" y="78"/>
                  </a:moveTo>
                  <a:lnTo>
                    <a:pt x="57" y="57"/>
                  </a:lnTo>
                  <a:lnTo>
                    <a:pt x="1" y="29"/>
                  </a:lnTo>
                  <a:lnTo>
                    <a:pt x="38" y="0"/>
                  </a:lnTo>
                  <a:lnTo>
                    <a:pt x="93" y="4"/>
                  </a:lnTo>
                  <a:lnTo>
                    <a:pt x="118" y="3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4688139" y="2121345"/>
              <a:ext cx="5138" cy="7231"/>
            </a:xfrm>
            <a:custGeom>
              <a:avLst/>
              <a:gdLst/>
              <a:ahLst/>
              <a:cxnLst/>
              <a:rect l="l" t="t" r="r" b="b"/>
              <a:pathLst>
                <a:path w="108" h="152" extrusionOk="0">
                  <a:moveTo>
                    <a:pt x="59" y="151"/>
                  </a:moveTo>
                  <a:lnTo>
                    <a:pt x="1" y="80"/>
                  </a:lnTo>
                  <a:lnTo>
                    <a:pt x="93" y="1"/>
                  </a:lnTo>
                  <a:lnTo>
                    <a:pt x="108" y="57"/>
                  </a:lnTo>
                  <a:lnTo>
                    <a:pt x="67" y="10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4679101" y="2115969"/>
              <a:ext cx="12939" cy="8372"/>
            </a:xfrm>
            <a:custGeom>
              <a:avLst/>
              <a:gdLst/>
              <a:ahLst/>
              <a:cxnLst/>
              <a:rect l="l" t="t" r="r" b="b"/>
              <a:pathLst>
                <a:path w="272" h="176" extrusionOk="0">
                  <a:moveTo>
                    <a:pt x="138" y="168"/>
                  </a:moveTo>
                  <a:lnTo>
                    <a:pt x="102" y="176"/>
                  </a:lnTo>
                  <a:lnTo>
                    <a:pt x="21" y="151"/>
                  </a:lnTo>
                  <a:lnTo>
                    <a:pt x="1" y="97"/>
                  </a:lnTo>
                  <a:lnTo>
                    <a:pt x="48" y="108"/>
                  </a:lnTo>
                  <a:lnTo>
                    <a:pt x="91" y="74"/>
                  </a:lnTo>
                  <a:lnTo>
                    <a:pt x="121" y="108"/>
                  </a:lnTo>
                  <a:lnTo>
                    <a:pt x="147" y="57"/>
                  </a:lnTo>
                  <a:lnTo>
                    <a:pt x="179" y="76"/>
                  </a:lnTo>
                  <a:lnTo>
                    <a:pt x="260" y="1"/>
                  </a:lnTo>
                  <a:lnTo>
                    <a:pt x="272" y="3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4693229" y="2117587"/>
              <a:ext cx="6232" cy="5518"/>
            </a:xfrm>
            <a:custGeom>
              <a:avLst/>
              <a:gdLst/>
              <a:ahLst/>
              <a:cxnLst/>
              <a:rect l="l" t="t" r="r" b="b"/>
              <a:pathLst>
                <a:path w="131" h="116" extrusionOk="0">
                  <a:moveTo>
                    <a:pt x="1" y="27"/>
                  </a:moveTo>
                  <a:cubicBezTo>
                    <a:pt x="5" y="27"/>
                    <a:pt x="73" y="0"/>
                    <a:pt x="73" y="0"/>
                  </a:cubicBezTo>
                  <a:lnTo>
                    <a:pt x="131" y="46"/>
                  </a:lnTo>
                  <a:lnTo>
                    <a:pt x="114" y="91"/>
                  </a:lnTo>
                  <a:lnTo>
                    <a:pt x="44" y="115"/>
                  </a:lnTo>
                  <a:lnTo>
                    <a:pt x="40" y="6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4696559" y="2111593"/>
              <a:ext cx="3377" cy="2997"/>
            </a:xfrm>
            <a:custGeom>
              <a:avLst/>
              <a:gdLst/>
              <a:ahLst/>
              <a:cxnLst/>
              <a:rect l="l" t="t" r="r" b="b"/>
              <a:pathLst>
                <a:path w="71" h="63" extrusionOk="0">
                  <a:moveTo>
                    <a:pt x="70" y="30"/>
                  </a:moveTo>
                  <a:lnTo>
                    <a:pt x="55" y="55"/>
                  </a:lnTo>
                  <a:lnTo>
                    <a:pt x="33" y="62"/>
                  </a:lnTo>
                  <a:lnTo>
                    <a:pt x="1" y="1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4703456" y="2107359"/>
              <a:ext cx="2664" cy="1855"/>
            </a:xfrm>
            <a:custGeom>
              <a:avLst/>
              <a:gdLst/>
              <a:ahLst/>
              <a:cxnLst/>
              <a:rect l="l" t="t" r="r" b="b"/>
              <a:pathLst>
                <a:path w="56" h="39" extrusionOk="0">
                  <a:moveTo>
                    <a:pt x="36" y="39"/>
                  </a:moveTo>
                  <a:lnTo>
                    <a:pt x="1" y="37"/>
                  </a:lnTo>
                  <a:lnTo>
                    <a:pt x="18" y="3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4708546" y="2105932"/>
              <a:ext cx="8943" cy="7040"/>
            </a:xfrm>
            <a:custGeom>
              <a:avLst/>
              <a:gdLst/>
              <a:ahLst/>
              <a:cxnLst/>
              <a:rect l="l" t="t" r="r" b="b"/>
              <a:pathLst>
                <a:path w="188" h="148" extrusionOk="0">
                  <a:moveTo>
                    <a:pt x="1" y="95"/>
                  </a:moveTo>
                  <a:lnTo>
                    <a:pt x="3" y="70"/>
                  </a:lnTo>
                  <a:lnTo>
                    <a:pt x="25" y="48"/>
                  </a:lnTo>
                  <a:lnTo>
                    <a:pt x="57" y="63"/>
                  </a:lnTo>
                  <a:lnTo>
                    <a:pt x="82" y="42"/>
                  </a:lnTo>
                  <a:lnTo>
                    <a:pt x="87" y="1"/>
                  </a:lnTo>
                  <a:lnTo>
                    <a:pt x="118" y="25"/>
                  </a:lnTo>
                  <a:lnTo>
                    <a:pt x="157" y="35"/>
                  </a:lnTo>
                  <a:lnTo>
                    <a:pt x="125" y="76"/>
                  </a:lnTo>
                  <a:lnTo>
                    <a:pt x="187" y="78"/>
                  </a:lnTo>
                  <a:lnTo>
                    <a:pt x="165" y="136"/>
                  </a:lnTo>
                  <a:lnTo>
                    <a:pt x="112" y="148"/>
                  </a:lnTo>
                  <a:lnTo>
                    <a:pt x="57" y="10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4591811" y="2160209"/>
              <a:ext cx="122635" cy="276857"/>
            </a:xfrm>
            <a:custGeom>
              <a:avLst/>
              <a:gdLst/>
              <a:ahLst/>
              <a:cxnLst/>
              <a:rect l="l" t="t" r="r" b="b"/>
              <a:pathLst>
                <a:path w="2578" h="5820" extrusionOk="0">
                  <a:moveTo>
                    <a:pt x="45" y="4451"/>
                  </a:moveTo>
                  <a:lnTo>
                    <a:pt x="77" y="4473"/>
                  </a:lnTo>
                  <a:lnTo>
                    <a:pt x="106" y="4524"/>
                  </a:lnTo>
                  <a:lnTo>
                    <a:pt x="134" y="4473"/>
                  </a:lnTo>
                  <a:lnTo>
                    <a:pt x="123" y="4313"/>
                  </a:lnTo>
                  <a:lnTo>
                    <a:pt x="85" y="4243"/>
                  </a:lnTo>
                  <a:lnTo>
                    <a:pt x="104" y="4200"/>
                  </a:lnTo>
                  <a:lnTo>
                    <a:pt x="139" y="4181"/>
                  </a:lnTo>
                  <a:lnTo>
                    <a:pt x="113" y="4129"/>
                  </a:lnTo>
                  <a:lnTo>
                    <a:pt x="130" y="4099"/>
                  </a:lnTo>
                  <a:lnTo>
                    <a:pt x="211" y="4091"/>
                  </a:lnTo>
                  <a:lnTo>
                    <a:pt x="232" y="4053"/>
                  </a:lnTo>
                  <a:lnTo>
                    <a:pt x="230" y="3999"/>
                  </a:lnTo>
                  <a:lnTo>
                    <a:pt x="266" y="3920"/>
                  </a:lnTo>
                  <a:lnTo>
                    <a:pt x="230" y="3867"/>
                  </a:lnTo>
                  <a:lnTo>
                    <a:pt x="211" y="3750"/>
                  </a:lnTo>
                  <a:lnTo>
                    <a:pt x="162" y="3654"/>
                  </a:lnTo>
                  <a:lnTo>
                    <a:pt x="166" y="3613"/>
                  </a:lnTo>
                  <a:lnTo>
                    <a:pt x="283" y="3573"/>
                  </a:lnTo>
                  <a:lnTo>
                    <a:pt x="284" y="3491"/>
                  </a:lnTo>
                  <a:lnTo>
                    <a:pt x="309" y="3432"/>
                  </a:lnTo>
                  <a:lnTo>
                    <a:pt x="220" y="3334"/>
                  </a:lnTo>
                  <a:lnTo>
                    <a:pt x="145" y="3297"/>
                  </a:lnTo>
                  <a:lnTo>
                    <a:pt x="141" y="3201"/>
                  </a:lnTo>
                  <a:lnTo>
                    <a:pt x="158" y="3105"/>
                  </a:lnTo>
                  <a:lnTo>
                    <a:pt x="145" y="3001"/>
                  </a:lnTo>
                  <a:lnTo>
                    <a:pt x="117" y="2930"/>
                  </a:lnTo>
                  <a:lnTo>
                    <a:pt x="139" y="2850"/>
                  </a:lnTo>
                  <a:lnTo>
                    <a:pt x="124" y="2715"/>
                  </a:lnTo>
                  <a:lnTo>
                    <a:pt x="102" y="2583"/>
                  </a:lnTo>
                  <a:lnTo>
                    <a:pt x="119" y="2468"/>
                  </a:lnTo>
                  <a:lnTo>
                    <a:pt x="177" y="2365"/>
                  </a:lnTo>
                  <a:lnTo>
                    <a:pt x="232" y="2331"/>
                  </a:lnTo>
                  <a:lnTo>
                    <a:pt x="301" y="2346"/>
                  </a:lnTo>
                  <a:lnTo>
                    <a:pt x="390" y="2352"/>
                  </a:lnTo>
                  <a:lnTo>
                    <a:pt x="433" y="2291"/>
                  </a:lnTo>
                  <a:lnTo>
                    <a:pt x="426" y="2194"/>
                  </a:lnTo>
                  <a:lnTo>
                    <a:pt x="403" y="2156"/>
                  </a:lnTo>
                  <a:lnTo>
                    <a:pt x="405" y="2092"/>
                  </a:lnTo>
                  <a:lnTo>
                    <a:pt x="493" y="1879"/>
                  </a:lnTo>
                  <a:lnTo>
                    <a:pt x="497" y="1755"/>
                  </a:lnTo>
                  <a:lnTo>
                    <a:pt x="523" y="1638"/>
                  </a:lnTo>
                  <a:lnTo>
                    <a:pt x="548" y="1574"/>
                  </a:lnTo>
                  <a:lnTo>
                    <a:pt x="546" y="1499"/>
                  </a:lnTo>
                  <a:lnTo>
                    <a:pt x="510" y="1461"/>
                  </a:lnTo>
                  <a:lnTo>
                    <a:pt x="512" y="1410"/>
                  </a:lnTo>
                  <a:lnTo>
                    <a:pt x="593" y="1361"/>
                  </a:lnTo>
                  <a:lnTo>
                    <a:pt x="680" y="1343"/>
                  </a:lnTo>
                  <a:lnTo>
                    <a:pt x="721" y="1307"/>
                  </a:lnTo>
                  <a:lnTo>
                    <a:pt x="725" y="1256"/>
                  </a:lnTo>
                  <a:lnTo>
                    <a:pt x="796" y="1132"/>
                  </a:lnTo>
                  <a:lnTo>
                    <a:pt x="868" y="1030"/>
                  </a:lnTo>
                  <a:lnTo>
                    <a:pt x="892" y="972"/>
                  </a:lnTo>
                  <a:lnTo>
                    <a:pt x="864" y="895"/>
                  </a:lnTo>
                  <a:lnTo>
                    <a:pt x="834" y="863"/>
                  </a:lnTo>
                  <a:lnTo>
                    <a:pt x="832" y="742"/>
                  </a:lnTo>
                  <a:lnTo>
                    <a:pt x="866" y="725"/>
                  </a:lnTo>
                  <a:lnTo>
                    <a:pt x="898" y="684"/>
                  </a:lnTo>
                  <a:lnTo>
                    <a:pt x="913" y="620"/>
                  </a:lnTo>
                  <a:lnTo>
                    <a:pt x="949" y="601"/>
                  </a:lnTo>
                  <a:lnTo>
                    <a:pt x="987" y="516"/>
                  </a:lnTo>
                  <a:lnTo>
                    <a:pt x="1041" y="475"/>
                  </a:lnTo>
                  <a:lnTo>
                    <a:pt x="1100" y="501"/>
                  </a:lnTo>
                  <a:lnTo>
                    <a:pt x="1124" y="529"/>
                  </a:lnTo>
                  <a:lnTo>
                    <a:pt x="1156" y="524"/>
                  </a:lnTo>
                  <a:lnTo>
                    <a:pt x="1196" y="488"/>
                  </a:lnTo>
                  <a:lnTo>
                    <a:pt x="1164" y="433"/>
                  </a:lnTo>
                  <a:lnTo>
                    <a:pt x="1194" y="407"/>
                  </a:lnTo>
                  <a:lnTo>
                    <a:pt x="1194" y="379"/>
                  </a:lnTo>
                  <a:lnTo>
                    <a:pt x="1207" y="351"/>
                  </a:lnTo>
                  <a:lnTo>
                    <a:pt x="1165" y="285"/>
                  </a:lnTo>
                  <a:lnTo>
                    <a:pt x="1192" y="270"/>
                  </a:lnTo>
                  <a:lnTo>
                    <a:pt x="1265" y="272"/>
                  </a:lnTo>
                  <a:lnTo>
                    <a:pt x="1322" y="241"/>
                  </a:lnTo>
                  <a:lnTo>
                    <a:pt x="1408" y="264"/>
                  </a:lnTo>
                  <a:lnTo>
                    <a:pt x="1459" y="298"/>
                  </a:lnTo>
                  <a:lnTo>
                    <a:pt x="1519" y="304"/>
                  </a:lnTo>
                  <a:lnTo>
                    <a:pt x="1553" y="332"/>
                  </a:lnTo>
                  <a:lnTo>
                    <a:pt x="1578" y="322"/>
                  </a:lnTo>
                  <a:lnTo>
                    <a:pt x="1602" y="337"/>
                  </a:lnTo>
                  <a:lnTo>
                    <a:pt x="1602" y="275"/>
                  </a:lnTo>
                  <a:lnTo>
                    <a:pt x="1574" y="234"/>
                  </a:lnTo>
                  <a:lnTo>
                    <a:pt x="1581" y="153"/>
                  </a:lnTo>
                  <a:lnTo>
                    <a:pt x="1623" y="130"/>
                  </a:lnTo>
                  <a:lnTo>
                    <a:pt x="1610" y="78"/>
                  </a:lnTo>
                  <a:lnTo>
                    <a:pt x="1568" y="55"/>
                  </a:lnTo>
                  <a:lnTo>
                    <a:pt x="1564" y="2"/>
                  </a:lnTo>
                  <a:lnTo>
                    <a:pt x="1625" y="21"/>
                  </a:lnTo>
                  <a:lnTo>
                    <a:pt x="1683" y="10"/>
                  </a:lnTo>
                  <a:lnTo>
                    <a:pt x="1702" y="0"/>
                  </a:lnTo>
                  <a:lnTo>
                    <a:pt x="1743" y="51"/>
                  </a:lnTo>
                  <a:lnTo>
                    <a:pt x="1811" y="85"/>
                  </a:lnTo>
                  <a:lnTo>
                    <a:pt x="1901" y="191"/>
                  </a:lnTo>
                  <a:lnTo>
                    <a:pt x="1969" y="241"/>
                  </a:lnTo>
                  <a:lnTo>
                    <a:pt x="2069" y="249"/>
                  </a:lnTo>
                  <a:lnTo>
                    <a:pt x="2108" y="272"/>
                  </a:lnTo>
                  <a:lnTo>
                    <a:pt x="2142" y="281"/>
                  </a:lnTo>
                  <a:lnTo>
                    <a:pt x="2193" y="339"/>
                  </a:lnTo>
                  <a:lnTo>
                    <a:pt x="2212" y="388"/>
                  </a:lnTo>
                  <a:lnTo>
                    <a:pt x="2235" y="392"/>
                  </a:lnTo>
                  <a:lnTo>
                    <a:pt x="2253" y="386"/>
                  </a:lnTo>
                  <a:lnTo>
                    <a:pt x="2297" y="447"/>
                  </a:lnTo>
                  <a:lnTo>
                    <a:pt x="2333" y="450"/>
                  </a:lnTo>
                  <a:lnTo>
                    <a:pt x="2357" y="488"/>
                  </a:lnTo>
                  <a:lnTo>
                    <a:pt x="2338" y="535"/>
                  </a:lnTo>
                  <a:lnTo>
                    <a:pt x="2351" y="609"/>
                  </a:lnTo>
                  <a:lnTo>
                    <a:pt x="2329" y="669"/>
                  </a:lnTo>
                  <a:lnTo>
                    <a:pt x="2334" y="720"/>
                  </a:lnTo>
                  <a:lnTo>
                    <a:pt x="2402" y="723"/>
                  </a:lnTo>
                  <a:lnTo>
                    <a:pt x="2417" y="784"/>
                  </a:lnTo>
                  <a:lnTo>
                    <a:pt x="2395" y="821"/>
                  </a:lnTo>
                  <a:lnTo>
                    <a:pt x="2402" y="893"/>
                  </a:lnTo>
                  <a:lnTo>
                    <a:pt x="2430" y="934"/>
                  </a:lnTo>
                  <a:lnTo>
                    <a:pt x="2447" y="1026"/>
                  </a:lnTo>
                  <a:lnTo>
                    <a:pt x="2436" y="1070"/>
                  </a:lnTo>
                  <a:lnTo>
                    <a:pt x="2447" y="1109"/>
                  </a:lnTo>
                  <a:lnTo>
                    <a:pt x="2447" y="1209"/>
                  </a:lnTo>
                  <a:lnTo>
                    <a:pt x="2430" y="1247"/>
                  </a:lnTo>
                  <a:lnTo>
                    <a:pt x="2455" y="1320"/>
                  </a:lnTo>
                  <a:lnTo>
                    <a:pt x="2504" y="1337"/>
                  </a:lnTo>
                  <a:lnTo>
                    <a:pt x="2549" y="1433"/>
                  </a:lnTo>
                  <a:lnTo>
                    <a:pt x="2577" y="1463"/>
                  </a:lnTo>
                  <a:lnTo>
                    <a:pt x="2575" y="1520"/>
                  </a:lnTo>
                  <a:lnTo>
                    <a:pt x="2573" y="1518"/>
                  </a:lnTo>
                  <a:lnTo>
                    <a:pt x="2540" y="1540"/>
                  </a:lnTo>
                  <a:lnTo>
                    <a:pt x="2491" y="1537"/>
                  </a:lnTo>
                  <a:lnTo>
                    <a:pt x="2461" y="1501"/>
                  </a:lnTo>
                  <a:lnTo>
                    <a:pt x="2400" y="1540"/>
                  </a:lnTo>
                  <a:lnTo>
                    <a:pt x="2361" y="1518"/>
                  </a:lnTo>
                  <a:lnTo>
                    <a:pt x="2338" y="1561"/>
                  </a:lnTo>
                  <a:lnTo>
                    <a:pt x="2295" y="1542"/>
                  </a:lnTo>
                  <a:lnTo>
                    <a:pt x="2276" y="1499"/>
                  </a:lnTo>
                  <a:lnTo>
                    <a:pt x="2235" y="1550"/>
                  </a:lnTo>
                  <a:lnTo>
                    <a:pt x="2205" y="1493"/>
                  </a:lnTo>
                  <a:lnTo>
                    <a:pt x="2176" y="1516"/>
                  </a:lnTo>
                  <a:lnTo>
                    <a:pt x="2171" y="1565"/>
                  </a:lnTo>
                  <a:lnTo>
                    <a:pt x="2154" y="1606"/>
                  </a:lnTo>
                  <a:lnTo>
                    <a:pt x="2116" y="1614"/>
                  </a:lnTo>
                  <a:lnTo>
                    <a:pt x="2092" y="1585"/>
                  </a:lnTo>
                  <a:lnTo>
                    <a:pt x="2058" y="1574"/>
                  </a:lnTo>
                  <a:lnTo>
                    <a:pt x="2090" y="1636"/>
                  </a:lnTo>
                  <a:lnTo>
                    <a:pt x="2124" y="1661"/>
                  </a:lnTo>
                  <a:lnTo>
                    <a:pt x="2082" y="1698"/>
                  </a:lnTo>
                  <a:lnTo>
                    <a:pt x="2039" y="1697"/>
                  </a:lnTo>
                  <a:lnTo>
                    <a:pt x="1999" y="1717"/>
                  </a:lnTo>
                  <a:lnTo>
                    <a:pt x="2046" y="1738"/>
                  </a:lnTo>
                  <a:lnTo>
                    <a:pt x="2044" y="1770"/>
                  </a:lnTo>
                  <a:lnTo>
                    <a:pt x="2024" y="1774"/>
                  </a:lnTo>
                  <a:lnTo>
                    <a:pt x="2012" y="1757"/>
                  </a:lnTo>
                  <a:lnTo>
                    <a:pt x="1982" y="1742"/>
                  </a:lnTo>
                  <a:lnTo>
                    <a:pt x="1965" y="1761"/>
                  </a:lnTo>
                  <a:lnTo>
                    <a:pt x="1988" y="1796"/>
                  </a:lnTo>
                  <a:lnTo>
                    <a:pt x="2020" y="1798"/>
                  </a:lnTo>
                  <a:lnTo>
                    <a:pt x="2044" y="1830"/>
                  </a:lnTo>
                  <a:lnTo>
                    <a:pt x="2029" y="1858"/>
                  </a:lnTo>
                  <a:lnTo>
                    <a:pt x="1997" y="1949"/>
                  </a:lnTo>
                  <a:lnTo>
                    <a:pt x="2009" y="1985"/>
                  </a:lnTo>
                  <a:lnTo>
                    <a:pt x="1947" y="1998"/>
                  </a:lnTo>
                  <a:lnTo>
                    <a:pt x="1997" y="2035"/>
                  </a:lnTo>
                  <a:lnTo>
                    <a:pt x="2039" y="2045"/>
                  </a:lnTo>
                  <a:lnTo>
                    <a:pt x="2054" y="2077"/>
                  </a:lnTo>
                  <a:lnTo>
                    <a:pt x="2022" y="2088"/>
                  </a:lnTo>
                  <a:lnTo>
                    <a:pt x="2052" y="2130"/>
                  </a:lnTo>
                  <a:lnTo>
                    <a:pt x="2090" y="2130"/>
                  </a:lnTo>
                  <a:lnTo>
                    <a:pt x="2039" y="2194"/>
                  </a:lnTo>
                  <a:lnTo>
                    <a:pt x="2005" y="2195"/>
                  </a:lnTo>
                  <a:lnTo>
                    <a:pt x="1967" y="2241"/>
                  </a:lnTo>
                  <a:lnTo>
                    <a:pt x="1977" y="2325"/>
                  </a:lnTo>
                  <a:lnTo>
                    <a:pt x="1924" y="2410"/>
                  </a:lnTo>
                  <a:lnTo>
                    <a:pt x="1892" y="2408"/>
                  </a:lnTo>
                  <a:lnTo>
                    <a:pt x="1839" y="2459"/>
                  </a:lnTo>
                  <a:lnTo>
                    <a:pt x="1811" y="2425"/>
                  </a:lnTo>
                  <a:lnTo>
                    <a:pt x="1804" y="2470"/>
                  </a:lnTo>
                  <a:lnTo>
                    <a:pt x="1824" y="2515"/>
                  </a:lnTo>
                  <a:lnTo>
                    <a:pt x="1760" y="2551"/>
                  </a:lnTo>
                  <a:lnTo>
                    <a:pt x="1736" y="2604"/>
                  </a:lnTo>
                  <a:lnTo>
                    <a:pt x="1704" y="2602"/>
                  </a:lnTo>
                  <a:lnTo>
                    <a:pt x="1698" y="2564"/>
                  </a:lnTo>
                  <a:lnTo>
                    <a:pt x="1660" y="2564"/>
                  </a:lnTo>
                  <a:lnTo>
                    <a:pt x="1636" y="2617"/>
                  </a:lnTo>
                  <a:lnTo>
                    <a:pt x="1636" y="2675"/>
                  </a:lnTo>
                  <a:lnTo>
                    <a:pt x="1602" y="2707"/>
                  </a:lnTo>
                  <a:lnTo>
                    <a:pt x="1580" y="2674"/>
                  </a:lnTo>
                  <a:lnTo>
                    <a:pt x="1559" y="2674"/>
                  </a:lnTo>
                  <a:lnTo>
                    <a:pt x="1546" y="2728"/>
                  </a:lnTo>
                  <a:lnTo>
                    <a:pt x="1521" y="2734"/>
                  </a:lnTo>
                  <a:lnTo>
                    <a:pt x="1500" y="2707"/>
                  </a:lnTo>
                  <a:lnTo>
                    <a:pt x="1465" y="2743"/>
                  </a:lnTo>
                  <a:lnTo>
                    <a:pt x="1450" y="2785"/>
                  </a:lnTo>
                  <a:lnTo>
                    <a:pt x="1484" y="2794"/>
                  </a:lnTo>
                  <a:lnTo>
                    <a:pt x="1480" y="2822"/>
                  </a:lnTo>
                  <a:lnTo>
                    <a:pt x="1410" y="2882"/>
                  </a:lnTo>
                  <a:lnTo>
                    <a:pt x="1365" y="2871"/>
                  </a:lnTo>
                  <a:lnTo>
                    <a:pt x="1352" y="2898"/>
                  </a:lnTo>
                  <a:lnTo>
                    <a:pt x="1372" y="2943"/>
                  </a:lnTo>
                  <a:lnTo>
                    <a:pt x="1331" y="3005"/>
                  </a:lnTo>
                  <a:lnTo>
                    <a:pt x="1256" y="3018"/>
                  </a:lnTo>
                  <a:lnTo>
                    <a:pt x="1214" y="3003"/>
                  </a:lnTo>
                  <a:lnTo>
                    <a:pt x="1275" y="3078"/>
                  </a:lnTo>
                  <a:lnTo>
                    <a:pt x="1280" y="3142"/>
                  </a:lnTo>
                  <a:lnTo>
                    <a:pt x="1267" y="3161"/>
                  </a:lnTo>
                  <a:lnTo>
                    <a:pt x="1278" y="3219"/>
                  </a:lnTo>
                  <a:lnTo>
                    <a:pt x="1263" y="3297"/>
                  </a:lnTo>
                  <a:lnTo>
                    <a:pt x="1303" y="3338"/>
                  </a:lnTo>
                  <a:lnTo>
                    <a:pt x="1297" y="3389"/>
                  </a:lnTo>
                  <a:lnTo>
                    <a:pt x="1263" y="3359"/>
                  </a:lnTo>
                  <a:lnTo>
                    <a:pt x="1252" y="3374"/>
                  </a:lnTo>
                  <a:lnTo>
                    <a:pt x="1267" y="3451"/>
                  </a:lnTo>
                  <a:lnTo>
                    <a:pt x="1229" y="3500"/>
                  </a:lnTo>
                  <a:lnTo>
                    <a:pt x="1267" y="3515"/>
                  </a:lnTo>
                  <a:lnTo>
                    <a:pt x="1267" y="3547"/>
                  </a:lnTo>
                  <a:lnTo>
                    <a:pt x="1244" y="3560"/>
                  </a:lnTo>
                  <a:lnTo>
                    <a:pt x="1271" y="3617"/>
                  </a:lnTo>
                  <a:lnTo>
                    <a:pt x="1237" y="3662"/>
                  </a:lnTo>
                  <a:lnTo>
                    <a:pt x="1265" y="3692"/>
                  </a:lnTo>
                  <a:lnTo>
                    <a:pt x="1292" y="3731"/>
                  </a:lnTo>
                  <a:lnTo>
                    <a:pt x="1325" y="3739"/>
                  </a:lnTo>
                  <a:lnTo>
                    <a:pt x="1325" y="3788"/>
                  </a:lnTo>
                  <a:lnTo>
                    <a:pt x="1352" y="3773"/>
                  </a:lnTo>
                  <a:lnTo>
                    <a:pt x="1378" y="3820"/>
                  </a:lnTo>
                  <a:lnTo>
                    <a:pt x="1423" y="3765"/>
                  </a:lnTo>
                  <a:lnTo>
                    <a:pt x="1459" y="3794"/>
                  </a:lnTo>
                  <a:lnTo>
                    <a:pt x="1470" y="3839"/>
                  </a:lnTo>
                  <a:lnTo>
                    <a:pt x="1563" y="3908"/>
                  </a:lnTo>
                  <a:lnTo>
                    <a:pt x="1549" y="3939"/>
                  </a:lnTo>
                  <a:lnTo>
                    <a:pt x="1625" y="3984"/>
                  </a:lnTo>
                  <a:lnTo>
                    <a:pt x="1625" y="4021"/>
                  </a:lnTo>
                  <a:lnTo>
                    <a:pt x="1676" y="4070"/>
                  </a:lnTo>
                  <a:lnTo>
                    <a:pt x="1642" y="4149"/>
                  </a:lnTo>
                  <a:lnTo>
                    <a:pt x="1578" y="4219"/>
                  </a:lnTo>
                  <a:lnTo>
                    <a:pt x="1561" y="4272"/>
                  </a:lnTo>
                  <a:lnTo>
                    <a:pt x="1489" y="4289"/>
                  </a:lnTo>
                  <a:lnTo>
                    <a:pt x="1448" y="4266"/>
                  </a:lnTo>
                  <a:lnTo>
                    <a:pt x="1453" y="4232"/>
                  </a:lnTo>
                  <a:lnTo>
                    <a:pt x="1395" y="4211"/>
                  </a:lnTo>
                  <a:lnTo>
                    <a:pt x="1369" y="4185"/>
                  </a:lnTo>
                  <a:lnTo>
                    <a:pt x="1367" y="4217"/>
                  </a:lnTo>
                  <a:lnTo>
                    <a:pt x="1337" y="4219"/>
                  </a:lnTo>
                  <a:lnTo>
                    <a:pt x="1314" y="4196"/>
                  </a:lnTo>
                  <a:lnTo>
                    <a:pt x="1269" y="4185"/>
                  </a:lnTo>
                  <a:lnTo>
                    <a:pt x="1252" y="4219"/>
                  </a:lnTo>
                  <a:lnTo>
                    <a:pt x="1212" y="4230"/>
                  </a:lnTo>
                  <a:lnTo>
                    <a:pt x="1192" y="4210"/>
                  </a:lnTo>
                  <a:lnTo>
                    <a:pt x="1154" y="4259"/>
                  </a:lnTo>
                  <a:lnTo>
                    <a:pt x="1111" y="4236"/>
                  </a:lnTo>
                  <a:lnTo>
                    <a:pt x="1075" y="4253"/>
                  </a:lnTo>
                  <a:lnTo>
                    <a:pt x="1077" y="4272"/>
                  </a:lnTo>
                  <a:lnTo>
                    <a:pt x="1154" y="4279"/>
                  </a:lnTo>
                  <a:lnTo>
                    <a:pt x="1173" y="4294"/>
                  </a:lnTo>
                  <a:lnTo>
                    <a:pt x="1180" y="4270"/>
                  </a:lnTo>
                  <a:lnTo>
                    <a:pt x="1248" y="4268"/>
                  </a:lnTo>
                  <a:lnTo>
                    <a:pt x="1280" y="4289"/>
                  </a:lnTo>
                  <a:lnTo>
                    <a:pt x="1337" y="4300"/>
                  </a:lnTo>
                  <a:lnTo>
                    <a:pt x="1369" y="4343"/>
                  </a:lnTo>
                  <a:lnTo>
                    <a:pt x="1410" y="4321"/>
                  </a:lnTo>
                  <a:lnTo>
                    <a:pt x="1435" y="4332"/>
                  </a:lnTo>
                  <a:lnTo>
                    <a:pt x="1480" y="4307"/>
                  </a:lnTo>
                  <a:lnTo>
                    <a:pt x="1544" y="4324"/>
                  </a:lnTo>
                  <a:lnTo>
                    <a:pt x="1574" y="4353"/>
                  </a:lnTo>
                  <a:lnTo>
                    <a:pt x="1580" y="4400"/>
                  </a:lnTo>
                  <a:lnTo>
                    <a:pt x="1546" y="4430"/>
                  </a:lnTo>
                  <a:lnTo>
                    <a:pt x="1510" y="4430"/>
                  </a:lnTo>
                  <a:lnTo>
                    <a:pt x="1465" y="4498"/>
                  </a:lnTo>
                  <a:lnTo>
                    <a:pt x="1435" y="4496"/>
                  </a:lnTo>
                  <a:lnTo>
                    <a:pt x="1444" y="4449"/>
                  </a:lnTo>
                  <a:lnTo>
                    <a:pt x="1427" y="4426"/>
                  </a:lnTo>
                  <a:lnTo>
                    <a:pt x="1408" y="4452"/>
                  </a:lnTo>
                  <a:lnTo>
                    <a:pt x="1416" y="4486"/>
                  </a:lnTo>
                  <a:lnTo>
                    <a:pt x="1380" y="4490"/>
                  </a:lnTo>
                  <a:lnTo>
                    <a:pt x="1346" y="4530"/>
                  </a:lnTo>
                  <a:lnTo>
                    <a:pt x="1340" y="4582"/>
                  </a:lnTo>
                  <a:lnTo>
                    <a:pt x="1297" y="4548"/>
                  </a:lnTo>
                  <a:lnTo>
                    <a:pt x="1299" y="4582"/>
                  </a:lnTo>
                  <a:lnTo>
                    <a:pt x="1269" y="4609"/>
                  </a:lnTo>
                  <a:lnTo>
                    <a:pt x="1261" y="4597"/>
                  </a:lnTo>
                  <a:lnTo>
                    <a:pt x="1235" y="4597"/>
                  </a:lnTo>
                  <a:lnTo>
                    <a:pt x="1205" y="4633"/>
                  </a:lnTo>
                  <a:lnTo>
                    <a:pt x="1248" y="4639"/>
                  </a:lnTo>
                  <a:lnTo>
                    <a:pt x="1299" y="4691"/>
                  </a:lnTo>
                  <a:lnTo>
                    <a:pt x="1203" y="4695"/>
                  </a:lnTo>
                  <a:lnTo>
                    <a:pt x="1280" y="4722"/>
                  </a:lnTo>
                  <a:lnTo>
                    <a:pt x="1284" y="4754"/>
                  </a:lnTo>
                  <a:lnTo>
                    <a:pt x="1256" y="4812"/>
                  </a:lnTo>
                  <a:lnTo>
                    <a:pt x="1310" y="4863"/>
                  </a:lnTo>
                  <a:lnTo>
                    <a:pt x="1250" y="4874"/>
                  </a:lnTo>
                  <a:lnTo>
                    <a:pt x="1194" y="4853"/>
                  </a:lnTo>
                  <a:lnTo>
                    <a:pt x="1226" y="4902"/>
                  </a:lnTo>
                  <a:lnTo>
                    <a:pt x="1199" y="4948"/>
                  </a:lnTo>
                  <a:lnTo>
                    <a:pt x="1256" y="4981"/>
                  </a:lnTo>
                  <a:lnTo>
                    <a:pt x="1211" y="5023"/>
                  </a:lnTo>
                  <a:lnTo>
                    <a:pt x="1252" y="5076"/>
                  </a:lnTo>
                  <a:lnTo>
                    <a:pt x="1209" y="5124"/>
                  </a:lnTo>
                  <a:lnTo>
                    <a:pt x="1203" y="5177"/>
                  </a:lnTo>
                  <a:lnTo>
                    <a:pt x="1248" y="5217"/>
                  </a:lnTo>
                  <a:lnTo>
                    <a:pt x="1226" y="5256"/>
                  </a:lnTo>
                  <a:lnTo>
                    <a:pt x="1214" y="5384"/>
                  </a:lnTo>
                  <a:lnTo>
                    <a:pt x="1173" y="5426"/>
                  </a:lnTo>
                  <a:lnTo>
                    <a:pt x="1156" y="5527"/>
                  </a:lnTo>
                  <a:lnTo>
                    <a:pt x="1100" y="5597"/>
                  </a:lnTo>
                  <a:lnTo>
                    <a:pt x="1073" y="5561"/>
                  </a:lnTo>
                  <a:lnTo>
                    <a:pt x="1026" y="5540"/>
                  </a:lnTo>
                  <a:lnTo>
                    <a:pt x="970" y="5571"/>
                  </a:lnTo>
                  <a:lnTo>
                    <a:pt x="876" y="5556"/>
                  </a:lnTo>
                  <a:lnTo>
                    <a:pt x="862" y="5518"/>
                  </a:lnTo>
                  <a:lnTo>
                    <a:pt x="843" y="5601"/>
                  </a:lnTo>
                  <a:lnTo>
                    <a:pt x="764" y="5610"/>
                  </a:lnTo>
                  <a:lnTo>
                    <a:pt x="729" y="5695"/>
                  </a:lnTo>
                  <a:lnTo>
                    <a:pt x="759" y="5719"/>
                  </a:lnTo>
                  <a:lnTo>
                    <a:pt x="763" y="5761"/>
                  </a:lnTo>
                  <a:lnTo>
                    <a:pt x="712" y="5808"/>
                  </a:lnTo>
                  <a:lnTo>
                    <a:pt x="648" y="5783"/>
                  </a:lnTo>
                  <a:lnTo>
                    <a:pt x="516" y="5819"/>
                  </a:lnTo>
                  <a:lnTo>
                    <a:pt x="465" y="5819"/>
                  </a:lnTo>
                  <a:lnTo>
                    <a:pt x="439" y="5793"/>
                  </a:lnTo>
                  <a:lnTo>
                    <a:pt x="467" y="5748"/>
                  </a:lnTo>
                  <a:lnTo>
                    <a:pt x="444" y="5625"/>
                  </a:lnTo>
                  <a:lnTo>
                    <a:pt x="392" y="5610"/>
                  </a:lnTo>
                  <a:lnTo>
                    <a:pt x="384" y="5563"/>
                  </a:lnTo>
                  <a:lnTo>
                    <a:pt x="348" y="5542"/>
                  </a:lnTo>
                  <a:lnTo>
                    <a:pt x="358" y="5514"/>
                  </a:lnTo>
                  <a:lnTo>
                    <a:pt x="424" y="5507"/>
                  </a:lnTo>
                  <a:lnTo>
                    <a:pt x="459" y="5437"/>
                  </a:lnTo>
                  <a:lnTo>
                    <a:pt x="444" y="5375"/>
                  </a:lnTo>
                  <a:lnTo>
                    <a:pt x="390" y="5405"/>
                  </a:lnTo>
                  <a:lnTo>
                    <a:pt x="341" y="5356"/>
                  </a:lnTo>
                  <a:lnTo>
                    <a:pt x="328" y="5307"/>
                  </a:lnTo>
                  <a:lnTo>
                    <a:pt x="275" y="5286"/>
                  </a:lnTo>
                  <a:lnTo>
                    <a:pt x="269" y="5215"/>
                  </a:lnTo>
                  <a:lnTo>
                    <a:pt x="222" y="5119"/>
                  </a:lnTo>
                  <a:lnTo>
                    <a:pt x="198" y="5098"/>
                  </a:lnTo>
                  <a:lnTo>
                    <a:pt x="173" y="5032"/>
                  </a:lnTo>
                  <a:lnTo>
                    <a:pt x="130" y="5021"/>
                  </a:lnTo>
                  <a:lnTo>
                    <a:pt x="102" y="4980"/>
                  </a:lnTo>
                  <a:lnTo>
                    <a:pt x="124" y="4955"/>
                  </a:lnTo>
                  <a:lnTo>
                    <a:pt x="132" y="4899"/>
                  </a:lnTo>
                  <a:lnTo>
                    <a:pt x="115" y="4859"/>
                  </a:lnTo>
                  <a:lnTo>
                    <a:pt x="124" y="4818"/>
                  </a:lnTo>
                  <a:lnTo>
                    <a:pt x="177" y="4776"/>
                  </a:lnTo>
                  <a:lnTo>
                    <a:pt x="162" y="4748"/>
                  </a:lnTo>
                  <a:lnTo>
                    <a:pt x="119" y="4723"/>
                  </a:lnTo>
                  <a:lnTo>
                    <a:pt x="132" y="4697"/>
                  </a:lnTo>
                  <a:lnTo>
                    <a:pt x="107" y="4697"/>
                  </a:lnTo>
                  <a:lnTo>
                    <a:pt x="100" y="4737"/>
                  </a:lnTo>
                  <a:lnTo>
                    <a:pt x="136" y="4774"/>
                  </a:lnTo>
                  <a:lnTo>
                    <a:pt x="79" y="4799"/>
                  </a:lnTo>
                  <a:lnTo>
                    <a:pt x="87" y="4744"/>
                  </a:lnTo>
                  <a:lnTo>
                    <a:pt x="74" y="4723"/>
                  </a:lnTo>
                  <a:lnTo>
                    <a:pt x="36" y="4705"/>
                  </a:lnTo>
                  <a:lnTo>
                    <a:pt x="30" y="4620"/>
                  </a:lnTo>
                  <a:lnTo>
                    <a:pt x="10" y="4590"/>
                  </a:lnTo>
                  <a:lnTo>
                    <a:pt x="0" y="4481"/>
                  </a:lnTo>
                  <a:lnTo>
                    <a:pt x="42" y="445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4665924" y="2361236"/>
              <a:ext cx="5280" cy="7135"/>
            </a:xfrm>
            <a:custGeom>
              <a:avLst/>
              <a:gdLst/>
              <a:ahLst/>
              <a:cxnLst/>
              <a:rect l="l" t="t" r="r" b="b"/>
              <a:pathLst>
                <a:path w="111" h="150" extrusionOk="0">
                  <a:moveTo>
                    <a:pt x="1" y="72"/>
                  </a:moveTo>
                  <a:lnTo>
                    <a:pt x="38" y="132"/>
                  </a:lnTo>
                  <a:lnTo>
                    <a:pt x="59" y="149"/>
                  </a:lnTo>
                  <a:lnTo>
                    <a:pt x="59" y="87"/>
                  </a:lnTo>
                  <a:lnTo>
                    <a:pt x="110" y="42"/>
                  </a:lnTo>
                  <a:lnTo>
                    <a:pt x="110" y="1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4594999" y="2388921"/>
              <a:ext cx="1855" cy="2188"/>
            </a:xfrm>
            <a:custGeom>
              <a:avLst/>
              <a:gdLst/>
              <a:ahLst/>
              <a:cxnLst/>
              <a:rect l="l" t="t" r="r" b="b"/>
              <a:pathLst>
                <a:path w="39" h="46" extrusionOk="0">
                  <a:moveTo>
                    <a:pt x="5" y="10"/>
                  </a:moveTo>
                  <a:lnTo>
                    <a:pt x="1" y="45"/>
                  </a:lnTo>
                  <a:lnTo>
                    <a:pt x="27" y="44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4676675" y="2381025"/>
              <a:ext cx="2283" cy="2664"/>
            </a:xfrm>
            <a:custGeom>
              <a:avLst/>
              <a:gdLst/>
              <a:ahLst/>
              <a:cxnLst/>
              <a:rect l="l" t="t" r="r" b="b"/>
              <a:pathLst>
                <a:path w="48" h="56" extrusionOk="0">
                  <a:moveTo>
                    <a:pt x="1" y="12"/>
                  </a:moveTo>
                  <a:lnTo>
                    <a:pt x="21" y="55"/>
                  </a:lnTo>
                  <a:lnTo>
                    <a:pt x="48" y="2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7"/>
            <p:cNvSpPr/>
            <p:nvPr/>
          </p:nvSpPr>
          <p:spPr>
            <a:xfrm>
              <a:off x="4677579" y="2391347"/>
              <a:ext cx="4424" cy="2807"/>
            </a:xfrm>
            <a:custGeom>
              <a:avLst/>
              <a:gdLst/>
              <a:ahLst/>
              <a:cxnLst/>
              <a:rect l="l" t="t" r="r" b="b"/>
              <a:pathLst>
                <a:path w="93" h="59" extrusionOk="0">
                  <a:moveTo>
                    <a:pt x="1" y="34"/>
                  </a:moveTo>
                  <a:lnTo>
                    <a:pt x="17" y="58"/>
                  </a:lnTo>
                  <a:lnTo>
                    <a:pt x="46" y="32"/>
                  </a:lnTo>
                  <a:lnTo>
                    <a:pt x="93" y="19"/>
                  </a:lnTo>
                  <a:lnTo>
                    <a:pt x="81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4667447" y="2393726"/>
              <a:ext cx="9990" cy="18219"/>
            </a:xfrm>
            <a:custGeom>
              <a:avLst/>
              <a:gdLst/>
              <a:ahLst/>
              <a:cxnLst/>
              <a:rect l="l" t="t" r="r" b="b"/>
              <a:pathLst>
                <a:path w="210" h="383" extrusionOk="0">
                  <a:moveTo>
                    <a:pt x="37" y="383"/>
                  </a:moveTo>
                  <a:lnTo>
                    <a:pt x="95" y="366"/>
                  </a:lnTo>
                  <a:lnTo>
                    <a:pt x="108" y="336"/>
                  </a:lnTo>
                  <a:lnTo>
                    <a:pt x="89" y="323"/>
                  </a:lnTo>
                  <a:lnTo>
                    <a:pt x="99" y="291"/>
                  </a:lnTo>
                  <a:lnTo>
                    <a:pt x="159" y="244"/>
                  </a:lnTo>
                  <a:lnTo>
                    <a:pt x="166" y="210"/>
                  </a:lnTo>
                  <a:lnTo>
                    <a:pt x="204" y="165"/>
                  </a:lnTo>
                  <a:lnTo>
                    <a:pt x="198" y="142"/>
                  </a:lnTo>
                  <a:lnTo>
                    <a:pt x="161" y="110"/>
                  </a:lnTo>
                  <a:lnTo>
                    <a:pt x="182" y="65"/>
                  </a:lnTo>
                  <a:lnTo>
                    <a:pt x="187" y="37"/>
                  </a:lnTo>
                  <a:lnTo>
                    <a:pt x="210" y="18"/>
                  </a:lnTo>
                  <a:lnTo>
                    <a:pt x="180" y="1"/>
                  </a:lnTo>
                  <a:lnTo>
                    <a:pt x="151" y="18"/>
                  </a:lnTo>
                  <a:lnTo>
                    <a:pt x="97" y="16"/>
                  </a:lnTo>
                  <a:lnTo>
                    <a:pt x="63" y="59"/>
                  </a:lnTo>
                  <a:lnTo>
                    <a:pt x="38" y="106"/>
                  </a:lnTo>
                  <a:lnTo>
                    <a:pt x="5" y="142"/>
                  </a:lnTo>
                  <a:lnTo>
                    <a:pt x="20" y="200"/>
                  </a:lnTo>
                  <a:lnTo>
                    <a:pt x="1" y="214"/>
                  </a:lnTo>
                  <a:lnTo>
                    <a:pt x="52" y="287"/>
                  </a:lnTo>
                  <a:lnTo>
                    <a:pt x="72" y="279"/>
                  </a:lnTo>
                  <a:lnTo>
                    <a:pt x="61" y="323"/>
                  </a:lnTo>
                  <a:lnTo>
                    <a:pt x="31" y="36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4650797" y="2404762"/>
              <a:ext cx="5613" cy="19313"/>
            </a:xfrm>
            <a:custGeom>
              <a:avLst/>
              <a:gdLst/>
              <a:ahLst/>
              <a:cxnLst/>
              <a:rect l="l" t="t" r="r" b="b"/>
              <a:pathLst>
                <a:path w="118" h="406" extrusionOk="0">
                  <a:moveTo>
                    <a:pt x="1" y="305"/>
                  </a:moveTo>
                  <a:lnTo>
                    <a:pt x="8" y="352"/>
                  </a:lnTo>
                  <a:lnTo>
                    <a:pt x="8" y="388"/>
                  </a:lnTo>
                  <a:lnTo>
                    <a:pt x="25" y="405"/>
                  </a:lnTo>
                  <a:lnTo>
                    <a:pt x="44" y="360"/>
                  </a:lnTo>
                  <a:lnTo>
                    <a:pt x="72" y="279"/>
                  </a:lnTo>
                  <a:lnTo>
                    <a:pt x="82" y="194"/>
                  </a:lnTo>
                  <a:lnTo>
                    <a:pt x="108" y="106"/>
                  </a:lnTo>
                  <a:lnTo>
                    <a:pt x="117" y="31"/>
                  </a:lnTo>
                  <a:lnTo>
                    <a:pt x="89" y="0"/>
                  </a:lnTo>
                  <a:lnTo>
                    <a:pt x="57" y="49"/>
                  </a:lnTo>
                  <a:lnTo>
                    <a:pt x="65" y="70"/>
                  </a:lnTo>
                  <a:lnTo>
                    <a:pt x="48" y="147"/>
                  </a:lnTo>
                  <a:lnTo>
                    <a:pt x="20" y="16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4672679" y="2133427"/>
              <a:ext cx="123159" cy="220772"/>
            </a:xfrm>
            <a:custGeom>
              <a:avLst/>
              <a:gdLst/>
              <a:ahLst/>
              <a:cxnLst/>
              <a:rect l="l" t="t" r="r" b="b"/>
              <a:pathLst>
                <a:path w="2589" h="4641" extrusionOk="0">
                  <a:moveTo>
                    <a:pt x="2044" y="4291"/>
                  </a:moveTo>
                  <a:lnTo>
                    <a:pt x="2035" y="4215"/>
                  </a:lnTo>
                  <a:lnTo>
                    <a:pt x="2154" y="4102"/>
                  </a:lnTo>
                  <a:lnTo>
                    <a:pt x="2214" y="4072"/>
                  </a:lnTo>
                  <a:lnTo>
                    <a:pt x="2283" y="3950"/>
                  </a:lnTo>
                  <a:lnTo>
                    <a:pt x="2355" y="3843"/>
                  </a:lnTo>
                  <a:lnTo>
                    <a:pt x="2410" y="3715"/>
                  </a:lnTo>
                  <a:lnTo>
                    <a:pt x="2513" y="3538"/>
                  </a:lnTo>
                  <a:lnTo>
                    <a:pt x="2588" y="3353"/>
                  </a:lnTo>
                  <a:lnTo>
                    <a:pt x="2571" y="3276"/>
                  </a:lnTo>
                  <a:lnTo>
                    <a:pt x="2460" y="3148"/>
                  </a:lnTo>
                  <a:lnTo>
                    <a:pt x="2393" y="3125"/>
                  </a:lnTo>
                  <a:lnTo>
                    <a:pt x="2274" y="2958"/>
                  </a:lnTo>
                  <a:lnTo>
                    <a:pt x="2295" y="2881"/>
                  </a:lnTo>
                  <a:lnTo>
                    <a:pt x="2342" y="2815"/>
                  </a:lnTo>
                  <a:lnTo>
                    <a:pt x="2336" y="2738"/>
                  </a:lnTo>
                  <a:lnTo>
                    <a:pt x="2259" y="2685"/>
                  </a:lnTo>
                  <a:lnTo>
                    <a:pt x="2231" y="2625"/>
                  </a:lnTo>
                  <a:lnTo>
                    <a:pt x="2227" y="2531"/>
                  </a:lnTo>
                  <a:lnTo>
                    <a:pt x="2248" y="2506"/>
                  </a:lnTo>
                  <a:lnTo>
                    <a:pt x="2225" y="2457"/>
                  </a:lnTo>
                  <a:lnTo>
                    <a:pt x="2163" y="2446"/>
                  </a:lnTo>
                  <a:lnTo>
                    <a:pt x="2129" y="2403"/>
                  </a:lnTo>
                  <a:lnTo>
                    <a:pt x="2129" y="2318"/>
                  </a:lnTo>
                  <a:lnTo>
                    <a:pt x="2165" y="2271"/>
                  </a:lnTo>
                  <a:lnTo>
                    <a:pt x="2114" y="2258"/>
                  </a:lnTo>
                  <a:lnTo>
                    <a:pt x="2112" y="2214"/>
                  </a:lnTo>
                  <a:lnTo>
                    <a:pt x="2123" y="2047"/>
                  </a:lnTo>
                  <a:lnTo>
                    <a:pt x="2170" y="2036"/>
                  </a:lnTo>
                  <a:lnTo>
                    <a:pt x="2054" y="1768"/>
                  </a:lnTo>
                  <a:lnTo>
                    <a:pt x="1948" y="1572"/>
                  </a:lnTo>
                  <a:lnTo>
                    <a:pt x="1926" y="1499"/>
                  </a:lnTo>
                  <a:lnTo>
                    <a:pt x="1866" y="1433"/>
                  </a:lnTo>
                  <a:lnTo>
                    <a:pt x="1907" y="1311"/>
                  </a:lnTo>
                  <a:lnTo>
                    <a:pt x="1960" y="1226"/>
                  </a:lnTo>
                  <a:lnTo>
                    <a:pt x="1984" y="1151"/>
                  </a:lnTo>
                  <a:lnTo>
                    <a:pt x="1952" y="1121"/>
                  </a:lnTo>
                  <a:lnTo>
                    <a:pt x="1835" y="1047"/>
                  </a:lnTo>
                  <a:lnTo>
                    <a:pt x="1815" y="998"/>
                  </a:lnTo>
                  <a:lnTo>
                    <a:pt x="1775" y="938"/>
                  </a:lnTo>
                  <a:lnTo>
                    <a:pt x="1705" y="900"/>
                  </a:lnTo>
                  <a:lnTo>
                    <a:pt x="1670" y="895"/>
                  </a:lnTo>
                  <a:lnTo>
                    <a:pt x="1625" y="776"/>
                  </a:lnTo>
                  <a:lnTo>
                    <a:pt x="1591" y="735"/>
                  </a:lnTo>
                  <a:lnTo>
                    <a:pt x="1608" y="646"/>
                  </a:lnTo>
                  <a:lnTo>
                    <a:pt x="1619" y="579"/>
                  </a:lnTo>
                  <a:lnTo>
                    <a:pt x="1577" y="563"/>
                  </a:lnTo>
                  <a:lnTo>
                    <a:pt x="1621" y="535"/>
                  </a:lnTo>
                  <a:lnTo>
                    <a:pt x="1689" y="509"/>
                  </a:lnTo>
                  <a:lnTo>
                    <a:pt x="1679" y="402"/>
                  </a:lnTo>
                  <a:lnTo>
                    <a:pt x="1724" y="330"/>
                  </a:lnTo>
                  <a:lnTo>
                    <a:pt x="1732" y="275"/>
                  </a:lnTo>
                  <a:lnTo>
                    <a:pt x="1681" y="223"/>
                  </a:lnTo>
                  <a:lnTo>
                    <a:pt x="1666" y="179"/>
                  </a:lnTo>
                  <a:lnTo>
                    <a:pt x="1581" y="172"/>
                  </a:lnTo>
                  <a:lnTo>
                    <a:pt x="1525" y="151"/>
                  </a:lnTo>
                  <a:lnTo>
                    <a:pt x="1489" y="114"/>
                  </a:lnTo>
                  <a:lnTo>
                    <a:pt x="1427" y="35"/>
                  </a:lnTo>
                  <a:lnTo>
                    <a:pt x="1378" y="1"/>
                  </a:lnTo>
                  <a:lnTo>
                    <a:pt x="1269" y="3"/>
                  </a:lnTo>
                  <a:lnTo>
                    <a:pt x="1225" y="50"/>
                  </a:lnTo>
                  <a:lnTo>
                    <a:pt x="1229" y="72"/>
                  </a:lnTo>
                  <a:lnTo>
                    <a:pt x="1190" y="80"/>
                  </a:lnTo>
                  <a:lnTo>
                    <a:pt x="1124" y="68"/>
                  </a:lnTo>
                  <a:lnTo>
                    <a:pt x="1069" y="91"/>
                  </a:lnTo>
                  <a:lnTo>
                    <a:pt x="1073" y="121"/>
                  </a:lnTo>
                  <a:lnTo>
                    <a:pt x="1032" y="178"/>
                  </a:lnTo>
                  <a:lnTo>
                    <a:pt x="1001" y="196"/>
                  </a:lnTo>
                  <a:lnTo>
                    <a:pt x="1026" y="236"/>
                  </a:lnTo>
                  <a:lnTo>
                    <a:pt x="1009" y="275"/>
                  </a:lnTo>
                  <a:lnTo>
                    <a:pt x="996" y="407"/>
                  </a:lnTo>
                  <a:lnTo>
                    <a:pt x="1020" y="486"/>
                  </a:lnTo>
                  <a:lnTo>
                    <a:pt x="1039" y="531"/>
                  </a:lnTo>
                  <a:lnTo>
                    <a:pt x="1020" y="563"/>
                  </a:lnTo>
                  <a:lnTo>
                    <a:pt x="975" y="594"/>
                  </a:lnTo>
                  <a:lnTo>
                    <a:pt x="932" y="590"/>
                  </a:lnTo>
                  <a:lnTo>
                    <a:pt x="890" y="629"/>
                  </a:lnTo>
                  <a:lnTo>
                    <a:pt x="857" y="648"/>
                  </a:lnTo>
                  <a:lnTo>
                    <a:pt x="826" y="703"/>
                  </a:lnTo>
                  <a:lnTo>
                    <a:pt x="770" y="693"/>
                  </a:lnTo>
                  <a:lnTo>
                    <a:pt x="683" y="635"/>
                  </a:lnTo>
                  <a:lnTo>
                    <a:pt x="631" y="633"/>
                  </a:lnTo>
                  <a:lnTo>
                    <a:pt x="595" y="671"/>
                  </a:lnTo>
                  <a:lnTo>
                    <a:pt x="533" y="731"/>
                  </a:lnTo>
                  <a:lnTo>
                    <a:pt x="410" y="727"/>
                  </a:lnTo>
                  <a:lnTo>
                    <a:pt x="339" y="697"/>
                  </a:lnTo>
                  <a:lnTo>
                    <a:pt x="297" y="643"/>
                  </a:lnTo>
                  <a:lnTo>
                    <a:pt x="277" y="588"/>
                  </a:lnTo>
                  <a:lnTo>
                    <a:pt x="168" y="499"/>
                  </a:lnTo>
                  <a:lnTo>
                    <a:pt x="128" y="441"/>
                  </a:lnTo>
                  <a:lnTo>
                    <a:pt x="79" y="434"/>
                  </a:lnTo>
                  <a:lnTo>
                    <a:pt x="45" y="464"/>
                  </a:lnTo>
                  <a:lnTo>
                    <a:pt x="36" y="509"/>
                  </a:lnTo>
                  <a:lnTo>
                    <a:pt x="51" y="548"/>
                  </a:lnTo>
                  <a:lnTo>
                    <a:pt x="32" y="560"/>
                  </a:lnTo>
                  <a:lnTo>
                    <a:pt x="11" y="548"/>
                  </a:lnTo>
                  <a:lnTo>
                    <a:pt x="0" y="563"/>
                  </a:lnTo>
                  <a:lnTo>
                    <a:pt x="43" y="614"/>
                  </a:lnTo>
                  <a:lnTo>
                    <a:pt x="109" y="648"/>
                  </a:lnTo>
                  <a:lnTo>
                    <a:pt x="201" y="754"/>
                  </a:lnTo>
                  <a:lnTo>
                    <a:pt x="267" y="804"/>
                  </a:lnTo>
                  <a:lnTo>
                    <a:pt x="367" y="812"/>
                  </a:lnTo>
                  <a:lnTo>
                    <a:pt x="407" y="836"/>
                  </a:lnTo>
                  <a:lnTo>
                    <a:pt x="442" y="846"/>
                  </a:lnTo>
                  <a:lnTo>
                    <a:pt x="493" y="902"/>
                  </a:lnTo>
                  <a:lnTo>
                    <a:pt x="512" y="951"/>
                  </a:lnTo>
                  <a:lnTo>
                    <a:pt x="533" y="955"/>
                  </a:lnTo>
                  <a:lnTo>
                    <a:pt x="552" y="949"/>
                  </a:lnTo>
                  <a:lnTo>
                    <a:pt x="597" y="1010"/>
                  </a:lnTo>
                  <a:lnTo>
                    <a:pt x="633" y="1013"/>
                  </a:lnTo>
                  <a:lnTo>
                    <a:pt x="655" y="1051"/>
                  </a:lnTo>
                  <a:lnTo>
                    <a:pt x="638" y="1098"/>
                  </a:lnTo>
                  <a:lnTo>
                    <a:pt x="651" y="1173"/>
                  </a:lnTo>
                  <a:lnTo>
                    <a:pt x="627" y="1232"/>
                  </a:lnTo>
                  <a:lnTo>
                    <a:pt x="634" y="1283"/>
                  </a:lnTo>
                  <a:lnTo>
                    <a:pt x="702" y="1288"/>
                  </a:lnTo>
                  <a:lnTo>
                    <a:pt x="717" y="1347"/>
                  </a:lnTo>
                  <a:lnTo>
                    <a:pt x="693" y="1386"/>
                  </a:lnTo>
                  <a:lnTo>
                    <a:pt x="702" y="1456"/>
                  </a:lnTo>
                  <a:lnTo>
                    <a:pt x="730" y="1497"/>
                  </a:lnTo>
                  <a:lnTo>
                    <a:pt x="747" y="1591"/>
                  </a:lnTo>
                  <a:lnTo>
                    <a:pt x="734" y="1633"/>
                  </a:lnTo>
                  <a:lnTo>
                    <a:pt x="745" y="1672"/>
                  </a:lnTo>
                  <a:lnTo>
                    <a:pt x="745" y="1772"/>
                  </a:lnTo>
                  <a:lnTo>
                    <a:pt x="729" y="1810"/>
                  </a:lnTo>
                  <a:lnTo>
                    <a:pt x="755" y="1885"/>
                  </a:lnTo>
                  <a:lnTo>
                    <a:pt x="804" y="1902"/>
                  </a:lnTo>
                  <a:lnTo>
                    <a:pt x="847" y="1996"/>
                  </a:lnTo>
                  <a:lnTo>
                    <a:pt x="877" y="2028"/>
                  </a:lnTo>
                  <a:lnTo>
                    <a:pt x="873" y="2083"/>
                  </a:lnTo>
                  <a:lnTo>
                    <a:pt x="892" y="2103"/>
                  </a:lnTo>
                  <a:lnTo>
                    <a:pt x="941" y="2105"/>
                  </a:lnTo>
                  <a:lnTo>
                    <a:pt x="988" y="2154"/>
                  </a:lnTo>
                  <a:lnTo>
                    <a:pt x="1084" y="2154"/>
                  </a:lnTo>
                  <a:lnTo>
                    <a:pt x="1152" y="2218"/>
                  </a:lnTo>
                  <a:lnTo>
                    <a:pt x="1114" y="2235"/>
                  </a:lnTo>
                  <a:lnTo>
                    <a:pt x="1139" y="2271"/>
                  </a:lnTo>
                  <a:lnTo>
                    <a:pt x="1143" y="2348"/>
                  </a:lnTo>
                  <a:lnTo>
                    <a:pt x="1126" y="2365"/>
                  </a:lnTo>
                  <a:lnTo>
                    <a:pt x="1205" y="2437"/>
                  </a:lnTo>
                  <a:lnTo>
                    <a:pt x="1146" y="2425"/>
                  </a:lnTo>
                  <a:lnTo>
                    <a:pt x="1126" y="2433"/>
                  </a:lnTo>
                  <a:lnTo>
                    <a:pt x="1192" y="2487"/>
                  </a:lnTo>
                  <a:lnTo>
                    <a:pt x="1193" y="2519"/>
                  </a:lnTo>
                  <a:lnTo>
                    <a:pt x="1116" y="2476"/>
                  </a:lnTo>
                  <a:lnTo>
                    <a:pt x="1052" y="2478"/>
                  </a:lnTo>
                  <a:lnTo>
                    <a:pt x="983" y="2523"/>
                  </a:lnTo>
                  <a:lnTo>
                    <a:pt x="985" y="2565"/>
                  </a:lnTo>
                  <a:lnTo>
                    <a:pt x="937" y="2613"/>
                  </a:lnTo>
                  <a:lnTo>
                    <a:pt x="937" y="2647"/>
                  </a:lnTo>
                  <a:lnTo>
                    <a:pt x="917" y="2664"/>
                  </a:lnTo>
                  <a:lnTo>
                    <a:pt x="838" y="2747"/>
                  </a:lnTo>
                  <a:lnTo>
                    <a:pt x="825" y="2832"/>
                  </a:lnTo>
                  <a:lnTo>
                    <a:pt x="806" y="2837"/>
                  </a:lnTo>
                  <a:lnTo>
                    <a:pt x="793" y="2811"/>
                  </a:lnTo>
                  <a:lnTo>
                    <a:pt x="768" y="2815"/>
                  </a:lnTo>
                  <a:lnTo>
                    <a:pt x="787" y="2866"/>
                  </a:lnTo>
                  <a:lnTo>
                    <a:pt x="774" y="2907"/>
                  </a:lnTo>
                  <a:lnTo>
                    <a:pt x="721" y="2913"/>
                  </a:lnTo>
                  <a:lnTo>
                    <a:pt x="691" y="2956"/>
                  </a:lnTo>
                  <a:lnTo>
                    <a:pt x="704" y="3020"/>
                  </a:lnTo>
                  <a:lnTo>
                    <a:pt x="740" y="3046"/>
                  </a:lnTo>
                  <a:lnTo>
                    <a:pt x="676" y="3026"/>
                  </a:lnTo>
                  <a:lnTo>
                    <a:pt x="659" y="3003"/>
                  </a:lnTo>
                  <a:lnTo>
                    <a:pt x="625" y="3016"/>
                  </a:lnTo>
                  <a:lnTo>
                    <a:pt x="604" y="3071"/>
                  </a:lnTo>
                  <a:lnTo>
                    <a:pt x="612" y="3097"/>
                  </a:lnTo>
                  <a:lnTo>
                    <a:pt x="578" y="3082"/>
                  </a:lnTo>
                  <a:lnTo>
                    <a:pt x="563" y="3101"/>
                  </a:lnTo>
                  <a:lnTo>
                    <a:pt x="599" y="3135"/>
                  </a:lnTo>
                  <a:lnTo>
                    <a:pt x="599" y="3159"/>
                  </a:lnTo>
                  <a:lnTo>
                    <a:pt x="569" y="3193"/>
                  </a:lnTo>
                  <a:lnTo>
                    <a:pt x="553" y="3221"/>
                  </a:lnTo>
                  <a:lnTo>
                    <a:pt x="508" y="3252"/>
                  </a:lnTo>
                  <a:lnTo>
                    <a:pt x="484" y="3235"/>
                  </a:lnTo>
                  <a:lnTo>
                    <a:pt x="478" y="3216"/>
                  </a:lnTo>
                  <a:lnTo>
                    <a:pt x="444" y="3205"/>
                  </a:lnTo>
                  <a:lnTo>
                    <a:pt x="408" y="3218"/>
                  </a:lnTo>
                  <a:lnTo>
                    <a:pt x="422" y="3265"/>
                  </a:lnTo>
                  <a:lnTo>
                    <a:pt x="392" y="3289"/>
                  </a:lnTo>
                  <a:lnTo>
                    <a:pt x="412" y="3336"/>
                  </a:lnTo>
                  <a:lnTo>
                    <a:pt x="393" y="3385"/>
                  </a:lnTo>
                  <a:lnTo>
                    <a:pt x="369" y="3391"/>
                  </a:lnTo>
                  <a:lnTo>
                    <a:pt x="343" y="3434"/>
                  </a:lnTo>
                  <a:lnTo>
                    <a:pt x="363" y="3485"/>
                  </a:lnTo>
                  <a:lnTo>
                    <a:pt x="376" y="3496"/>
                  </a:lnTo>
                  <a:lnTo>
                    <a:pt x="361" y="3547"/>
                  </a:lnTo>
                  <a:lnTo>
                    <a:pt x="371" y="3581"/>
                  </a:lnTo>
                  <a:lnTo>
                    <a:pt x="405" y="3564"/>
                  </a:lnTo>
                  <a:lnTo>
                    <a:pt x="431" y="3594"/>
                  </a:lnTo>
                  <a:lnTo>
                    <a:pt x="422" y="3649"/>
                  </a:lnTo>
                  <a:lnTo>
                    <a:pt x="408" y="3677"/>
                  </a:lnTo>
                  <a:lnTo>
                    <a:pt x="425" y="3726"/>
                  </a:lnTo>
                  <a:lnTo>
                    <a:pt x="416" y="3749"/>
                  </a:lnTo>
                  <a:lnTo>
                    <a:pt x="467" y="3831"/>
                  </a:lnTo>
                  <a:lnTo>
                    <a:pt x="491" y="3852"/>
                  </a:lnTo>
                  <a:lnTo>
                    <a:pt x="474" y="3884"/>
                  </a:lnTo>
                  <a:lnTo>
                    <a:pt x="514" y="3944"/>
                  </a:lnTo>
                  <a:lnTo>
                    <a:pt x="476" y="3959"/>
                  </a:lnTo>
                  <a:lnTo>
                    <a:pt x="484" y="4038"/>
                  </a:lnTo>
                  <a:lnTo>
                    <a:pt x="467" y="4070"/>
                  </a:lnTo>
                  <a:lnTo>
                    <a:pt x="465" y="4176"/>
                  </a:lnTo>
                  <a:lnTo>
                    <a:pt x="493" y="4214"/>
                  </a:lnTo>
                  <a:lnTo>
                    <a:pt x="467" y="4270"/>
                  </a:lnTo>
                  <a:lnTo>
                    <a:pt x="467" y="4310"/>
                  </a:lnTo>
                  <a:lnTo>
                    <a:pt x="486" y="4336"/>
                  </a:lnTo>
                  <a:lnTo>
                    <a:pt x="553" y="4306"/>
                  </a:lnTo>
                  <a:lnTo>
                    <a:pt x="580" y="4325"/>
                  </a:lnTo>
                  <a:lnTo>
                    <a:pt x="591" y="4293"/>
                  </a:lnTo>
                  <a:lnTo>
                    <a:pt x="649" y="4355"/>
                  </a:lnTo>
                  <a:lnTo>
                    <a:pt x="685" y="4349"/>
                  </a:lnTo>
                  <a:lnTo>
                    <a:pt x="721" y="4381"/>
                  </a:lnTo>
                  <a:lnTo>
                    <a:pt x="794" y="4374"/>
                  </a:lnTo>
                  <a:lnTo>
                    <a:pt x="815" y="4383"/>
                  </a:lnTo>
                  <a:lnTo>
                    <a:pt x="796" y="4421"/>
                  </a:lnTo>
                  <a:lnTo>
                    <a:pt x="825" y="4421"/>
                  </a:lnTo>
                  <a:lnTo>
                    <a:pt x="887" y="4377"/>
                  </a:lnTo>
                  <a:lnTo>
                    <a:pt x="887" y="4413"/>
                  </a:lnTo>
                  <a:lnTo>
                    <a:pt x="855" y="4454"/>
                  </a:lnTo>
                  <a:lnTo>
                    <a:pt x="919" y="4547"/>
                  </a:lnTo>
                  <a:lnTo>
                    <a:pt x="934" y="4579"/>
                  </a:lnTo>
                  <a:lnTo>
                    <a:pt x="915" y="4631"/>
                  </a:lnTo>
                  <a:lnTo>
                    <a:pt x="934" y="4641"/>
                  </a:lnTo>
                  <a:lnTo>
                    <a:pt x="960" y="4564"/>
                  </a:lnTo>
                  <a:lnTo>
                    <a:pt x="992" y="4549"/>
                  </a:lnTo>
                  <a:lnTo>
                    <a:pt x="998" y="4582"/>
                  </a:lnTo>
                  <a:lnTo>
                    <a:pt x="1043" y="4562"/>
                  </a:lnTo>
                  <a:lnTo>
                    <a:pt x="1079" y="4560"/>
                  </a:lnTo>
                  <a:lnTo>
                    <a:pt x="1163" y="4500"/>
                  </a:lnTo>
                  <a:lnTo>
                    <a:pt x="1210" y="4500"/>
                  </a:lnTo>
                  <a:lnTo>
                    <a:pt x="1312" y="4434"/>
                  </a:lnTo>
                  <a:lnTo>
                    <a:pt x="1318" y="4406"/>
                  </a:lnTo>
                  <a:lnTo>
                    <a:pt x="1384" y="4426"/>
                  </a:lnTo>
                  <a:lnTo>
                    <a:pt x="1429" y="4419"/>
                  </a:lnTo>
                  <a:lnTo>
                    <a:pt x="1470" y="4355"/>
                  </a:lnTo>
                  <a:lnTo>
                    <a:pt x="1480" y="4377"/>
                  </a:lnTo>
                  <a:lnTo>
                    <a:pt x="1457" y="4421"/>
                  </a:lnTo>
                  <a:lnTo>
                    <a:pt x="1485" y="4432"/>
                  </a:lnTo>
                  <a:lnTo>
                    <a:pt x="1513" y="4370"/>
                  </a:lnTo>
                  <a:lnTo>
                    <a:pt x="1536" y="4375"/>
                  </a:lnTo>
                  <a:lnTo>
                    <a:pt x="1515" y="4323"/>
                  </a:lnTo>
                  <a:lnTo>
                    <a:pt x="1536" y="4300"/>
                  </a:lnTo>
                  <a:lnTo>
                    <a:pt x="1562" y="4351"/>
                  </a:lnTo>
                  <a:lnTo>
                    <a:pt x="1591" y="4357"/>
                  </a:lnTo>
                  <a:lnTo>
                    <a:pt x="1602" y="4321"/>
                  </a:lnTo>
                  <a:lnTo>
                    <a:pt x="1628" y="4377"/>
                  </a:lnTo>
                  <a:lnTo>
                    <a:pt x="1660" y="4366"/>
                  </a:lnTo>
                  <a:lnTo>
                    <a:pt x="1664" y="4330"/>
                  </a:lnTo>
                  <a:lnTo>
                    <a:pt x="1694" y="4338"/>
                  </a:lnTo>
                  <a:lnTo>
                    <a:pt x="1705" y="4366"/>
                  </a:lnTo>
                  <a:lnTo>
                    <a:pt x="1739" y="4334"/>
                  </a:lnTo>
                  <a:lnTo>
                    <a:pt x="1805" y="4321"/>
                  </a:lnTo>
                  <a:lnTo>
                    <a:pt x="1843" y="4353"/>
                  </a:lnTo>
                  <a:lnTo>
                    <a:pt x="1922" y="4342"/>
                  </a:lnTo>
                  <a:lnTo>
                    <a:pt x="1928" y="4315"/>
                  </a:lnTo>
                  <a:lnTo>
                    <a:pt x="1907" y="4293"/>
                  </a:lnTo>
                  <a:lnTo>
                    <a:pt x="1930" y="4279"/>
                  </a:lnTo>
                  <a:lnTo>
                    <a:pt x="1965" y="4291"/>
                  </a:lnTo>
                  <a:lnTo>
                    <a:pt x="1973" y="4323"/>
                  </a:lnTo>
                  <a:lnTo>
                    <a:pt x="2024" y="4336"/>
                  </a:lnTo>
                  <a:cubicBezTo>
                    <a:pt x="2024" y="4334"/>
                    <a:pt x="2033" y="4308"/>
                    <a:pt x="2044" y="429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4719297" y="2245120"/>
              <a:ext cx="6041" cy="4234"/>
            </a:xfrm>
            <a:custGeom>
              <a:avLst/>
              <a:gdLst/>
              <a:ahLst/>
              <a:cxnLst/>
              <a:rect l="l" t="t" r="r" b="b"/>
              <a:pathLst>
                <a:path w="127" h="89" extrusionOk="0">
                  <a:moveTo>
                    <a:pt x="101" y="64"/>
                  </a:moveTo>
                  <a:lnTo>
                    <a:pt x="82" y="89"/>
                  </a:lnTo>
                  <a:lnTo>
                    <a:pt x="37" y="85"/>
                  </a:lnTo>
                  <a:lnTo>
                    <a:pt x="1" y="34"/>
                  </a:lnTo>
                  <a:lnTo>
                    <a:pt x="50" y="0"/>
                  </a:lnTo>
                  <a:lnTo>
                    <a:pt x="127" y="13"/>
                  </a:lnTo>
                  <a:lnTo>
                    <a:pt x="123" y="34"/>
                  </a:lnTo>
                  <a:lnTo>
                    <a:pt x="78" y="3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4689566" y="2281463"/>
              <a:ext cx="1760" cy="2378"/>
            </a:xfrm>
            <a:custGeom>
              <a:avLst/>
              <a:gdLst/>
              <a:ahLst/>
              <a:cxnLst/>
              <a:rect l="l" t="t" r="r" b="b"/>
              <a:pathLst>
                <a:path w="37" h="50" extrusionOk="0">
                  <a:moveTo>
                    <a:pt x="1" y="34"/>
                  </a:moveTo>
                  <a:lnTo>
                    <a:pt x="6" y="0"/>
                  </a:lnTo>
                  <a:lnTo>
                    <a:pt x="37" y="27"/>
                  </a:lnTo>
                  <a:lnTo>
                    <a:pt x="16" y="4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4687711" y="2284602"/>
              <a:ext cx="3806" cy="3710"/>
            </a:xfrm>
            <a:custGeom>
              <a:avLst/>
              <a:gdLst/>
              <a:ahLst/>
              <a:cxnLst/>
              <a:rect l="l" t="t" r="r" b="b"/>
              <a:pathLst>
                <a:path w="80" h="78" extrusionOk="0">
                  <a:moveTo>
                    <a:pt x="17" y="0"/>
                  </a:moveTo>
                  <a:lnTo>
                    <a:pt x="47" y="25"/>
                  </a:lnTo>
                  <a:lnTo>
                    <a:pt x="79" y="10"/>
                  </a:lnTo>
                  <a:lnTo>
                    <a:pt x="76" y="51"/>
                  </a:lnTo>
                  <a:lnTo>
                    <a:pt x="30" y="77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4711876" y="2349058"/>
              <a:ext cx="2569" cy="2902"/>
            </a:xfrm>
            <a:custGeom>
              <a:avLst/>
              <a:gdLst/>
              <a:ahLst/>
              <a:cxnLst/>
              <a:rect l="l" t="t" r="r" b="b"/>
              <a:pathLst>
                <a:path w="54" h="61" extrusionOk="0">
                  <a:moveTo>
                    <a:pt x="44" y="1"/>
                  </a:moveTo>
                  <a:lnTo>
                    <a:pt x="53" y="40"/>
                  </a:lnTo>
                  <a:lnTo>
                    <a:pt x="19" y="61"/>
                  </a:lnTo>
                  <a:lnTo>
                    <a:pt x="1" y="40"/>
                  </a:lnTo>
                  <a:lnTo>
                    <a:pt x="25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4710354" y="2346299"/>
              <a:ext cx="1047" cy="1998"/>
            </a:xfrm>
            <a:custGeom>
              <a:avLst/>
              <a:gdLst/>
              <a:ahLst/>
              <a:cxnLst/>
              <a:rect l="l" t="t" r="r" b="b"/>
              <a:pathLst>
                <a:path w="22" h="42" extrusionOk="0">
                  <a:moveTo>
                    <a:pt x="6" y="0"/>
                  </a:moveTo>
                  <a:cubicBezTo>
                    <a:pt x="6" y="2"/>
                    <a:pt x="21" y="36"/>
                    <a:pt x="21" y="36"/>
                  </a:cubicBezTo>
                  <a:lnTo>
                    <a:pt x="1" y="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4705169" y="2343160"/>
              <a:ext cx="4234" cy="3282"/>
            </a:xfrm>
            <a:custGeom>
              <a:avLst/>
              <a:gdLst/>
              <a:ahLst/>
              <a:cxnLst/>
              <a:rect l="l" t="t" r="r" b="b"/>
              <a:pathLst>
                <a:path w="89" h="69" extrusionOk="0">
                  <a:moveTo>
                    <a:pt x="10" y="15"/>
                  </a:moveTo>
                  <a:lnTo>
                    <a:pt x="89" y="0"/>
                  </a:lnTo>
                  <a:lnTo>
                    <a:pt x="83" y="30"/>
                  </a:lnTo>
                  <a:lnTo>
                    <a:pt x="36" y="68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4700602" y="2339830"/>
              <a:ext cx="2569" cy="3187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0" y="1"/>
                  </a:moveTo>
                  <a:lnTo>
                    <a:pt x="53" y="46"/>
                  </a:lnTo>
                  <a:lnTo>
                    <a:pt x="21" y="67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4694942" y="2340829"/>
              <a:ext cx="2474" cy="951"/>
            </a:xfrm>
            <a:custGeom>
              <a:avLst/>
              <a:gdLst/>
              <a:ahLst/>
              <a:cxnLst/>
              <a:rect l="l" t="t" r="r" b="b"/>
              <a:pathLst>
                <a:path w="52" h="20" extrusionOk="0">
                  <a:moveTo>
                    <a:pt x="3" y="0"/>
                  </a:moveTo>
                  <a:lnTo>
                    <a:pt x="52" y="8"/>
                  </a:lnTo>
                  <a:lnTo>
                    <a:pt x="23" y="19"/>
                  </a:lnTo>
                  <a:cubicBezTo>
                    <a:pt x="21" y="19"/>
                    <a:pt x="1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4677864" y="2341067"/>
              <a:ext cx="8991" cy="9990"/>
            </a:xfrm>
            <a:custGeom>
              <a:avLst/>
              <a:gdLst/>
              <a:ahLst/>
              <a:cxnLst/>
              <a:rect l="l" t="t" r="r" b="b"/>
              <a:pathLst>
                <a:path w="189" h="210" extrusionOk="0">
                  <a:moveTo>
                    <a:pt x="19" y="71"/>
                  </a:moveTo>
                  <a:lnTo>
                    <a:pt x="79" y="91"/>
                  </a:lnTo>
                  <a:lnTo>
                    <a:pt x="94" y="67"/>
                  </a:lnTo>
                  <a:lnTo>
                    <a:pt x="55" y="42"/>
                  </a:lnTo>
                  <a:lnTo>
                    <a:pt x="55" y="3"/>
                  </a:lnTo>
                  <a:lnTo>
                    <a:pt x="83" y="1"/>
                  </a:lnTo>
                  <a:lnTo>
                    <a:pt x="158" y="52"/>
                  </a:lnTo>
                  <a:lnTo>
                    <a:pt x="166" y="91"/>
                  </a:lnTo>
                  <a:lnTo>
                    <a:pt x="130" y="86"/>
                  </a:lnTo>
                  <a:lnTo>
                    <a:pt x="111" y="106"/>
                  </a:lnTo>
                  <a:lnTo>
                    <a:pt x="139" y="150"/>
                  </a:lnTo>
                  <a:lnTo>
                    <a:pt x="177" y="146"/>
                  </a:lnTo>
                  <a:lnTo>
                    <a:pt x="188" y="191"/>
                  </a:lnTo>
                  <a:lnTo>
                    <a:pt x="153" y="210"/>
                  </a:lnTo>
                  <a:lnTo>
                    <a:pt x="111" y="170"/>
                  </a:lnTo>
                  <a:lnTo>
                    <a:pt x="60" y="153"/>
                  </a:lnTo>
                  <a:lnTo>
                    <a:pt x="30" y="12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4722532" y="2355242"/>
              <a:ext cx="49045" cy="44716"/>
            </a:xfrm>
            <a:custGeom>
              <a:avLst/>
              <a:gdLst/>
              <a:ahLst/>
              <a:cxnLst/>
              <a:rect l="l" t="t" r="r" b="b"/>
              <a:pathLst>
                <a:path w="1031" h="940" extrusionOk="0">
                  <a:moveTo>
                    <a:pt x="959" y="913"/>
                  </a:moveTo>
                  <a:lnTo>
                    <a:pt x="998" y="857"/>
                  </a:lnTo>
                  <a:lnTo>
                    <a:pt x="991" y="808"/>
                  </a:lnTo>
                  <a:lnTo>
                    <a:pt x="1030" y="772"/>
                  </a:lnTo>
                  <a:lnTo>
                    <a:pt x="1030" y="720"/>
                  </a:lnTo>
                  <a:lnTo>
                    <a:pt x="912" y="505"/>
                  </a:lnTo>
                  <a:lnTo>
                    <a:pt x="930" y="311"/>
                  </a:lnTo>
                  <a:lnTo>
                    <a:pt x="961" y="290"/>
                  </a:lnTo>
                  <a:lnTo>
                    <a:pt x="978" y="217"/>
                  </a:lnTo>
                  <a:lnTo>
                    <a:pt x="1019" y="166"/>
                  </a:lnTo>
                  <a:lnTo>
                    <a:pt x="1026" y="149"/>
                  </a:lnTo>
                  <a:lnTo>
                    <a:pt x="1023" y="142"/>
                  </a:lnTo>
                  <a:lnTo>
                    <a:pt x="998" y="98"/>
                  </a:lnTo>
                  <a:lnTo>
                    <a:pt x="991" y="123"/>
                  </a:lnTo>
                  <a:lnTo>
                    <a:pt x="784" y="117"/>
                  </a:lnTo>
                  <a:lnTo>
                    <a:pt x="693" y="59"/>
                  </a:lnTo>
                  <a:lnTo>
                    <a:pt x="597" y="61"/>
                  </a:lnTo>
                  <a:lnTo>
                    <a:pt x="546" y="36"/>
                  </a:lnTo>
                  <a:lnTo>
                    <a:pt x="503" y="47"/>
                  </a:lnTo>
                  <a:lnTo>
                    <a:pt x="450" y="0"/>
                  </a:lnTo>
                  <a:lnTo>
                    <a:pt x="447" y="36"/>
                  </a:lnTo>
                  <a:lnTo>
                    <a:pt x="415" y="29"/>
                  </a:lnTo>
                  <a:lnTo>
                    <a:pt x="415" y="51"/>
                  </a:lnTo>
                  <a:lnTo>
                    <a:pt x="443" y="76"/>
                  </a:lnTo>
                  <a:lnTo>
                    <a:pt x="396" y="108"/>
                  </a:lnTo>
                  <a:lnTo>
                    <a:pt x="373" y="93"/>
                  </a:lnTo>
                  <a:lnTo>
                    <a:pt x="281" y="89"/>
                  </a:lnTo>
                  <a:lnTo>
                    <a:pt x="264" y="64"/>
                  </a:lnTo>
                  <a:lnTo>
                    <a:pt x="249" y="115"/>
                  </a:lnTo>
                  <a:lnTo>
                    <a:pt x="204" y="110"/>
                  </a:lnTo>
                  <a:lnTo>
                    <a:pt x="153" y="125"/>
                  </a:lnTo>
                  <a:lnTo>
                    <a:pt x="144" y="168"/>
                  </a:lnTo>
                  <a:lnTo>
                    <a:pt x="112" y="160"/>
                  </a:lnTo>
                  <a:lnTo>
                    <a:pt x="31" y="194"/>
                  </a:lnTo>
                  <a:lnTo>
                    <a:pt x="1" y="243"/>
                  </a:lnTo>
                  <a:lnTo>
                    <a:pt x="2" y="407"/>
                  </a:lnTo>
                  <a:lnTo>
                    <a:pt x="34" y="415"/>
                  </a:lnTo>
                  <a:lnTo>
                    <a:pt x="53" y="399"/>
                  </a:lnTo>
                  <a:lnTo>
                    <a:pt x="100" y="403"/>
                  </a:lnTo>
                  <a:lnTo>
                    <a:pt x="76" y="441"/>
                  </a:lnTo>
                  <a:lnTo>
                    <a:pt x="38" y="445"/>
                  </a:lnTo>
                  <a:lnTo>
                    <a:pt x="44" y="511"/>
                  </a:lnTo>
                  <a:lnTo>
                    <a:pt x="85" y="578"/>
                  </a:lnTo>
                  <a:lnTo>
                    <a:pt x="159" y="644"/>
                  </a:lnTo>
                  <a:lnTo>
                    <a:pt x="183" y="639"/>
                  </a:lnTo>
                  <a:lnTo>
                    <a:pt x="187" y="595"/>
                  </a:lnTo>
                  <a:lnTo>
                    <a:pt x="238" y="554"/>
                  </a:lnTo>
                  <a:lnTo>
                    <a:pt x="258" y="591"/>
                  </a:lnTo>
                  <a:lnTo>
                    <a:pt x="230" y="725"/>
                  </a:lnTo>
                  <a:lnTo>
                    <a:pt x="230" y="755"/>
                  </a:lnTo>
                  <a:lnTo>
                    <a:pt x="258" y="746"/>
                  </a:lnTo>
                  <a:lnTo>
                    <a:pt x="337" y="699"/>
                  </a:lnTo>
                  <a:lnTo>
                    <a:pt x="400" y="684"/>
                  </a:lnTo>
                  <a:lnTo>
                    <a:pt x="464" y="731"/>
                  </a:lnTo>
                  <a:lnTo>
                    <a:pt x="497" y="727"/>
                  </a:lnTo>
                  <a:lnTo>
                    <a:pt x="509" y="684"/>
                  </a:lnTo>
                  <a:lnTo>
                    <a:pt x="546" y="710"/>
                  </a:lnTo>
                  <a:lnTo>
                    <a:pt x="565" y="748"/>
                  </a:lnTo>
                  <a:lnTo>
                    <a:pt x="597" y="750"/>
                  </a:lnTo>
                  <a:lnTo>
                    <a:pt x="678" y="800"/>
                  </a:lnTo>
                  <a:lnTo>
                    <a:pt x="705" y="859"/>
                  </a:lnTo>
                  <a:lnTo>
                    <a:pt x="752" y="883"/>
                  </a:lnTo>
                  <a:lnTo>
                    <a:pt x="791" y="940"/>
                  </a:lnTo>
                  <a:lnTo>
                    <a:pt x="882" y="90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4718488" y="2369846"/>
              <a:ext cx="2759" cy="1570"/>
            </a:xfrm>
            <a:custGeom>
              <a:avLst/>
              <a:gdLst/>
              <a:ahLst/>
              <a:cxnLst/>
              <a:rect l="l" t="t" r="r" b="b"/>
              <a:pathLst>
                <a:path w="58" h="33" extrusionOk="0">
                  <a:moveTo>
                    <a:pt x="1" y="4"/>
                  </a:moveTo>
                  <a:lnTo>
                    <a:pt x="44" y="0"/>
                  </a:lnTo>
                  <a:lnTo>
                    <a:pt x="57" y="27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4707500" y="2369561"/>
              <a:ext cx="10941" cy="6327"/>
            </a:xfrm>
            <a:custGeom>
              <a:avLst/>
              <a:gdLst/>
              <a:ahLst/>
              <a:cxnLst/>
              <a:rect l="l" t="t" r="r" b="b"/>
              <a:pathLst>
                <a:path w="230" h="133" extrusionOk="0">
                  <a:moveTo>
                    <a:pt x="140" y="132"/>
                  </a:moveTo>
                  <a:lnTo>
                    <a:pt x="108" y="80"/>
                  </a:lnTo>
                  <a:lnTo>
                    <a:pt x="64" y="83"/>
                  </a:lnTo>
                  <a:lnTo>
                    <a:pt x="21" y="102"/>
                  </a:lnTo>
                  <a:lnTo>
                    <a:pt x="0" y="89"/>
                  </a:lnTo>
                  <a:lnTo>
                    <a:pt x="81" y="50"/>
                  </a:lnTo>
                  <a:lnTo>
                    <a:pt x="106" y="19"/>
                  </a:lnTo>
                  <a:lnTo>
                    <a:pt x="111" y="1"/>
                  </a:lnTo>
                  <a:lnTo>
                    <a:pt x="140" y="4"/>
                  </a:lnTo>
                  <a:lnTo>
                    <a:pt x="164" y="31"/>
                  </a:lnTo>
                  <a:lnTo>
                    <a:pt x="209" y="33"/>
                  </a:lnTo>
                  <a:lnTo>
                    <a:pt x="230" y="83"/>
                  </a:lnTo>
                  <a:lnTo>
                    <a:pt x="200" y="72"/>
                  </a:lnTo>
                  <a:lnTo>
                    <a:pt x="157" y="10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4718488" y="2376268"/>
              <a:ext cx="4186" cy="3663"/>
            </a:xfrm>
            <a:custGeom>
              <a:avLst/>
              <a:gdLst/>
              <a:ahLst/>
              <a:cxnLst/>
              <a:rect l="l" t="t" r="r" b="b"/>
              <a:pathLst>
                <a:path w="88" h="77" extrusionOk="0">
                  <a:moveTo>
                    <a:pt x="3" y="29"/>
                  </a:moveTo>
                  <a:lnTo>
                    <a:pt x="1" y="1"/>
                  </a:lnTo>
                  <a:lnTo>
                    <a:pt x="67" y="1"/>
                  </a:lnTo>
                  <a:lnTo>
                    <a:pt x="87" y="59"/>
                  </a:lnTo>
                  <a:lnTo>
                    <a:pt x="63" y="7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4706168" y="2377457"/>
              <a:ext cx="14604" cy="14461"/>
            </a:xfrm>
            <a:custGeom>
              <a:avLst/>
              <a:gdLst/>
              <a:ahLst/>
              <a:cxnLst/>
              <a:rect l="l" t="t" r="r" b="b"/>
              <a:pathLst>
                <a:path w="307" h="304" extrusionOk="0">
                  <a:moveTo>
                    <a:pt x="32" y="298"/>
                  </a:moveTo>
                  <a:lnTo>
                    <a:pt x="55" y="303"/>
                  </a:lnTo>
                  <a:lnTo>
                    <a:pt x="92" y="271"/>
                  </a:lnTo>
                  <a:lnTo>
                    <a:pt x="92" y="245"/>
                  </a:lnTo>
                  <a:lnTo>
                    <a:pt x="128" y="175"/>
                  </a:lnTo>
                  <a:lnTo>
                    <a:pt x="198" y="160"/>
                  </a:lnTo>
                  <a:lnTo>
                    <a:pt x="230" y="123"/>
                  </a:lnTo>
                  <a:lnTo>
                    <a:pt x="260" y="79"/>
                  </a:lnTo>
                  <a:lnTo>
                    <a:pt x="296" y="85"/>
                  </a:lnTo>
                  <a:lnTo>
                    <a:pt x="307" y="79"/>
                  </a:lnTo>
                  <a:lnTo>
                    <a:pt x="296" y="64"/>
                  </a:lnTo>
                  <a:lnTo>
                    <a:pt x="271" y="49"/>
                  </a:lnTo>
                  <a:lnTo>
                    <a:pt x="232" y="19"/>
                  </a:lnTo>
                  <a:lnTo>
                    <a:pt x="153" y="12"/>
                  </a:lnTo>
                  <a:lnTo>
                    <a:pt x="130" y="0"/>
                  </a:lnTo>
                  <a:lnTo>
                    <a:pt x="105" y="30"/>
                  </a:lnTo>
                  <a:lnTo>
                    <a:pt x="90" y="36"/>
                  </a:lnTo>
                  <a:lnTo>
                    <a:pt x="64" y="68"/>
                  </a:lnTo>
                  <a:lnTo>
                    <a:pt x="51" y="42"/>
                  </a:lnTo>
                  <a:lnTo>
                    <a:pt x="25" y="34"/>
                  </a:lnTo>
                  <a:lnTo>
                    <a:pt x="25" y="55"/>
                  </a:lnTo>
                  <a:lnTo>
                    <a:pt x="0" y="64"/>
                  </a:lnTo>
                  <a:lnTo>
                    <a:pt x="34" y="76"/>
                  </a:lnTo>
                  <a:lnTo>
                    <a:pt x="34" y="100"/>
                  </a:lnTo>
                  <a:lnTo>
                    <a:pt x="9" y="119"/>
                  </a:lnTo>
                  <a:lnTo>
                    <a:pt x="9" y="149"/>
                  </a:lnTo>
                  <a:lnTo>
                    <a:pt x="47" y="160"/>
                  </a:lnTo>
                  <a:lnTo>
                    <a:pt x="89" y="198"/>
                  </a:lnTo>
                  <a:lnTo>
                    <a:pt x="73" y="237"/>
                  </a:lnTo>
                  <a:lnTo>
                    <a:pt x="53" y="23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4699318" y="2387732"/>
              <a:ext cx="78348" cy="42337"/>
            </a:xfrm>
            <a:custGeom>
              <a:avLst/>
              <a:gdLst/>
              <a:ahLst/>
              <a:cxnLst/>
              <a:rect l="l" t="t" r="r" b="b"/>
              <a:pathLst>
                <a:path w="1647" h="890" extrusionOk="0">
                  <a:moveTo>
                    <a:pt x="1605" y="697"/>
                  </a:moveTo>
                  <a:lnTo>
                    <a:pt x="1586" y="748"/>
                  </a:lnTo>
                  <a:lnTo>
                    <a:pt x="1541" y="771"/>
                  </a:lnTo>
                  <a:lnTo>
                    <a:pt x="1530" y="838"/>
                  </a:lnTo>
                  <a:lnTo>
                    <a:pt x="1422" y="853"/>
                  </a:lnTo>
                  <a:lnTo>
                    <a:pt x="1339" y="889"/>
                  </a:lnTo>
                  <a:lnTo>
                    <a:pt x="1339" y="889"/>
                  </a:lnTo>
                  <a:lnTo>
                    <a:pt x="1315" y="869"/>
                  </a:lnTo>
                  <a:lnTo>
                    <a:pt x="1240" y="865"/>
                  </a:lnTo>
                  <a:lnTo>
                    <a:pt x="1181" y="784"/>
                  </a:lnTo>
                  <a:lnTo>
                    <a:pt x="1125" y="774"/>
                  </a:lnTo>
                  <a:lnTo>
                    <a:pt x="1059" y="699"/>
                  </a:lnTo>
                  <a:lnTo>
                    <a:pt x="978" y="686"/>
                  </a:lnTo>
                  <a:lnTo>
                    <a:pt x="888" y="643"/>
                  </a:lnTo>
                  <a:lnTo>
                    <a:pt x="803" y="697"/>
                  </a:lnTo>
                  <a:lnTo>
                    <a:pt x="778" y="686"/>
                  </a:lnTo>
                  <a:lnTo>
                    <a:pt x="699" y="688"/>
                  </a:lnTo>
                  <a:lnTo>
                    <a:pt x="656" y="639"/>
                  </a:lnTo>
                  <a:lnTo>
                    <a:pt x="613" y="637"/>
                  </a:lnTo>
                  <a:lnTo>
                    <a:pt x="601" y="607"/>
                  </a:lnTo>
                  <a:lnTo>
                    <a:pt x="549" y="613"/>
                  </a:lnTo>
                  <a:lnTo>
                    <a:pt x="498" y="652"/>
                  </a:lnTo>
                  <a:lnTo>
                    <a:pt x="466" y="624"/>
                  </a:lnTo>
                  <a:lnTo>
                    <a:pt x="404" y="628"/>
                  </a:lnTo>
                  <a:lnTo>
                    <a:pt x="313" y="620"/>
                  </a:lnTo>
                  <a:lnTo>
                    <a:pt x="197" y="648"/>
                  </a:lnTo>
                  <a:lnTo>
                    <a:pt x="125" y="714"/>
                  </a:lnTo>
                  <a:lnTo>
                    <a:pt x="105" y="765"/>
                  </a:lnTo>
                  <a:lnTo>
                    <a:pt x="59" y="780"/>
                  </a:lnTo>
                  <a:lnTo>
                    <a:pt x="59" y="771"/>
                  </a:lnTo>
                  <a:lnTo>
                    <a:pt x="29" y="741"/>
                  </a:lnTo>
                  <a:lnTo>
                    <a:pt x="1" y="618"/>
                  </a:lnTo>
                  <a:lnTo>
                    <a:pt x="37" y="582"/>
                  </a:lnTo>
                  <a:lnTo>
                    <a:pt x="33" y="533"/>
                  </a:lnTo>
                  <a:lnTo>
                    <a:pt x="41" y="485"/>
                  </a:lnTo>
                  <a:lnTo>
                    <a:pt x="108" y="404"/>
                  </a:lnTo>
                  <a:lnTo>
                    <a:pt x="106" y="313"/>
                  </a:lnTo>
                  <a:lnTo>
                    <a:pt x="127" y="321"/>
                  </a:lnTo>
                  <a:lnTo>
                    <a:pt x="121" y="268"/>
                  </a:lnTo>
                  <a:lnTo>
                    <a:pt x="161" y="210"/>
                  </a:lnTo>
                  <a:lnTo>
                    <a:pt x="214" y="206"/>
                  </a:lnTo>
                  <a:lnTo>
                    <a:pt x="238" y="183"/>
                  </a:lnTo>
                  <a:lnTo>
                    <a:pt x="312" y="166"/>
                  </a:lnTo>
                  <a:lnTo>
                    <a:pt x="355" y="121"/>
                  </a:lnTo>
                  <a:lnTo>
                    <a:pt x="377" y="119"/>
                  </a:lnTo>
                  <a:lnTo>
                    <a:pt x="381" y="195"/>
                  </a:lnTo>
                  <a:lnTo>
                    <a:pt x="502" y="325"/>
                  </a:lnTo>
                  <a:lnTo>
                    <a:pt x="509" y="368"/>
                  </a:lnTo>
                  <a:lnTo>
                    <a:pt x="569" y="428"/>
                  </a:lnTo>
                  <a:lnTo>
                    <a:pt x="632" y="428"/>
                  </a:lnTo>
                  <a:lnTo>
                    <a:pt x="713" y="340"/>
                  </a:lnTo>
                  <a:lnTo>
                    <a:pt x="743" y="249"/>
                  </a:lnTo>
                  <a:lnTo>
                    <a:pt x="718" y="136"/>
                  </a:lnTo>
                  <a:lnTo>
                    <a:pt x="718" y="72"/>
                  </a:lnTo>
                  <a:lnTo>
                    <a:pt x="746" y="63"/>
                  </a:lnTo>
                  <a:lnTo>
                    <a:pt x="825" y="16"/>
                  </a:lnTo>
                  <a:lnTo>
                    <a:pt x="888" y="1"/>
                  </a:lnTo>
                  <a:lnTo>
                    <a:pt x="952" y="48"/>
                  </a:lnTo>
                  <a:lnTo>
                    <a:pt x="985" y="44"/>
                  </a:lnTo>
                  <a:lnTo>
                    <a:pt x="997" y="1"/>
                  </a:lnTo>
                  <a:lnTo>
                    <a:pt x="1034" y="27"/>
                  </a:lnTo>
                  <a:lnTo>
                    <a:pt x="1053" y="65"/>
                  </a:lnTo>
                  <a:lnTo>
                    <a:pt x="1085" y="67"/>
                  </a:lnTo>
                  <a:lnTo>
                    <a:pt x="1166" y="117"/>
                  </a:lnTo>
                  <a:lnTo>
                    <a:pt x="1193" y="176"/>
                  </a:lnTo>
                  <a:lnTo>
                    <a:pt x="1240" y="200"/>
                  </a:lnTo>
                  <a:lnTo>
                    <a:pt x="1279" y="257"/>
                  </a:lnTo>
                  <a:lnTo>
                    <a:pt x="1370" y="219"/>
                  </a:lnTo>
                  <a:lnTo>
                    <a:pt x="1499" y="238"/>
                  </a:lnTo>
                  <a:lnTo>
                    <a:pt x="1505" y="283"/>
                  </a:lnTo>
                  <a:lnTo>
                    <a:pt x="1496" y="308"/>
                  </a:lnTo>
                  <a:lnTo>
                    <a:pt x="1516" y="326"/>
                  </a:lnTo>
                  <a:lnTo>
                    <a:pt x="1531" y="370"/>
                  </a:lnTo>
                  <a:lnTo>
                    <a:pt x="1524" y="404"/>
                  </a:lnTo>
                  <a:lnTo>
                    <a:pt x="1558" y="468"/>
                  </a:lnTo>
                  <a:lnTo>
                    <a:pt x="1575" y="490"/>
                  </a:lnTo>
                  <a:lnTo>
                    <a:pt x="1603" y="565"/>
                  </a:lnTo>
                  <a:lnTo>
                    <a:pt x="1637" y="613"/>
                  </a:lnTo>
                  <a:lnTo>
                    <a:pt x="1646" y="68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4702124" y="2416559"/>
              <a:ext cx="60937" cy="44668"/>
            </a:xfrm>
            <a:custGeom>
              <a:avLst/>
              <a:gdLst/>
              <a:ahLst/>
              <a:cxnLst/>
              <a:rect l="l" t="t" r="r" b="b"/>
              <a:pathLst>
                <a:path w="1281" h="939" extrusionOk="0">
                  <a:moveTo>
                    <a:pt x="416" y="684"/>
                  </a:moveTo>
                  <a:lnTo>
                    <a:pt x="407" y="592"/>
                  </a:lnTo>
                  <a:lnTo>
                    <a:pt x="437" y="552"/>
                  </a:lnTo>
                  <a:lnTo>
                    <a:pt x="411" y="524"/>
                  </a:lnTo>
                  <a:lnTo>
                    <a:pt x="381" y="517"/>
                  </a:lnTo>
                  <a:lnTo>
                    <a:pt x="371" y="466"/>
                  </a:lnTo>
                  <a:lnTo>
                    <a:pt x="335" y="447"/>
                  </a:lnTo>
                  <a:lnTo>
                    <a:pt x="241" y="470"/>
                  </a:lnTo>
                  <a:lnTo>
                    <a:pt x="174" y="438"/>
                  </a:lnTo>
                  <a:lnTo>
                    <a:pt x="102" y="340"/>
                  </a:lnTo>
                  <a:lnTo>
                    <a:pt x="15" y="359"/>
                  </a:lnTo>
                  <a:lnTo>
                    <a:pt x="2" y="351"/>
                  </a:lnTo>
                  <a:lnTo>
                    <a:pt x="23" y="315"/>
                  </a:lnTo>
                  <a:lnTo>
                    <a:pt x="6" y="249"/>
                  </a:lnTo>
                  <a:lnTo>
                    <a:pt x="0" y="174"/>
                  </a:lnTo>
                  <a:lnTo>
                    <a:pt x="46" y="159"/>
                  </a:lnTo>
                  <a:lnTo>
                    <a:pt x="66" y="108"/>
                  </a:lnTo>
                  <a:lnTo>
                    <a:pt x="138" y="42"/>
                  </a:lnTo>
                  <a:lnTo>
                    <a:pt x="254" y="14"/>
                  </a:lnTo>
                  <a:lnTo>
                    <a:pt x="345" y="22"/>
                  </a:lnTo>
                  <a:lnTo>
                    <a:pt x="407" y="18"/>
                  </a:lnTo>
                  <a:lnTo>
                    <a:pt x="439" y="46"/>
                  </a:lnTo>
                  <a:lnTo>
                    <a:pt x="490" y="7"/>
                  </a:lnTo>
                  <a:lnTo>
                    <a:pt x="542" y="1"/>
                  </a:lnTo>
                  <a:lnTo>
                    <a:pt x="554" y="31"/>
                  </a:lnTo>
                  <a:lnTo>
                    <a:pt x="597" y="33"/>
                  </a:lnTo>
                  <a:lnTo>
                    <a:pt x="640" y="82"/>
                  </a:lnTo>
                  <a:lnTo>
                    <a:pt x="719" y="80"/>
                  </a:lnTo>
                  <a:lnTo>
                    <a:pt x="744" y="91"/>
                  </a:lnTo>
                  <a:lnTo>
                    <a:pt x="829" y="37"/>
                  </a:lnTo>
                  <a:lnTo>
                    <a:pt x="919" y="80"/>
                  </a:lnTo>
                  <a:lnTo>
                    <a:pt x="1000" y="93"/>
                  </a:lnTo>
                  <a:lnTo>
                    <a:pt x="1066" y="168"/>
                  </a:lnTo>
                  <a:lnTo>
                    <a:pt x="1122" y="178"/>
                  </a:lnTo>
                  <a:lnTo>
                    <a:pt x="1181" y="259"/>
                  </a:lnTo>
                  <a:lnTo>
                    <a:pt x="1256" y="263"/>
                  </a:lnTo>
                  <a:lnTo>
                    <a:pt x="1280" y="283"/>
                  </a:lnTo>
                  <a:lnTo>
                    <a:pt x="1220" y="362"/>
                  </a:lnTo>
                  <a:lnTo>
                    <a:pt x="1262" y="381"/>
                  </a:lnTo>
                  <a:lnTo>
                    <a:pt x="1262" y="434"/>
                  </a:lnTo>
                  <a:lnTo>
                    <a:pt x="1173" y="473"/>
                  </a:lnTo>
                  <a:lnTo>
                    <a:pt x="1124" y="560"/>
                  </a:lnTo>
                  <a:lnTo>
                    <a:pt x="1086" y="567"/>
                  </a:lnTo>
                  <a:lnTo>
                    <a:pt x="1073" y="645"/>
                  </a:lnTo>
                  <a:lnTo>
                    <a:pt x="1139" y="679"/>
                  </a:lnTo>
                  <a:lnTo>
                    <a:pt x="1139" y="735"/>
                  </a:lnTo>
                  <a:lnTo>
                    <a:pt x="1083" y="735"/>
                  </a:lnTo>
                  <a:lnTo>
                    <a:pt x="1066" y="705"/>
                  </a:lnTo>
                  <a:lnTo>
                    <a:pt x="1021" y="720"/>
                  </a:lnTo>
                  <a:lnTo>
                    <a:pt x="994" y="786"/>
                  </a:lnTo>
                  <a:lnTo>
                    <a:pt x="919" y="790"/>
                  </a:lnTo>
                  <a:lnTo>
                    <a:pt x="945" y="865"/>
                  </a:lnTo>
                  <a:lnTo>
                    <a:pt x="902" y="869"/>
                  </a:lnTo>
                  <a:lnTo>
                    <a:pt x="834" y="903"/>
                  </a:lnTo>
                  <a:lnTo>
                    <a:pt x="766" y="869"/>
                  </a:lnTo>
                  <a:lnTo>
                    <a:pt x="674" y="899"/>
                  </a:lnTo>
                  <a:lnTo>
                    <a:pt x="618" y="938"/>
                  </a:lnTo>
                  <a:lnTo>
                    <a:pt x="584" y="886"/>
                  </a:lnTo>
                  <a:lnTo>
                    <a:pt x="588" y="823"/>
                  </a:lnTo>
                  <a:lnTo>
                    <a:pt x="559" y="729"/>
                  </a:lnTo>
                  <a:lnTo>
                    <a:pt x="526" y="726"/>
                  </a:lnTo>
                  <a:lnTo>
                    <a:pt x="467" y="67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4731475" y="2419984"/>
              <a:ext cx="102751" cy="79299"/>
            </a:xfrm>
            <a:custGeom>
              <a:avLst/>
              <a:gdLst/>
              <a:ahLst/>
              <a:cxnLst/>
              <a:rect l="l" t="t" r="r" b="b"/>
              <a:pathLst>
                <a:path w="2160" h="1667" extrusionOk="0">
                  <a:moveTo>
                    <a:pt x="1" y="866"/>
                  </a:moveTo>
                  <a:lnTo>
                    <a:pt x="57" y="827"/>
                  </a:lnTo>
                  <a:lnTo>
                    <a:pt x="149" y="797"/>
                  </a:lnTo>
                  <a:lnTo>
                    <a:pt x="217" y="831"/>
                  </a:lnTo>
                  <a:lnTo>
                    <a:pt x="285" y="797"/>
                  </a:lnTo>
                  <a:lnTo>
                    <a:pt x="328" y="793"/>
                  </a:lnTo>
                  <a:lnTo>
                    <a:pt x="302" y="718"/>
                  </a:lnTo>
                  <a:lnTo>
                    <a:pt x="377" y="714"/>
                  </a:lnTo>
                  <a:lnTo>
                    <a:pt x="404" y="648"/>
                  </a:lnTo>
                  <a:lnTo>
                    <a:pt x="449" y="633"/>
                  </a:lnTo>
                  <a:lnTo>
                    <a:pt x="466" y="663"/>
                  </a:lnTo>
                  <a:lnTo>
                    <a:pt x="522" y="663"/>
                  </a:lnTo>
                  <a:lnTo>
                    <a:pt x="522" y="607"/>
                  </a:lnTo>
                  <a:lnTo>
                    <a:pt x="456" y="573"/>
                  </a:lnTo>
                  <a:lnTo>
                    <a:pt x="469" y="495"/>
                  </a:lnTo>
                  <a:lnTo>
                    <a:pt x="507" y="488"/>
                  </a:lnTo>
                  <a:lnTo>
                    <a:pt x="556" y="401"/>
                  </a:lnTo>
                  <a:lnTo>
                    <a:pt x="645" y="362"/>
                  </a:lnTo>
                  <a:lnTo>
                    <a:pt x="645" y="309"/>
                  </a:lnTo>
                  <a:lnTo>
                    <a:pt x="603" y="290"/>
                  </a:lnTo>
                  <a:lnTo>
                    <a:pt x="663" y="211"/>
                  </a:lnTo>
                  <a:lnTo>
                    <a:pt x="746" y="175"/>
                  </a:lnTo>
                  <a:lnTo>
                    <a:pt x="854" y="160"/>
                  </a:lnTo>
                  <a:lnTo>
                    <a:pt x="865" y="93"/>
                  </a:lnTo>
                  <a:lnTo>
                    <a:pt x="910" y="70"/>
                  </a:lnTo>
                  <a:lnTo>
                    <a:pt x="929" y="19"/>
                  </a:lnTo>
                  <a:lnTo>
                    <a:pt x="991" y="4"/>
                  </a:lnTo>
                  <a:lnTo>
                    <a:pt x="1036" y="32"/>
                  </a:lnTo>
                  <a:lnTo>
                    <a:pt x="1093" y="0"/>
                  </a:lnTo>
                  <a:lnTo>
                    <a:pt x="1143" y="81"/>
                  </a:lnTo>
                  <a:lnTo>
                    <a:pt x="1207" y="51"/>
                  </a:lnTo>
                  <a:lnTo>
                    <a:pt x="1262" y="59"/>
                  </a:lnTo>
                  <a:lnTo>
                    <a:pt x="1311" y="145"/>
                  </a:lnTo>
                  <a:lnTo>
                    <a:pt x="1379" y="93"/>
                  </a:lnTo>
                  <a:lnTo>
                    <a:pt x="1452" y="70"/>
                  </a:lnTo>
                  <a:lnTo>
                    <a:pt x="1482" y="108"/>
                  </a:lnTo>
                  <a:lnTo>
                    <a:pt x="1520" y="108"/>
                  </a:lnTo>
                  <a:lnTo>
                    <a:pt x="1631" y="149"/>
                  </a:lnTo>
                  <a:lnTo>
                    <a:pt x="1646" y="207"/>
                  </a:lnTo>
                  <a:lnTo>
                    <a:pt x="1627" y="275"/>
                  </a:lnTo>
                  <a:lnTo>
                    <a:pt x="1672" y="328"/>
                  </a:lnTo>
                  <a:lnTo>
                    <a:pt x="1672" y="405"/>
                  </a:lnTo>
                  <a:lnTo>
                    <a:pt x="1733" y="469"/>
                  </a:lnTo>
                  <a:lnTo>
                    <a:pt x="1763" y="539"/>
                  </a:lnTo>
                  <a:lnTo>
                    <a:pt x="1829" y="633"/>
                  </a:lnTo>
                  <a:lnTo>
                    <a:pt x="1881" y="671"/>
                  </a:lnTo>
                  <a:lnTo>
                    <a:pt x="1904" y="755"/>
                  </a:lnTo>
                  <a:lnTo>
                    <a:pt x="1989" y="778"/>
                  </a:lnTo>
                  <a:lnTo>
                    <a:pt x="2085" y="863"/>
                  </a:lnTo>
                  <a:lnTo>
                    <a:pt x="2094" y="912"/>
                  </a:lnTo>
                  <a:lnTo>
                    <a:pt x="2160" y="957"/>
                  </a:lnTo>
                  <a:lnTo>
                    <a:pt x="2130" y="983"/>
                  </a:lnTo>
                  <a:lnTo>
                    <a:pt x="2079" y="1068"/>
                  </a:lnTo>
                  <a:lnTo>
                    <a:pt x="1943" y="1087"/>
                  </a:lnTo>
                  <a:lnTo>
                    <a:pt x="1889" y="1034"/>
                  </a:lnTo>
                  <a:lnTo>
                    <a:pt x="1866" y="1075"/>
                  </a:lnTo>
                  <a:lnTo>
                    <a:pt x="1870" y="1139"/>
                  </a:lnTo>
                  <a:lnTo>
                    <a:pt x="1923" y="1220"/>
                  </a:lnTo>
                  <a:lnTo>
                    <a:pt x="1915" y="1292"/>
                  </a:lnTo>
                  <a:lnTo>
                    <a:pt x="1974" y="1358"/>
                  </a:lnTo>
                  <a:lnTo>
                    <a:pt x="1974" y="1424"/>
                  </a:lnTo>
                  <a:lnTo>
                    <a:pt x="1968" y="1422"/>
                  </a:lnTo>
                  <a:lnTo>
                    <a:pt x="1857" y="1450"/>
                  </a:lnTo>
                  <a:lnTo>
                    <a:pt x="1782" y="1457"/>
                  </a:lnTo>
                  <a:lnTo>
                    <a:pt x="1744" y="1557"/>
                  </a:lnTo>
                  <a:lnTo>
                    <a:pt x="1738" y="1644"/>
                  </a:lnTo>
                  <a:lnTo>
                    <a:pt x="1684" y="1651"/>
                  </a:lnTo>
                  <a:lnTo>
                    <a:pt x="1638" y="1612"/>
                  </a:lnTo>
                  <a:lnTo>
                    <a:pt x="1563" y="1634"/>
                  </a:lnTo>
                  <a:lnTo>
                    <a:pt x="1520" y="1606"/>
                  </a:lnTo>
                  <a:lnTo>
                    <a:pt x="1467" y="1608"/>
                  </a:lnTo>
                  <a:lnTo>
                    <a:pt x="1418" y="1666"/>
                  </a:lnTo>
                  <a:lnTo>
                    <a:pt x="1377" y="1653"/>
                  </a:lnTo>
                  <a:lnTo>
                    <a:pt x="1366" y="1604"/>
                  </a:lnTo>
                  <a:lnTo>
                    <a:pt x="1296" y="1595"/>
                  </a:lnTo>
                  <a:lnTo>
                    <a:pt x="1215" y="1644"/>
                  </a:lnTo>
                  <a:lnTo>
                    <a:pt x="1179" y="1627"/>
                  </a:lnTo>
                  <a:lnTo>
                    <a:pt x="1102" y="1616"/>
                  </a:lnTo>
                  <a:lnTo>
                    <a:pt x="1079" y="1638"/>
                  </a:lnTo>
                  <a:lnTo>
                    <a:pt x="1044" y="1640"/>
                  </a:lnTo>
                  <a:lnTo>
                    <a:pt x="1000" y="1600"/>
                  </a:lnTo>
                  <a:lnTo>
                    <a:pt x="912" y="1636"/>
                  </a:lnTo>
                  <a:lnTo>
                    <a:pt x="901" y="1606"/>
                  </a:lnTo>
                  <a:lnTo>
                    <a:pt x="837" y="1574"/>
                  </a:lnTo>
                  <a:lnTo>
                    <a:pt x="688" y="1553"/>
                  </a:lnTo>
                  <a:lnTo>
                    <a:pt x="626" y="1518"/>
                  </a:lnTo>
                  <a:lnTo>
                    <a:pt x="594" y="1516"/>
                  </a:lnTo>
                  <a:lnTo>
                    <a:pt x="541" y="1559"/>
                  </a:lnTo>
                  <a:lnTo>
                    <a:pt x="458" y="1563"/>
                  </a:lnTo>
                  <a:lnTo>
                    <a:pt x="277" y="1589"/>
                  </a:lnTo>
                  <a:lnTo>
                    <a:pt x="232" y="1614"/>
                  </a:lnTo>
                  <a:lnTo>
                    <a:pt x="149" y="1570"/>
                  </a:lnTo>
                  <a:lnTo>
                    <a:pt x="108" y="1576"/>
                  </a:lnTo>
                  <a:lnTo>
                    <a:pt x="110" y="1552"/>
                  </a:lnTo>
                  <a:lnTo>
                    <a:pt x="59" y="1467"/>
                  </a:lnTo>
                  <a:lnTo>
                    <a:pt x="38" y="1392"/>
                  </a:lnTo>
                  <a:lnTo>
                    <a:pt x="78" y="1328"/>
                  </a:lnTo>
                  <a:lnTo>
                    <a:pt x="129" y="1309"/>
                  </a:lnTo>
                  <a:lnTo>
                    <a:pt x="127" y="1147"/>
                  </a:lnTo>
                  <a:lnTo>
                    <a:pt x="97" y="1120"/>
                  </a:lnTo>
                  <a:lnTo>
                    <a:pt x="85" y="1058"/>
                  </a:lnTo>
                  <a:lnTo>
                    <a:pt x="52" y="1004"/>
                  </a:lnTo>
                  <a:lnTo>
                    <a:pt x="12" y="88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4723959" y="2483298"/>
              <a:ext cx="202172" cy="125775"/>
            </a:xfrm>
            <a:custGeom>
              <a:avLst/>
              <a:gdLst/>
              <a:ahLst/>
              <a:cxnLst/>
              <a:rect l="l" t="t" r="r" b="b"/>
              <a:pathLst>
                <a:path w="4250" h="2644" extrusionOk="0">
                  <a:moveTo>
                    <a:pt x="266" y="245"/>
                  </a:moveTo>
                  <a:lnTo>
                    <a:pt x="307" y="239"/>
                  </a:lnTo>
                  <a:lnTo>
                    <a:pt x="390" y="283"/>
                  </a:lnTo>
                  <a:lnTo>
                    <a:pt x="435" y="258"/>
                  </a:lnTo>
                  <a:lnTo>
                    <a:pt x="616" y="232"/>
                  </a:lnTo>
                  <a:lnTo>
                    <a:pt x="699" y="228"/>
                  </a:lnTo>
                  <a:lnTo>
                    <a:pt x="752" y="185"/>
                  </a:lnTo>
                  <a:lnTo>
                    <a:pt x="784" y="187"/>
                  </a:lnTo>
                  <a:lnTo>
                    <a:pt x="846" y="222"/>
                  </a:lnTo>
                  <a:lnTo>
                    <a:pt x="995" y="243"/>
                  </a:lnTo>
                  <a:lnTo>
                    <a:pt x="1059" y="275"/>
                  </a:lnTo>
                  <a:lnTo>
                    <a:pt x="1070" y="305"/>
                  </a:lnTo>
                  <a:lnTo>
                    <a:pt x="1158" y="269"/>
                  </a:lnTo>
                  <a:lnTo>
                    <a:pt x="1202" y="309"/>
                  </a:lnTo>
                  <a:lnTo>
                    <a:pt x="1237" y="307"/>
                  </a:lnTo>
                  <a:lnTo>
                    <a:pt x="1260" y="285"/>
                  </a:lnTo>
                  <a:lnTo>
                    <a:pt x="1337" y="296"/>
                  </a:lnTo>
                  <a:lnTo>
                    <a:pt x="1373" y="313"/>
                  </a:lnTo>
                  <a:lnTo>
                    <a:pt x="1454" y="264"/>
                  </a:lnTo>
                  <a:lnTo>
                    <a:pt x="1524" y="273"/>
                  </a:lnTo>
                  <a:lnTo>
                    <a:pt x="1535" y="322"/>
                  </a:lnTo>
                  <a:lnTo>
                    <a:pt x="1576" y="335"/>
                  </a:lnTo>
                  <a:lnTo>
                    <a:pt x="1625" y="277"/>
                  </a:lnTo>
                  <a:lnTo>
                    <a:pt x="1678" y="275"/>
                  </a:lnTo>
                  <a:lnTo>
                    <a:pt x="1721" y="303"/>
                  </a:lnTo>
                  <a:lnTo>
                    <a:pt x="1796" y="281"/>
                  </a:lnTo>
                  <a:lnTo>
                    <a:pt x="1842" y="320"/>
                  </a:lnTo>
                  <a:lnTo>
                    <a:pt x="1896" y="313"/>
                  </a:lnTo>
                  <a:lnTo>
                    <a:pt x="1902" y="226"/>
                  </a:lnTo>
                  <a:lnTo>
                    <a:pt x="1940" y="126"/>
                  </a:lnTo>
                  <a:lnTo>
                    <a:pt x="2015" y="119"/>
                  </a:lnTo>
                  <a:lnTo>
                    <a:pt x="2126" y="91"/>
                  </a:lnTo>
                  <a:lnTo>
                    <a:pt x="2173" y="102"/>
                  </a:lnTo>
                  <a:lnTo>
                    <a:pt x="2233" y="89"/>
                  </a:lnTo>
                  <a:lnTo>
                    <a:pt x="2228" y="36"/>
                  </a:lnTo>
                  <a:lnTo>
                    <a:pt x="2267" y="0"/>
                  </a:lnTo>
                  <a:lnTo>
                    <a:pt x="2395" y="44"/>
                  </a:lnTo>
                  <a:lnTo>
                    <a:pt x="2527" y="44"/>
                  </a:lnTo>
                  <a:lnTo>
                    <a:pt x="2593" y="8"/>
                  </a:lnTo>
                  <a:lnTo>
                    <a:pt x="2651" y="12"/>
                  </a:lnTo>
                  <a:lnTo>
                    <a:pt x="2691" y="130"/>
                  </a:lnTo>
                  <a:lnTo>
                    <a:pt x="2743" y="175"/>
                  </a:lnTo>
                  <a:lnTo>
                    <a:pt x="2715" y="232"/>
                  </a:lnTo>
                  <a:lnTo>
                    <a:pt x="2785" y="326"/>
                  </a:lnTo>
                  <a:lnTo>
                    <a:pt x="2928" y="305"/>
                  </a:lnTo>
                  <a:lnTo>
                    <a:pt x="2981" y="350"/>
                  </a:lnTo>
                  <a:lnTo>
                    <a:pt x="2988" y="403"/>
                  </a:lnTo>
                  <a:lnTo>
                    <a:pt x="3037" y="411"/>
                  </a:lnTo>
                  <a:lnTo>
                    <a:pt x="3037" y="482"/>
                  </a:lnTo>
                  <a:lnTo>
                    <a:pt x="3063" y="565"/>
                  </a:lnTo>
                  <a:lnTo>
                    <a:pt x="3180" y="678"/>
                  </a:lnTo>
                  <a:lnTo>
                    <a:pt x="3227" y="627"/>
                  </a:lnTo>
                  <a:lnTo>
                    <a:pt x="3301" y="665"/>
                  </a:lnTo>
                  <a:lnTo>
                    <a:pt x="3359" y="650"/>
                  </a:lnTo>
                  <a:lnTo>
                    <a:pt x="3415" y="659"/>
                  </a:lnTo>
                  <a:lnTo>
                    <a:pt x="3502" y="593"/>
                  </a:lnTo>
                  <a:lnTo>
                    <a:pt x="3543" y="588"/>
                  </a:lnTo>
                  <a:lnTo>
                    <a:pt x="3602" y="714"/>
                  </a:lnTo>
                  <a:lnTo>
                    <a:pt x="3681" y="765"/>
                  </a:lnTo>
                  <a:lnTo>
                    <a:pt x="3705" y="813"/>
                  </a:lnTo>
                  <a:lnTo>
                    <a:pt x="3741" y="780"/>
                  </a:lnTo>
                  <a:lnTo>
                    <a:pt x="3833" y="800"/>
                  </a:lnTo>
                  <a:lnTo>
                    <a:pt x="3901" y="802"/>
                  </a:lnTo>
                  <a:lnTo>
                    <a:pt x="3950" y="830"/>
                  </a:lnTo>
                  <a:lnTo>
                    <a:pt x="4006" y="821"/>
                  </a:lnTo>
                  <a:lnTo>
                    <a:pt x="4072" y="862"/>
                  </a:lnTo>
                  <a:lnTo>
                    <a:pt x="4151" y="877"/>
                  </a:lnTo>
                  <a:lnTo>
                    <a:pt x="4189" y="838"/>
                  </a:lnTo>
                  <a:lnTo>
                    <a:pt x="4212" y="898"/>
                  </a:lnTo>
                  <a:lnTo>
                    <a:pt x="4247" y="919"/>
                  </a:lnTo>
                  <a:lnTo>
                    <a:pt x="4249" y="987"/>
                  </a:lnTo>
                  <a:lnTo>
                    <a:pt x="4206" y="1045"/>
                  </a:lnTo>
                  <a:lnTo>
                    <a:pt x="4153" y="1056"/>
                  </a:lnTo>
                  <a:lnTo>
                    <a:pt x="4136" y="1167"/>
                  </a:lnTo>
                  <a:lnTo>
                    <a:pt x="4210" y="1220"/>
                  </a:lnTo>
                  <a:lnTo>
                    <a:pt x="4221" y="1294"/>
                  </a:lnTo>
                  <a:lnTo>
                    <a:pt x="4189" y="1388"/>
                  </a:lnTo>
                  <a:lnTo>
                    <a:pt x="4198" y="1454"/>
                  </a:lnTo>
                  <a:lnTo>
                    <a:pt x="4153" y="1489"/>
                  </a:lnTo>
                  <a:lnTo>
                    <a:pt x="4029" y="1497"/>
                  </a:lnTo>
                  <a:lnTo>
                    <a:pt x="3973" y="1585"/>
                  </a:lnTo>
                  <a:lnTo>
                    <a:pt x="3939" y="1600"/>
                  </a:lnTo>
                  <a:lnTo>
                    <a:pt x="3924" y="1721"/>
                  </a:lnTo>
                  <a:lnTo>
                    <a:pt x="3877" y="1738"/>
                  </a:lnTo>
                  <a:lnTo>
                    <a:pt x="3869" y="1711"/>
                  </a:lnTo>
                  <a:lnTo>
                    <a:pt x="3843" y="1708"/>
                  </a:lnTo>
                  <a:lnTo>
                    <a:pt x="3779" y="1734"/>
                  </a:lnTo>
                  <a:lnTo>
                    <a:pt x="3713" y="1728"/>
                  </a:lnTo>
                  <a:lnTo>
                    <a:pt x="3681" y="1755"/>
                  </a:lnTo>
                  <a:lnTo>
                    <a:pt x="3660" y="1798"/>
                  </a:lnTo>
                  <a:lnTo>
                    <a:pt x="3604" y="1802"/>
                  </a:lnTo>
                  <a:lnTo>
                    <a:pt x="3575" y="1841"/>
                  </a:lnTo>
                  <a:lnTo>
                    <a:pt x="3521" y="1900"/>
                  </a:lnTo>
                  <a:lnTo>
                    <a:pt x="3502" y="1894"/>
                  </a:lnTo>
                  <a:lnTo>
                    <a:pt x="3449" y="1900"/>
                  </a:lnTo>
                  <a:lnTo>
                    <a:pt x="3406" y="1934"/>
                  </a:lnTo>
                  <a:lnTo>
                    <a:pt x="3336" y="1918"/>
                  </a:lnTo>
                  <a:lnTo>
                    <a:pt x="3285" y="1950"/>
                  </a:lnTo>
                  <a:lnTo>
                    <a:pt x="3252" y="1945"/>
                  </a:lnTo>
                  <a:lnTo>
                    <a:pt x="3218" y="1888"/>
                  </a:lnTo>
                  <a:lnTo>
                    <a:pt x="3195" y="1890"/>
                  </a:lnTo>
                  <a:lnTo>
                    <a:pt x="3210" y="1922"/>
                  </a:lnTo>
                  <a:lnTo>
                    <a:pt x="3240" y="1958"/>
                  </a:lnTo>
                  <a:lnTo>
                    <a:pt x="3227" y="1992"/>
                  </a:lnTo>
                  <a:lnTo>
                    <a:pt x="3173" y="2071"/>
                  </a:lnTo>
                  <a:lnTo>
                    <a:pt x="3142" y="2088"/>
                  </a:lnTo>
                  <a:lnTo>
                    <a:pt x="3131" y="2063"/>
                  </a:lnTo>
                  <a:lnTo>
                    <a:pt x="3150" y="2052"/>
                  </a:lnTo>
                  <a:lnTo>
                    <a:pt x="3201" y="1992"/>
                  </a:lnTo>
                  <a:lnTo>
                    <a:pt x="3193" y="1971"/>
                  </a:lnTo>
                  <a:lnTo>
                    <a:pt x="3165" y="1952"/>
                  </a:lnTo>
                  <a:lnTo>
                    <a:pt x="3156" y="1982"/>
                  </a:lnTo>
                  <a:lnTo>
                    <a:pt x="3078" y="2063"/>
                  </a:lnTo>
                  <a:lnTo>
                    <a:pt x="3031" y="2073"/>
                  </a:lnTo>
                  <a:lnTo>
                    <a:pt x="3024" y="2103"/>
                  </a:lnTo>
                  <a:lnTo>
                    <a:pt x="2969" y="2103"/>
                  </a:lnTo>
                  <a:lnTo>
                    <a:pt x="2932" y="2077"/>
                  </a:lnTo>
                  <a:lnTo>
                    <a:pt x="2900" y="2105"/>
                  </a:lnTo>
                  <a:lnTo>
                    <a:pt x="2843" y="2095"/>
                  </a:lnTo>
                  <a:lnTo>
                    <a:pt x="2836" y="2116"/>
                  </a:lnTo>
                  <a:lnTo>
                    <a:pt x="2869" y="2139"/>
                  </a:lnTo>
                  <a:lnTo>
                    <a:pt x="2950" y="2133"/>
                  </a:lnTo>
                  <a:lnTo>
                    <a:pt x="2982" y="2169"/>
                  </a:lnTo>
                  <a:lnTo>
                    <a:pt x="3014" y="2193"/>
                  </a:lnTo>
                  <a:lnTo>
                    <a:pt x="3043" y="2176"/>
                  </a:lnTo>
                  <a:lnTo>
                    <a:pt x="3060" y="2203"/>
                  </a:lnTo>
                  <a:lnTo>
                    <a:pt x="3035" y="2235"/>
                  </a:lnTo>
                  <a:lnTo>
                    <a:pt x="3037" y="2257"/>
                  </a:lnTo>
                  <a:lnTo>
                    <a:pt x="3060" y="2242"/>
                  </a:lnTo>
                  <a:lnTo>
                    <a:pt x="3084" y="2242"/>
                  </a:lnTo>
                  <a:lnTo>
                    <a:pt x="3077" y="2282"/>
                  </a:lnTo>
                  <a:lnTo>
                    <a:pt x="3107" y="2254"/>
                  </a:lnTo>
                  <a:lnTo>
                    <a:pt x="3135" y="2270"/>
                  </a:lnTo>
                  <a:lnTo>
                    <a:pt x="3146" y="2329"/>
                  </a:lnTo>
                  <a:lnTo>
                    <a:pt x="3176" y="2361"/>
                  </a:lnTo>
                  <a:lnTo>
                    <a:pt x="3235" y="2378"/>
                  </a:lnTo>
                  <a:lnTo>
                    <a:pt x="3259" y="2365"/>
                  </a:lnTo>
                  <a:lnTo>
                    <a:pt x="3173" y="2282"/>
                  </a:lnTo>
                  <a:lnTo>
                    <a:pt x="3084" y="2173"/>
                  </a:lnTo>
                  <a:lnTo>
                    <a:pt x="3058" y="2107"/>
                  </a:lnTo>
                  <a:lnTo>
                    <a:pt x="3080" y="2094"/>
                  </a:lnTo>
                  <a:lnTo>
                    <a:pt x="3120" y="2148"/>
                  </a:lnTo>
                  <a:lnTo>
                    <a:pt x="3139" y="2216"/>
                  </a:lnTo>
                  <a:lnTo>
                    <a:pt x="3263" y="2353"/>
                  </a:lnTo>
                  <a:lnTo>
                    <a:pt x="3293" y="2365"/>
                  </a:lnTo>
                  <a:lnTo>
                    <a:pt x="3334" y="2319"/>
                  </a:lnTo>
                  <a:lnTo>
                    <a:pt x="3365" y="2318"/>
                  </a:lnTo>
                  <a:lnTo>
                    <a:pt x="3414" y="2350"/>
                  </a:lnTo>
                  <a:lnTo>
                    <a:pt x="3432" y="2297"/>
                  </a:lnTo>
                  <a:lnTo>
                    <a:pt x="3515" y="2286"/>
                  </a:lnTo>
                  <a:lnTo>
                    <a:pt x="3583" y="2291"/>
                  </a:lnTo>
                  <a:lnTo>
                    <a:pt x="3564" y="2323"/>
                  </a:lnTo>
                  <a:lnTo>
                    <a:pt x="3538" y="2346"/>
                  </a:lnTo>
                  <a:lnTo>
                    <a:pt x="3562" y="2393"/>
                  </a:lnTo>
                  <a:lnTo>
                    <a:pt x="3530" y="2429"/>
                  </a:lnTo>
                  <a:lnTo>
                    <a:pt x="3444" y="2436"/>
                  </a:lnTo>
                  <a:lnTo>
                    <a:pt x="3342" y="2419"/>
                  </a:lnTo>
                  <a:lnTo>
                    <a:pt x="3282" y="2453"/>
                  </a:lnTo>
                  <a:lnTo>
                    <a:pt x="3237" y="2515"/>
                  </a:lnTo>
                  <a:lnTo>
                    <a:pt x="3154" y="2513"/>
                  </a:lnTo>
                  <a:lnTo>
                    <a:pt x="3035" y="2602"/>
                  </a:lnTo>
                  <a:lnTo>
                    <a:pt x="2945" y="2643"/>
                  </a:lnTo>
                  <a:lnTo>
                    <a:pt x="2851" y="2639"/>
                  </a:lnTo>
                  <a:lnTo>
                    <a:pt x="2807" y="2606"/>
                  </a:lnTo>
                  <a:lnTo>
                    <a:pt x="2821" y="2585"/>
                  </a:lnTo>
                  <a:lnTo>
                    <a:pt x="2851" y="2491"/>
                  </a:lnTo>
                  <a:lnTo>
                    <a:pt x="2847" y="2455"/>
                  </a:lnTo>
                  <a:lnTo>
                    <a:pt x="2766" y="2389"/>
                  </a:lnTo>
                  <a:lnTo>
                    <a:pt x="2736" y="2395"/>
                  </a:lnTo>
                  <a:lnTo>
                    <a:pt x="2679" y="2366"/>
                  </a:lnTo>
                  <a:lnTo>
                    <a:pt x="2644" y="2397"/>
                  </a:lnTo>
                  <a:lnTo>
                    <a:pt x="2600" y="2376"/>
                  </a:lnTo>
                  <a:lnTo>
                    <a:pt x="2653" y="2297"/>
                  </a:lnTo>
                  <a:lnTo>
                    <a:pt x="2745" y="2242"/>
                  </a:lnTo>
                  <a:lnTo>
                    <a:pt x="2821" y="2227"/>
                  </a:lnTo>
                  <a:lnTo>
                    <a:pt x="2841" y="2214"/>
                  </a:lnTo>
                  <a:lnTo>
                    <a:pt x="2813" y="2178"/>
                  </a:lnTo>
                  <a:lnTo>
                    <a:pt x="2802" y="2114"/>
                  </a:lnTo>
                  <a:lnTo>
                    <a:pt x="2777" y="2103"/>
                  </a:lnTo>
                  <a:lnTo>
                    <a:pt x="2757" y="2141"/>
                  </a:lnTo>
                  <a:lnTo>
                    <a:pt x="2717" y="2118"/>
                  </a:lnTo>
                  <a:lnTo>
                    <a:pt x="2659" y="2092"/>
                  </a:lnTo>
                  <a:lnTo>
                    <a:pt x="2597" y="2103"/>
                  </a:lnTo>
                  <a:lnTo>
                    <a:pt x="2542" y="2131"/>
                  </a:lnTo>
                  <a:lnTo>
                    <a:pt x="2495" y="2103"/>
                  </a:lnTo>
                  <a:lnTo>
                    <a:pt x="2459" y="2101"/>
                  </a:lnTo>
                  <a:lnTo>
                    <a:pt x="2421" y="2067"/>
                  </a:lnTo>
                  <a:lnTo>
                    <a:pt x="2450" y="2050"/>
                  </a:lnTo>
                  <a:lnTo>
                    <a:pt x="2459" y="2031"/>
                  </a:lnTo>
                  <a:lnTo>
                    <a:pt x="2384" y="2005"/>
                  </a:lnTo>
                  <a:lnTo>
                    <a:pt x="2290" y="2005"/>
                  </a:lnTo>
                  <a:lnTo>
                    <a:pt x="2267" y="1973"/>
                  </a:lnTo>
                  <a:lnTo>
                    <a:pt x="2325" y="1973"/>
                  </a:lnTo>
                  <a:lnTo>
                    <a:pt x="2416" y="1962"/>
                  </a:lnTo>
                  <a:lnTo>
                    <a:pt x="2463" y="1977"/>
                  </a:lnTo>
                  <a:lnTo>
                    <a:pt x="2495" y="1958"/>
                  </a:lnTo>
                  <a:lnTo>
                    <a:pt x="2549" y="1926"/>
                  </a:lnTo>
                  <a:lnTo>
                    <a:pt x="2472" y="1945"/>
                  </a:lnTo>
                  <a:lnTo>
                    <a:pt x="2433" y="1932"/>
                  </a:lnTo>
                  <a:lnTo>
                    <a:pt x="2401" y="1909"/>
                  </a:lnTo>
                  <a:lnTo>
                    <a:pt x="2384" y="1879"/>
                  </a:lnTo>
                  <a:lnTo>
                    <a:pt x="2361" y="1915"/>
                  </a:lnTo>
                  <a:lnTo>
                    <a:pt x="2341" y="1943"/>
                  </a:lnTo>
                  <a:lnTo>
                    <a:pt x="2293" y="1943"/>
                  </a:lnTo>
                  <a:lnTo>
                    <a:pt x="2295" y="1930"/>
                  </a:lnTo>
                  <a:lnTo>
                    <a:pt x="2267" y="1902"/>
                  </a:lnTo>
                  <a:lnTo>
                    <a:pt x="2216" y="1967"/>
                  </a:lnTo>
                  <a:lnTo>
                    <a:pt x="2156" y="1971"/>
                  </a:lnTo>
                  <a:lnTo>
                    <a:pt x="2118" y="1999"/>
                  </a:lnTo>
                  <a:lnTo>
                    <a:pt x="2118" y="2063"/>
                  </a:lnTo>
                  <a:lnTo>
                    <a:pt x="2066" y="2133"/>
                  </a:lnTo>
                  <a:lnTo>
                    <a:pt x="2037" y="2133"/>
                  </a:lnTo>
                  <a:lnTo>
                    <a:pt x="2054" y="2165"/>
                  </a:lnTo>
                  <a:lnTo>
                    <a:pt x="1956" y="2282"/>
                  </a:lnTo>
                  <a:lnTo>
                    <a:pt x="1923" y="2282"/>
                  </a:lnTo>
                  <a:lnTo>
                    <a:pt x="1902" y="2250"/>
                  </a:lnTo>
                  <a:lnTo>
                    <a:pt x="1900" y="2286"/>
                  </a:lnTo>
                  <a:lnTo>
                    <a:pt x="1894" y="2318"/>
                  </a:lnTo>
                  <a:lnTo>
                    <a:pt x="1919" y="2350"/>
                  </a:lnTo>
                  <a:lnTo>
                    <a:pt x="1909" y="2395"/>
                  </a:lnTo>
                  <a:lnTo>
                    <a:pt x="1909" y="2395"/>
                  </a:lnTo>
                  <a:lnTo>
                    <a:pt x="1864" y="2359"/>
                  </a:lnTo>
                  <a:lnTo>
                    <a:pt x="1785" y="2366"/>
                  </a:lnTo>
                  <a:lnTo>
                    <a:pt x="1744" y="2397"/>
                  </a:lnTo>
                  <a:lnTo>
                    <a:pt x="1648" y="2395"/>
                  </a:lnTo>
                  <a:lnTo>
                    <a:pt x="1578" y="2380"/>
                  </a:lnTo>
                  <a:lnTo>
                    <a:pt x="1537" y="2308"/>
                  </a:lnTo>
                  <a:lnTo>
                    <a:pt x="1572" y="2280"/>
                  </a:lnTo>
                  <a:lnTo>
                    <a:pt x="1616" y="2293"/>
                  </a:lnTo>
                  <a:lnTo>
                    <a:pt x="1618" y="2248"/>
                  </a:lnTo>
                  <a:lnTo>
                    <a:pt x="1667" y="2158"/>
                  </a:lnTo>
                  <a:lnTo>
                    <a:pt x="1693" y="2161"/>
                  </a:lnTo>
                  <a:lnTo>
                    <a:pt x="1691" y="2099"/>
                  </a:lnTo>
                  <a:lnTo>
                    <a:pt x="1699" y="2005"/>
                  </a:lnTo>
                  <a:lnTo>
                    <a:pt x="1748" y="2003"/>
                  </a:lnTo>
                  <a:lnTo>
                    <a:pt x="1815" y="1981"/>
                  </a:lnTo>
                  <a:lnTo>
                    <a:pt x="1855" y="2014"/>
                  </a:lnTo>
                  <a:lnTo>
                    <a:pt x="1932" y="2013"/>
                  </a:lnTo>
                  <a:lnTo>
                    <a:pt x="1941" y="1984"/>
                  </a:lnTo>
                  <a:lnTo>
                    <a:pt x="1909" y="1941"/>
                  </a:lnTo>
                  <a:lnTo>
                    <a:pt x="1921" y="1898"/>
                  </a:lnTo>
                  <a:lnTo>
                    <a:pt x="1911" y="1851"/>
                  </a:lnTo>
                  <a:lnTo>
                    <a:pt x="1838" y="1807"/>
                  </a:lnTo>
                  <a:lnTo>
                    <a:pt x="1774" y="1749"/>
                  </a:lnTo>
                  <a:lnTo>
                    <a:pt x="1764" y="1721"/>
                  </a:lnTo>
                  <a:lnTo>
                    <a:pt x="1708" y="1691"/>
                  </a:lnTo>
                  <a:lnTo>
                    <a:pt x="1712" y="1630"/>
                  </a:lnTo>
                  <a:lnTo>
                    <a:pt x="1697" y="1538"/>
                  </a:lnTo>
                  <a:lnTo>
                    <a:pt x="1631" y="1506"/>
                  </a:lnTo>
                  <a:lnTo>
                    <a:pt x="1552" y="1425"/>
                  </a:lnTo>
                  <a:lnTo>
                    <a:pt x="1527" y="1425"/>
                  </a:lnTo>
                  <a:lnTo>
                    <a:pt x="1514" y="1455"/>
                  </a:lnTo>
                  <a:lnTo>
                    <a:pt x="1429" y="1446"/>
                  </a:lnTo>
                  <a:lnTo>
                    <a:pt x="1350" y="1374"/>
                  </a:lnTo>
                  <a:lnTo>
                    <a:pt x="1283" y="1374"/>
                  </a:lnTo>
                  <a:lnTo>
                    <a:pt x="1247" y="1314"/>
                  </a:lnTo>
                  <a:lnTo>
                    <a:pt x="1226" y="1335"/>
                  </a:lnTo>
                  <a:lnTo>
                    <a:pt x="1170" y="1335"/>
                  </a:lnTo>
                  <a:lnTo>
                    <a:pt x="1153" y="1361"/>
                  </a:lnTo>
                  <a:lnTo>
                    <a:pt x="1104" y="1331"/>
                  </a:lnTo>
                  <a:lnTo>
                    <a:pt x="1092" y="1348"/>
                  </a:lnTo>
                  <a:lnTo>
                    <a:pt x="1051" y="1331"/>
                  </a:lnTo>
                  <a:lnTo>
                    <a:pt x="1062" y="1399"/>
                  </a:lnTo>
                  <a:lnTo>
                    <a:pt x="1053" y="1429"/>
                  </a:lnTo>
                  <a:lnTo>
                    <a:pt x="1062" y="1493"/>
                  </a:lnTo>
                  <a:lnTo>
                    <a:pt x="1002" y="1504"/>
                  </a:lnTo>
                  <a:lnTo>
                    <a:pt x="944" y="1542"/>
                  </a:lnTo>
                  <a:lnTo>
                    <a:pt x="771" y="1570"/>
                  </a:lnTo>
                  <a:lnTo>
                    <a:pt x="727" y="1621"/>
                  </a:lnTo>
                  <a:lnTo>
                    <a:pt x="675" y="1625"/>
                  </a:lnTo>
                  <a:lnTo>
                    <a:pt x="592" y="1651"/>
                  </a:lnTo>
                  <a:lnTo>
                    <a:pt x="537" y="1625"/>
                  </a:lnTo>
                  <a:lnTo>
                    <a:pt x="515" y="1583"/>
                  </a:lnTo>
                  <a:lnTo>
                    <a:pt x="445" y="1551"/>
                  </a:lnTo>
                  <a:lnTo>
                    <a:pt x="373" y="1550"/>
                  </a:lnTo>
                  <a:lnTo>
                    <a:pt x="279" y="1497"/>
                  </a:lnTo>
                  <a:lnTo>
                    <a:pt x="230" y="1497"/>
                  </a:lnTo>
                  <a:lnTo>
                    <a:pt x="196" y="1529"/>
                  </a:lnTo>
                  <a:lnTo>
                    <a:pt x="146" y="1531"/>
                  </a:lnTo>
                  <a:lnTo>
                    <a:pt x="127" y="1484"/>
                  </a:lnTo>
                  <a:lnTo>
                    <a:pt x="63" y="1440"/>
                  </a:lnTo>
                  <a:lnTo>
                    <a:pt x="1" y="1382"/>
                  </a:lnTo>
                  <a:lnTo>
                    <a:pt x="12" y="1376"/>
                  </a:lnTo>
                  <a:lnTo>
                    <a:pt x="23" y="1288"/>
                  </a:lnTo>
                  <a:lnTo>
                    <a:pt x="76" y="1175"/>
                  </a:lnTo>
                  <a:lnTo>
                    <a:pt x="125" y="1179"/>
                  </a:lnTo>
                  <a:lnTo>
                    <a:pt x="129" y="1100"/>
                  </a:lnTo>
                  <a:lnTo>
                    <a:pt x="117" y="1030"/>
                  </a:lnTo>
                  <a:lnTo>
                    <a:pt x="275" y="853"/>
                  </a:lnTo>
                  <a:lnTo>
                    <a:pt x="298" y="776"/>
                  </a:lnTo>
                  <a:lnTo>
                    <a:pt x="338" y="734"/>
                  </a:lnTo>
                  <a:lnTo>
                    <a:pt x="381" y="733"/>
                  </a:lnTo>
                  <a:lnTo>
                    <a:pt x="394" y="655"/>
                  </a:lnTo>
                  <a:lnTo>
                    <a:pt x="375" y="623"/>
                  </a:lnTo>
                  <a:lnTo>
                    <a:pt x="368" y="584"/>
                  </a:lnTo>
                  <a:lnTo>
                    <a:pt x="390" y="556"/>
                  </a:lnTo>
                  <a:lnTo>
                    <a:pt x="328" y="516"/>
                  </a:lnTo>
                  <a:lnTo>
                    <a:pt x="298" y="441"/>
                  </a:lnTo>
                  <a:lnTo>
                    <a:pt x="266" y="407"/>
                  </a:lnTo>
                  <a:lnTo>
                    <a:pt x="262" y="28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4773954" y="2545804"/>
              <a:ext cx="42385" cy="47332"/>
            </a:xfrm>
            <a:custGeom>
              <a:avLst/>
              <a:gdLst/>
              <a:ahLst/>
              <a:cxnLst/>
              <a:rect l="l" t="t" r="r" b="b"/>
              <a:pathLst>
                <a:path w="891" h="995" extrusionOk="0">
                  <a:moveTo>
                    <a:pt x="11" y="179"/>
                  </a:moveTo>
                  <a:lnTo>
                    <a:pt x="2" y="115"/>
                  </a:lnTo>
                  <a:lnTo>
                    <a:pt x="11" y="85"/>
                  </a:lnTo>
                  <a:lnTo>
                    <a:pt x="0" y="17"/>
                  </a:lnTo>
                  <a:lnTo>
                    <a:pt x="41" y="34"/>
                  </a:lnTo>
                  <a:lnTo>
                    <a:pt x="53" y="17"/>
                  </a:lnTo>
                  <a:lnTo>
                    <a:pt x="102" y="47"/>
                  </a:lnTo>
                  <a:lnTo>
                    <a:pt x="119" y="21"/>
                  </a:lnTo>
                  <a:lnTo>
                    <a:pt x="175" y="21"/>
                  </a:lnTo>
                  <a:lnTo>
                    <a:pt x="196" y="0"/>
                  </a:lnTo>
                  <a:lnTo>
                    <a:pt x="232" y="60"/>
                  </a:lnTo>
                  <a:lnTo>
                    <a:pt x="299" y="60"/>
                  </a:lnTo>
                  <a:lnTo>
                    <a:pt x="378" y="132"/>
                  </a:lnTo>
                  <a:lnTo>
                    <a:pt x="463" y="141"/>
                  </a:lnTo>
                  <a:lnTo>
                    <a:pt x="476" y="111"/>
                  </a:lnTo>
                  <a:lnTo>
                    <a:pt x="501" y="111"/>
                  </a:lnTo>
                  <a:lnTo>
                    <a:pt x="580" y="192"/>
                  </a:lnTo>
                  <a:lnTo>
                    <a:pt x="646" y="224"/>
                  </a:lnTo>
                  <a:lnTo>
                    <a:pt x="661" y="316"/>
                  </a:lnTo>
                  <a:lnTo>
                    <a:pt x="657" y="377"/>
                  </a:lnTo>
                  <a:lnTo>
                    <a:pt x="713" y="407"/>
                  </a:lnTo>
                  <a:lnTo>
                    <a:pt x="723" y="435"/>
                  </a:lnTo>
                  <a:lnTo>
                    <a:pt x="787" y="493"/>
                  </a:lnTo>
                  <a:lnTo>
                    <a:pt x="860" y="537"/>
                  </a:lnTo>
                  <a:lnTo>
                    <a:pt x="870" y="584"/>
                  </a:lnTo>
                  <a:lnTo>
                    <a:pt x="858" y="627"/>
                  </a:lnTo>
                  <a:lnTo>
                    <a:pt x="890" y="670"/>
                  </a:lnTo>
                  <a:lnTo>
                    <a:pt x="881" y="699"/>
                  </a:lnTo>
                  <a:lnTo>
                    <a:pt x="804" y="700"/>
                  </a:lnTo>
                  <a:lnTo>
                    <a:pt x="764" y="667"/>
                  </a:lnTo>
                  <a:lnTo>
                    <a:pt x="697" y="689"/>
                  </a:lnTo>
                  <a:lnTo>
                    <a:pt x="648" y="691"/>
                  </a:lnTo>
                  <a:lnTo>
                    <a:pt x="640" y="785"/>
                  </a:lnTo>
                  <a:lnTo>
                    <a:pt x="642" y="847"/>
                  </a:lnTo>
                  <a:lnTo>
                    <a:pt x="616" y="844"/>
                  </a:lnTo>
                  <a:lnTo>
                    <a:pt x="567" y="934"/>
                  </a:lnTo>
                  <a:lnTo>
                    <a:pt x="565" y="979"/>
                  </a:lnTo>
                  <a:lnTo>
                    <a:pt x="521" y="966"/>
                  </a:lnTo>
                  <a:lnTo>
                    <a:pt x="486" y="994"/>
                  </a:lnTo>
                  <a:lnTo>
                    <a:pt x="482" y="988"/>
                  </a:lnTo>
                  <a:lnTo>
                    <a:pt x="448" y="917"/>
                  </a:lnTo>
                  <a:lnTo>
                    <a:pt x="459" y="676"/>
                  </a:lnTo>
                  <a:lnTo>
                    <a:pt x="414" y="601"/>
                  </a:lnTo>
                  <a:lnTo>
                    <a:pt x="395" y="529"/>
                  </a:lnTo>
                  <a:lnTo>
                    <a:pt x="258" y="422"/>
                  </a:lnTo>
                  <a:lnTo>
                    <a:pt x="247" y="369"/>
                  </a:lnTo>
                  <a:lnTo>
                    <a:pt x="143" y="277"/>
                  </a:lnTo>
                  <a:lnTo>
                    <a:pt x="113" y="16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4706406" y="2553510"/>
              <a:ext cx="108412" cy="69405"/>
            </a:xfrm>
            <a:custGeom>
              <a:avLst/>
              <a:gdLst/>
              <a:ahLst/>
              <a:cxnLst/>
              <a:rect l="l" t="t" r="r" b="b"/>
              <a:pathLst>
                <a:path w="2279" h="1459" extrusionOk="0">
                  <a:moveTo>
                    <a:pt x="515" y="55"/>
                  </a:moveTo>
                  <a:lnTo>
                    <a:pt x="565" y="53"/>
                  </a:lnTo>
                  <a:lnTo>
                    <a:pt x="599" y="21"/>
                  </a:lnTo>
                  <a:lnTo>
                    <a:pt x="648" y="21"/>
                  </a:lnTo>
                  <a:lnTo>
                    <a:pt x="742" y="74"/>
                  </a:lnTo>
                  <a:lnTo>
                    <a:pt x="814" y="75"/>
                  </a:lnTo>
                  <a:lnTo>
                    <a:pt x="884" y="107"/>
                  </a:lnTo>
                  <a:lnTo>
                    <a:pt x="906" y="149"/>
                  </a:lnTo>
                  <a:lnTo>
                    <a:pt x="961" y="175"/>
                  </a:lnTo>
                  <a:lnTo>
                    <a:pt x="1044" y="149"/>
                  </a:lnTo>
                  <a:lnTo>
                    <a:pt x="1096" y="145"/>
                  </a:lnTo>
                  <a:lnTo>
                    <a:pt x="1140" y="94"/>
                  </a:lnTo>
                  <a:lnTo>
                    <a:pt x="1313" y="66"/>
                  </a:lnTo>
                  <a:lnTo>
                    <a:pt x="1371" y="28"/>
                  </a:lnTo>
                  <a:lnTo>
                    <a:pt x="1533" y="0"/>
                  </a:lnTo>
                  <a:lnTo>
                    <a:pt x="1563" y="115"/>
                  </a:lnTo>
                  <a:lnTo>
                    <a:pt x="1667" y="207"/>
                  </a:lnTo>
                  <a:lnTo>
                    <a:pt x="1678" y="260"/>
                  </a:lnTo>
                  <a:lnTo>
                    <a:pt x="1815" y="367"/>
                  </a:lnTo>
                  <a:lnTo>
                    <a:pt x="1834" y="439"/>
                  </a:lnTo>
                  <a:lnTo>
                    <a:pt x="1879" y="514"/>
                  </a:lnTo>
                  <a:lnTo>
                    <a:pt x="1868" y="755"/>
                  </a:lnTo>
                  <a:lnTo>
                    <a:pt x="1902" y="826"/>
                  </a:lnTo>
                  <a:lnTo>
                    <a:pt x="1947" y="904"/>
                  </a:lnTo>
                  <a:lnTo>
                    <a:pt x="2017" y="919"/>
                  </a:lnTo>
                  <a:lnTo>
                    <a:pt x="2113" y="921"/>
                  </a:lnTo>
                  <a:lnTo>
                    <a:pt x="2154" y="890"/>
                  </a:lnTo>
                  <a:lnTo>
                    <a:pt x="2233" y="883"/>
                  </a:lnTo>
                  <a:lnTo>
                    <a:pt x="2278" y="919"/>
                  </a:lnTo>
                  <a:lnTo>
                    <a:pt x="2252" y="945"/>
                  </a:lnTo>
                  <a:lnTo>
                    <a:pt x="2278" y="966"/>
                  </a:lnTo>
                  <a:lnTo>
                    <a:pt x="2278" y="1005"/>
                  </a:lnTo>
                  <a:lnTo>
                    <a:pt x="2241" y="1071"/>
                  </a:lnTo>
                  <a:lnTo>
                    <a:pt x="2186" y="1084"/>
                  </a:lnTo>
                  <a:lnTo>
                    <a:pt x="2098" y="1090"/>
                  </a:lnTo>
                  <a:lnTo>
                    <a:pt x="2083" y="1145"/>
                  </a:lnTo>
                  <a:lnTo>
                    <a:pt x="2051" y="1179"/>
                  </a:lnTo>
                  <a:lnTo>
                    <a:pt x="2071" y="1216"/>
                  </a:lnTo>
                  <a:lnTo>
                    <a:pt x="2068" y="1293"/>
                  </a:lnTo>
                  <a:lnTo>
                    <a:pt x="2041" y="1339"/>
                  </a:lnTo>
                  <a:lnTo>
                    <a:pt x="2058" y="1401"/>
                  </a:lnTo>
                  <a:lnTo>
                    <a:pt x="1998" y="1399"/>
                  </a:lnTo>
                  <a:lnTo>
                    <a:pt x="1987" y="1372"/>
                  </a:lnTo>
                  <a:lnTo>
                    <a:pt x="1919" y="1340"/>
                  </a:lnTo>
                  <a:lnTo>
                    <a:pt x="1870" y="1359"/>
                  </a:lnTo>
                  <a:lnTo>
                    <a:pt x="1842" y="1331"/>
                  </a:lnTo>
                  <a:lnTo>
                    <a:pt x="1759" y="1295"/>
                  </a:lnTo>
                  <a:lnTo>
                    <a:pt x="1678" y="1288"/>
                  </a:lnTo>
                  <a:lnTo>
                    <a:pt x="1612" y="1299"/>
                  </a:lnTo>
                  <a:lnTo>
                    <a:pt x="1460" y="1371"/>
                  </a:lnTo>
                  <a:lnTo>
                    <a:pt x="1437" y="1406"/>
                  </a:lnTo>
                  <a:lnTo>
                    <a:pt x="1371" y="1427"/>
                  </a:lnTo>
                  <a:lnTo>
                    <a:pt x="1341" y="1450"/>
                  </a:lnTo>
                  <a:lnTo>
                    <a:pt x="1243" y="1438"/>
                  </a:lnTo>
                  <a:lnTo>
                    <a:pt x="1198" y="1438"/>
                  </a:lnTo>
                  <a:lnTo>
                    <a:pt x="1147" y="1419"/>
                  </a:lnTo>
                  <a:lnTo>
                    <a:pt x="1104" y="1438"/>
                  </a:lnTo>
                  <a:lnTo>
                    <a:pt x="1055" y="1423"/>
                  </a:lnTo>
                  <a:lnTo>
                    <a:pt x="980" y="1459"/>
                  </a:lnTo>
                  <a:lnTo>
                    <a:pt x="891" y="1425"/>
                  </a:lnTo>
                  <a:lnTo>
                    <a:pt x="865" y="1433"/>
                  </a:lnTo>
                  <a:lnTo>
                    <a:pt x="836" y="1403"/>
                  </a:lnTo>
                  <a:lnTo>
                    <a:pt x="767" y="1399"/>
                  </a:lnTo>
                  <a:lnTo>
                    <a:pt x="705" y="1440"/>
                  </a:lnTo>
                  <a:lnTo>
                    <a:pt x="676" y="1393"/>
                  </a:lnTo>
                  <a:lnTo>
                    <a:pt x="695" y="1367"/>
                  </a:lnTo>
                  <a:lnTo>
                    <a:pt x="699" y="1327"/>
                  </a:lnTo>
                  <a:lnTo>
                    <a:pt x="665" y="1299"/>
                  </a:lnTo>
                  <a:lnTo>
                    <a:pt x="596" y="1293"/>
                  </a:lnTo>
                  <a:lnTo>
                    <a:pt x="580" y="1237"/>
                  </a:lnTo>
                  <a:lnTo>
                    <a:pt x="573" y="1199"/>
                  </a:lnTo>
                  <a:lnTo>
                    <a:pt x="616" y="1150"/>
                  </a:lnTo>
                  <a:lnTo>
                    <a:pt x="526" y="1131"/>
                  </a:lnTo>
                  <a:lnTo>
                    <a:pt x="483" y="1190"/>
                  </a:lnTo>
                  <a:lnTo>
                    <a:pt x="443" y="1152"/>
                  </a:lnTo>
                  <a:lnTo>
                    <a:pt x="388" y="1175"/>
                  </a:lnTo>
                  <a:lnTo>
                    <a:pt x="364" y="1131"/>
                  </a:lnTo>
                  <a:lnTo>
                    <a:pt x="279" y="1103"/>
                  </a:lnTo>
                  <a:lnTo>
                    <a:pt x="270" y="1077"/>
                  </a:lnTo>
                  <a:lnTo>
                    <a:pt x="298" y="1013"/>
                  </a:lnTo>
                  <a:lnTo>
                    <a:pt x="230" y="960"/>
                  </a:lnTo>
                  <a:lnTo>
                    <a:pt x="164" y="926"/>
                  </a:lnTo>
                  <a:lnTo>
                    <a:pt x="148" y="879"/>
                  </a:lnTo>
                  <a:lnTo>
                    <a:pt x="65" y="781"/>
                  </a:lnTo>
                  <a:lnTo>
                    <a:pt x="48" y="749"/>
                  </a:lnTo>
                  <a:lnTo>
                    <a:pt x="1" y="732"/>
                  </a:lnTo>
                  <a:lnTo>
                    <a:pt x="52" y="680"/>
                  </a:lnTo>
                  <a:lnTo>
                    <a:pt x="97" y="666"/>
                  </a:lnTo>
                  <a:lnTo>
                    <a:pt x="121" y="623"/>
                  </a:lnTo>
                  <a:lnTo>
                    <a:pt x="189" y="629"/>
                  </a:lnTo>
                  <a:lnTo>
                    <a:pt x="236" y="584"/>
                  </a:lnTo>
                  <a:lnTo>
                    <a:pt x="234" y="533"/>
                  </a:lnTo>
                  <a:lnTo>
                    <a:pt x="326" y="397"/>
                  </a:lnTo>
                  <a:lnTo>
                    <a:pt x="379" y="239"/>
                  </a:lnTo>
                  <a:lnTo>
                    <a:pt x="434" y="139"/>
                  </a:lnTo>
                  <a:lnTo>
                    <a:pt x="494" y="128"/>
                  </a:lnTo>
                  <a:lnTo>
                    <a:pt x="520" y="7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4660549" y="2548991"/>
              <a:ext cx="70641" cy="46000"/>
            </a:xfrm>
            <a:custGeom>
              <a:avLst/>
              <a:gdLst/>
              <a:ahLst/>
              <a:cxnLst/>
              <a:rect l="l" t="t" r="r" b="b"/>
              <a:pathLst>
                <a:path w="1485" h="967" extrusionOk="0">
                  <a:moveTo>
                    <a:pt x="929" y="816"/>
                  </a:moveTo>
                  <a:lnTo>
                    <a:pt x="874" y="803"/>
                  </a:lnTo>
                  <a:lnTo>
                    <a:pt x="835" y="790"/>
                  </a:lnTo>
                  <a:lnTo>
                    <a:pt x="775" y="842"/>
                  </a:lnTo>
                  <a:lnTo>
                    <a:pt x="760" y="867"/>
                  </a:lnTo>
                  <a:lnTo>
                    <a:pt x="716" y="859"/>
                  </a:lnTo>
                  <a:lnTo>
                    <a:pt x="656" y="889"/>
                  </a:lnTo>
                  <a:lnTo>
                    <a:pt x="620" y="931"/>
                  </a:lnTo>
                  <a:lnTo>
                    <a:pt x="592" y="914"/>
                  </a:lnTo>
                  <a:lnTo>
                    <a:pt x="552" y="967"/>
                  </a:lnTo>
                  <a:lnTo>
                    <a:pt x="456" y="933"/>
                  </a:lnTo>
                  <a:lnTo>
                    <a:pt x="323" y="910"/>
                  </a:lnTo>
                  <a:lnTo>
                    <a:pt x="281" y="880"/>
                  </a:lnTo>
                  <a:lnTo>
                    <a:pt x="229" y="859"/>
                  </a:lnTo>
                  <a:lnTo>
                    <a:pt x="121" y="758"/>
                  </a:lnTo>
                  <a:lnTo>
                    <a:pt x="76" y="748"/>
                  </a:lnTo>
                  <a:lnTo>
                    <a:pt x="67" y="664"/>
                  </a:lnTo>
                  <a:lnTo>
                    <a:pt x="1" y="590"/>
                  </a:lnTo>
                  <a:lnTo>
                    <a:pt x="14" y="586"/>
                  </a:lnTo>
                  <a:lnTo>
                    <a:pt x="54" y="536"/>
                  </a:lnTo>
                  <a:lnTo>
                    <a:pt x="25" y="487"/>
                  </a:lnTo>
                  <a:lnTo>
                    <a:pt x="31" y="440"/>
                  </a:lnTo>
                  <a:lnTo>
                    <a:pt x="54" y="379"/>
                  </a:lnTo>
                  <a:lnTo>
                    <a:pt x="7" y="325"/>
                  </a:lnTo>
                  <a:lnTo>
                    <a:pt x="18" y="302"/>
                  </a:lnTo>
                  <a:lnTo>
                    <a:pt x="129" y="304"/>
                  </a:lnTo>
                  <a:lnTo>
                    <a:pt x="138" y="253"/>
                  </a:lnTo>
                  <a:lnTo>
                    <a:pt x="131" y="201"/>
                  </a:lnTo>
                  <a:lnTo>
                    <a:pt x="127" y="167"/>
                  </a:lnTo>
                  <a:lnTo>
                    <a:pt x="298" y="266"/>
                  </a:lnTo>
                  <a:lnTo>
                    <a:pt x="391" y="283"/>
                  </a:lnTo>
                  <a:lnTo>
                    <a:pt x="477" y="253"/>
                  </a:lnTo>
                  <a:lnTo>
                    <a:pt x="615" y="240"/>
                  </a:lnTo>
                  <a:lnTo>
                    <a:pt x="622" y="191"/>
                  </a:lnTo>
                  <a:lnTo>
                    <a:pt x="694" y="167"/>
                  </a:lnTo>
                  <a:lnTo>
                    <a:pt x="778" y="97"/>
                  </a:lnTo>
                  <a:lnTo>
                    <a:pt x="850" y="172"/>
                  </a:lnTo>
                  <a:lnTo>
                    <a:pt x="856" y="125"/>
                  </a:lnTo>
                  <a:lnTo>
                    <a:pt x="903" y="88"/>
                  </a:lnTo>
                  <a:lnTo>
                    <a:pt x="948" y="18"/>
                  </a:lnTo>
                  <a:lnTo>
                    <a:pt x="1032" y="10"/>
                  </a:lnTo>
                  <a:lnTo>
                    <a:pt x="1093" y="27"/>
                  </a:lnTo>
                  <a:lnTo>
                    <a:pt x="1196" y="20"/>
                  </a:lnTo>
                  <a:lnTo>
                    <a:pt x="1277" y="39"/>
                  </a:lnTo>
                  <a:lnTo>
                    <a:pt x="1334" y="1"/>
                  </a:lnTo>
                  <a:lnTo>
                    <a:pt x="1396" y="59"/>
                  </a:lnTo>
                  <a:lnTo>
                    <a:pt x="1460" y="103"/>
                  </a:lnTo>
                  <a:lnTo>
                    <a:pt x="1484" y="165"/>
                  </a:lnTo>
                  <a:lnTo>
                    <a:pt x="1458" y="223"/>
                  </a:lnTo>
                  <a:lnTo>
                    <a:pt x="1398" y="234"/>
                  </a:lnTo>
                  <a:lnTo>
                    <a:pt x="1343" y="334"/>
                  </a:lnTo>
                  <a:lnTo>
                    <a:pt x="1290" y="492"/>
                  </a:lnTo>
                  <a:lnTo>
                    <a:pt x="1198" y="628"/>
                  </a:lnTo>
                  <a:lnTo>
                    <a:pt x="1200" y="679"/>
                  </a:lnTo>
                  <a:lnTo>
                    <a:pt x="1153" y="724"/>
                  </a:lnTo>
                  <a:lnTo>
                    <a:pt x="1085" y="718"/>
                  </a:lnTo>
                  <a:lnTo>
                    <a:pt x="1061" y="761"/>
                  </a:lnTo>
                  <a:lnTo>
                    <a:pt x="1016" y="775"/>
                  </a:lnTo>
                  <a:lnTo>
                    <a:pt x="965" y="82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4665782" y="2535767"/>
              <a:ext cx="61793" cy="26734"/>
            </a:xfrm>
            <a:custGeom>
              <a:avLst/>
              <a:gdLst/>
              <a:ahLst/>
              <a:cxnLst/>
              <a:rect l="l" t="t" r="r" b="b"/>
              <a:pathLst>
                <a:path w="1299" h="562" extrusionOk="0">
                  <a:moveTo>
                    <a:pt x="0" y="335"/>
                  </a:moveTo>
                  <a:lnTo>
                    <a:pt x="8" y="253"/>
                  </a:lnTo>
                  <a:lnTo>
                    <a:pt x="19" y="256"/>
                  </a:lnTo>
                  <a:lnTo>
                    <a:pt x="81" y="215"/>
                  </a:lnTo>
                  <a:lnTo>
                    <a:pt x="141" y="213"/>
                  </a:lnTo>
                  <a:lnTo>
                    <a:pt x="164" y="234"/>
                  </a:lnTo>
                  <a:lnTo>
                    <a:pt x="264" y="198"/>
                  </a:lnTo>
                  <a:lnTo>
                    <a:pt x="358" y="185"/>
                  </a:lnTo>
                  <a:lnTo>
                    <a:pt x="431" y="113"/>
                  </a:lnTo>
                  <a:lnTo>
                    <a:pt x="495" y="108"/>
                  </a:lnTo>
                  <a:lnTo>
                    <a:pt x="552" y="57"/>
                  </a:lnTo>
                  <a:lnTo>
                    <a:pt x="670" y="68"/>
                  </a:lnTo>
                  <a:lnTo>
                    <a:pt x="670" y="66"/>
                  </a:lnTo>
                  <a:lnTo>
                    <a:pt x="683" y="74"/>
                  </a:lnTo>
                  <a:lnTo>
                    <a:pt x="732" y="72"/>
                  </a:lnTo>
                  <a:lnTo>
                    <a:pt x="762" y="25"/>
                  </a:lnTo>
                  <a:lnTo>
                    <a:pt x="804" y="10"/>
                  </a:lnTo>
                  <a:lnTo>
                    <a:pt x="843" y="15"/>
                  </a:lnTo>
                  <a:lnTo>
                    <a:pt x="906" y="15"/>
                  </a:lnTo>
                  <a:lnTo>
                    <a:pt x="941" y="40"/>
                  </a:lnTo>
                  <a:lnTo>
                    <a:pt x="973" y="6"/>
                  </a:lnTo>
                  <a:lnTo>
                    <a:pt x="1017" y="0"/>
                  </a:lnTo>
                  <a:lnTo>
                    <a:pt x="1056" y="19"/>
                  </a:lnTo>
                  <a:lnTo>
                    <a:pt x="1088" y="4"/>
                  </a:lnTo>
                  <a:lnTo>
                    <a:pt x="1186" y="8"/>
                  </a:lnTo>
                  <a:lnTo>
                    <a:pt x="1293" y="72"/>
                  </a:lnTo>
                  <a:lnTo>
                    <a:pt x="1299" y="72"/>
                  </a:lnTo>
                  <a:lnTo>
                    <a:pt x="1246" y="185"/>
                  </a:lnTo>
                  <a:lnTo>
                    <a:pt x="1235" y="273"/>
                  </a:lnTo>
                  <a:lnTo>
                    <a:pt x="1167" y="317"/>
                  </a:lnTo>
                  <a:lnTo>
                    <a:pt x="1086" y="298"/>
                  </a:lnTo>
                  <a:lnTo>
                    <a:pt x="983" y="305"/>
                  </a:lnTo>
                  <a:lnTo>
                    <a:pt x="922" y="288"/>
                  </a:lnTo>
                  <a:lnTo>
                    <a:pt x="838" y="296"/>
                  </a:lnTo>
                  <a:lnTo>
                    <a:pt x="793" y="366"/>
                  </a:lnTo>
                  <a:lnTo>
                    <a:pt x="746" y="403"/>
                  </a:lnTo>
                  <a:lnTo>
                    <a:pt x="740" y="450"/>
                  </a:lnTo>
                  <a:lnTo>
                    <a:pt x="668" y="375"/>
                  </a:lnTo>
                  <a:lnTo>
                    <a:pt x="584" y="445"/>
                  </a:lnTo>
                  <a:lnTo>
                    <a:pt x="512" y="469"/>
                  </a:lnTo>
                  <a:lnTo>
                    <a:pt x="505" y="518"/>
                  </a:lnTo>
                  <a:lnTo>
                    <a:pt x="367" y="531"/>
                  </a:lnTo>
                  <a:lnTo>
                    <a:pt x="281" y="561"/>
                  </a:lnTo>
                  <a:lnTo>
                    <a:pt x="188" y="544"/>
                  </a:lnTo>
                  <a:lnTo>
                    <a:pt x="17" y="44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4733473" y="2614732"/>
              <a:ext cx="71022" cy="45192"/>
            </a:xfrm>
            <a:custGeom>
              <a:avLst/>
              <a:gdLst/>
              <a:ahLst/>
              <a:cxnLst/>
              <a:rect l="l" t="t" r="r" b="b"/>
              <a:pathLst>
                <a:path w="1493" h="950" extrusionOk="0">
                  <a:moveTo>
                    <a:pt x="27" y="6"/>
                  </a:moveTo>
                  <a:lnTo>
                    <a:pt x="96" y="12"/>
                  </a:lnTo>
                  <a:lnTo>
                    <a:pt x="130" y="40"/>
                  </a:lnTo>
                  <a:lnTo>
                    <a:pt x="126" y="80"/>
                  </a:lnTo>
                  <a:lnTo>
                    <a:pt x="107" y="106"/>
                  </a:lnTo>
                  <a:lnTo>
                    <a:pt x="136" y="153"/>
                  </a:lnTo>
                  <a:lnTo>
                    <a:pt x="198" y="112"/>
                  </a:lnTo>
                  <a:lnTo>
                    <a:pt x="267" y="116"/>
                  </a:lnTo>
                  <a:lnTo>
                    <a:pt x="296" y="146"/>
                  </a:lnTo>
                  <a:lnTo>
                    <a:pt x="322" y="138"/>
                  </a:lnTo>
                  <a:lnTo>
                    <a:pt x="411" y="172"/>
                  </a:lnTo>
                  <a:lnTo>
                    <a:pt x="486" y="136"/>
                  </a:lnTo>
                  <a:lnTo>
                    <a:pt x="535" y="151"/>
                  </a:lnTo>
                  <a:lnTo>
                    <a:pt x="578" y="132"/>
                  </a:lnTo>
                  <a:lnTo>
                    <a:pt x="629" y="151"/>
                  </a:lnTo>
                  <a:lnTo>
                    <a:pt x="674" y="151"/>
                  </a:lnTo>
                  <a:lnTo>
                    <a:pt x="772" y="163"/>
                  </a:lnTo>
                  <a:lnTo>
                    <a:pt x="802" y="140"/>
                  </a:lnTo>
                  <a:lnTo>
                    <a:pt x="868" y="119"/>
                  </a:lnTo>
                  <a:lnTo>
                    <a:pt x="891" y="84"/>
                  </a:lnTo>
                  <a:lnTo>
                    <a:pt x="1043" y="12"/>
                  </a:lnTo>
                  <a:lnTo>
                    <a:pt x="1109" y="1"/>
                  </a:lnTo>
                  <a:lnTo>
                    <a:pt x="1190" y="8"/>
                  </a:lnTo>
                  <a:lnTo>
                    <a:pt x="1273" y="44"/>
                  </a:lnTo>
                  <a:lnTo>
                    <a:pt x="1301" y="72"/>
                  </a:lnTo>
                  <a:lnTo>
                    <a:pt x="1350" y="53"/>
                  </a:lnTo>
                  <a:lnTo>
                    <a:pt x="1418" y="85"/>
                  </a:lnTo>
                  <a:lnTo>
                    <a:pt x="1429" y="112"/>
                  </a:lnTo>
                  <a:lnTo>
                    <a:pt x="1489" y="114"/>
                  </a:lnTo>
                  <a:lnTo>
                    <a:pt x="1493" y="127"/>
                  </a:lnTo>
                  <a:lnTo>
                    <a:pt x="1484" y="225"/>
                  </a:lnTo>
                  <a:lnTo>
                    <a:pt x="1450" y="255"/>
                  </a:lnTo>
                  <a:lnTo>
                    <a:pt x="1403" y="249"/>
                  </a:lnTo>
                  <a:lnTo>
                    <a:pt x="1333" y="311"/>
                  </a:lnTo>
                  <a:lnTo>
                    <a:pt x="1344" y="424"/>
                  </a:lnTo>
                  <a:lnTo>
                    <a:pt x="1327" y="475"/>
                  </a:lnTo>
                  <a:lnTo>
                    <a:pt x="1254" y="530"/>
                  </a:lnTo>
                  <a:lnTo>
                    <a:pt x="1265" y="558"/>
                  </a:lnTo>
                  <a:lnTo>
                    <a:pt x="1307" y="564"/>
                  </a:lnTo>
                  <a:lnTo>
                    <a:pt x="1359" y="637"/>
                  </a:lnTo>
                  <a:lnTo>
                    <a:pt x="1397" y="699"/>
                  </a:lnTo>
                  <a:lnTo>
                    <a:pt x="1397" y="703"/>
                  </a:lnTo>
                  <a:lnTo>
                    <a:pt x="1340" y="690"/>
                  </a:lnTo>
                  <a:lnTo>
                    <a:pt x="1303" y="720"/>
                  </a:lnTo>
                  <a:lnTo>
                    <a:pt x="1231" y="663"/>
                  </a:lnTo>
                  <a:lnTo>
                    <a:pt x="1158" y="663"/>
                  </a:lnTo>
                  <a:lnTo>
                    <a:pt x="1128" y="697"/>
                  </a:lnTo>
                  <a:lnTo>
                    <a:pt x="1086" y="701"/>
                  </a:lnTo>
                  <a:lnTo>
                    <a:pt x="1047" y="744"/>
                  </a:lnTo>
                  <a:lnTo>
                    <a:pt x="1045" y="748"/>
                  </a:lnTo>
                  <a:lnTo>
                    <a:pt x="1015" y="748"/>
                  </a:lnTo>
                  <a:lnTo>
                    <a:pt x="953" y="795"/>
                  </a:lnTo>
                  <a:lnTo>
                    <a:pt x="949" y="853"/>
                  </a:lnTo>
                  <a:lnTo>
                    <a:pt x="970" y="899"/>
                  </a:lnTo>
                  <a:lnTo>
                    <a:pt x="936" y="927"/>
                  </a:lnTo>
                  <a:lnTo>
                    <a:pt x="827" y="919"/>
                  </a:lnTo>
                  <a:lnTo>
                    <a:pt x="778" y="944"/>
                  </a:lnTo>
                  <a:lnTo>
                    <a:pt x="732" y="917"/>
                  </a:lnTo>
                  <a:lnTo>
                    <a:pt x="682" y="917"/>
                  </a:lnTo>
                  <a:lnTo>
                    <a:pt x="646" y="946"/>
                  </a:lnTo>
                  <a:lnTo>
                    <a:pt x="599" y="942"/>
                  </a:lnTo>
                  <a:lnTo>
                    <a:pt x="591" y="899"/>
                  </a:lnTo>
                  <a:lnTo>
                    <a:pt x="523" y="900"/>
                  </a:lnTo>
                  <a:lnTo>
                    <a:pt x="461" y="889"/>
                  </a:lnTo>
                  <a:lnTo>
                    <a:pt x="416" y="932"/>
                  </a:lnTo>
                  <a:lnTo>
                    <a:pt x="350" y="949"/>
                  </a:lnTo>
                  <a:lnTo>
                    <a:pt x="266" y="948"/>
                  </a:lnTo>
                  <a:lnTo>
                    <a:pt x="239" y="934"/>
                  </a:lnTo>
                  <a:lnTo>
                    <a:pt x="237" y="936"/>
                  </a:lnTo>
                  <a:lnTo>
                    <a:pt x="228" y="884"/>
                  </a:lnTo>
                  <a:lnTo>
                    <a:pt x="219" y="821"/>
                  </a:lnTo>
                  <a:lnTo>
                    <a:pt x="151" y="701"/>
                  </a:lnTo>
                  <a:lnTo>
                    <a:pt x="47" y="620"/>
                  </a:lnTo>
                  <a:lnTo>
                    <a:pt x="51" y="620"/>
                  </a:lnTo>
                  <a:lnTo>
                    <a:pt x="66" y="573"/>
                  </a:lnTo>
                  <a:lnTo>
                    <a:pt x="34" y="522"/>
                  </a:lnTo>
                  <a:lnTo>
                    <a:pt x="28" y="479"/>
                  </a:lnTo>
                  <a:lnTo>
                    <a:pt x="119" y="394"/>
                  </a:lnTo>
                  <a:lnTo>
                    <a:pt x="136" y="343"/>
                  </a:lnTo>
                  <a:lnTo>
                    <a:pt x="100" y="276"/>
                  </a:lnTo>
                  <a:lnTo>
                    <a:pt x="27" y="200"/>
                  </a:lnTo>
                  <a:lnTo>
                    <a:pt x="0" y="95"/>
                  </a:lnTo>
                  <a:lnTo>
                    <a:pt x="42" y="5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4714302" y="2644225"/>
              <a:ext cx="30492" cy="24927"/>
            </a:xfrm>
            <a:custGeom>
              <a:avLst/>
              <a:gdLst/>
              <a:ahLst/>
              <a:cxnLst/>
              <a:rect l="l" t="t" r="r" b="b"/>
              <a:pathLst>
                <a:path w="641" h="524" extrusionOk="0">
                  <a:moveTo>
                    <a:pt x="450" y="0"/>
                  </a:moveTo>
                  <a:lnTo>
                    <a:pt x="554" y="81"/>
                  </a:lnTo>
                  <a:lnTo>
                    <a:pt x="622" y="201"/>
                  </a:lnTo>
                  <a:lnTo>
                    <a:pt x="631" y="264"/>
                  </a:lnTo>
                  <a:lnTo>
                    <a:pt x="640" y="316"/>
                  </a:lnTo>
                  <a:lnTo>
                    <a:pt x="608" y="343"/>
                  </a:lnTo>
                  <a:lnTo>
                    <a:pt x="563" y="344"/>
                  </a:lnTo>
                  <a:lnTo>
                    <a:pt x="503" y="382"/>
                  </a:lnTo>
                  <a:lnTo>
                    <a:pt x="375" y="376"/>
                  </a:lnTo>
                  <a:lnTo>
                    <a:pt x="320" y="407"/>
                  </a:lnTo>
                  <a:lnTo>
                    <a:pt x="317" y="429"/>
                  </a:lnTo>
                  <a:lnTo>
                    <a:pt x="245" y="456"/>
                  </a:lnTo>
                  <a:lnTo>
                    <a:pt x="143" y="518"/>
                  </a:lnTo>
                  <a:lnTo>
                    <a:pt x="142" y="523"/>
                  </a:lnTo>
                  <a:lnTo>
                    <a:pt x="87" y="484"/>
                  </a:lnTo>
                  <a:lnTo>
                    <a:pt x="61" y="424"/>
                  </a:lnTo>
                  <a:lnTo>
                    <a:pt x="19" y="352"/>
                  </a:lnTo>
                  <a:lnTo>
                    <a:pt x="0" y="256"/>
                  </a:lnTo>
                  <a:lnTo>
                    <a:pt x="12" y="168"/>
                  </a:lnTo>
                  <a:lnTo>
                    <a:pt x="17" y="175"/>
                  </a:lnTo>
                  <a:lnTo>
                    <a:pt x="36" y="154"/>
                  </a:lnTo>
                  <a:lnTo>
                    <a:pt x="34" y="113"/>
                  </a:lnTo>
                  <a:lnTo>
                    <a:pt x="94" y="79"/>
                  </a:lnTo>
                  <a:lnTo>
                    <a:pt x="149" y="64"/>
                  </a:lnTo>
                  <a:lnTo>
                    <a:pt x="190" y="34"/>
                  </a:lnTo>
                  <a:lnTo>
                    <a:pt x="290" y="9"/>
                  </a:lnTo>
                  <a:lnTo>
                    <a:pt x="339" y="17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4698367" y="2640181"/>
              <a:ext cx="22691" cy="44526"/>
            </a:xfrm>
            <a:custGeom>
              <a:avLst/>
              <a:gdLst/>
              <a:ahLst/>
              <a:cxnLst/>
              <a:rect l="l" t="t" r="r" b="b"/>
              <a:pathLst>
                <a:path w="477" h="936" extrusionOk="0">
                  <a:moveTo>
                    <a:pt x="347" y="253"/>
                  </a:moveTo>
                  <a:lnTo>
                    <a:pt x="335" y="341"/>
                  </a:lnTo>
                  <a:lnTo>
                    <a:pt x="354" y="437"/>
                  </a:lnTo>
                  <a:lnTo>
                    <a:pt x="396" y="509"/>
                  </a:lnTo>
                  <a:lnTo>
                    <a:pt x="422" y="569"/>
                  </a:lnTo>
                  <a:lnTo>
                    <a:pt x="477" y="608"/>
                  </a:lnTo>
                  <a:lnTo>
                    <a:pt x="467" y="676"/>
                  </a:lnTo>
                  <a:lnTo>
                    <a:pt x="426" y="750"/>
                  </a:lnTo>
                  <a:lnTo>
                    <a:pt x="324" y="783"/>
                  </a:lnTo>
                  <a:lnTo>
                    <a:pt x="320" y="844"/>
                  </a:lnTo>
                  <a:lnTo>
                    <a:pt x="285" y="919"/>
                  </a:lnTo>
                  <a:lnTo>
                    <a:pt x="251" y="936"/>
                  </a:lnTo>
                  <a:lnTo>
                    <a:pt x="205" y="906"/>
                  </a:lnTo>
                  <a:lnTo>
                    <a:pt x="158" y="785"/>
                  </a:lnTo>
                  <a:lnTo>
                    <a:pt x="64" y="780"/>
                  </a:lnTo>
                  <a:lnTo>
                    <a:pt x="38" y="750"/>
                  </a:lnTo>
                  <a:lnTo>
                    <a:pt x="57" y="691"/>
                  </a:lnTo>
                  <a:lnTo>
                    <a:pt x="29" y="644"/>
                  </a:lnTo>
                  <a:lnTo>
                    <a:pt x="29" y="580"/>
                  </a:lnTo>
                  <a:lnTo>
                    <a:pt x="53" y="525"/>
                  </a:lnTo>
                  <a:lnTo>
                    <a:pt x="21" y="445"/>
                  </a:lnTo>
                  <a:lnTo>
                    <a:pt x="45" y="332"/>
                  </a:lnTo>
                  <a:lnTo>
                    <a:pt x="68" y="318"/>
                  </a:lnTo>
                  <a:lnTo>
                    <a:pt x="76" y="281"/>
                  </a:lnTo>
                  <a:lnTo>
                    <a:pt x="0" y="243"/>
                  </a:lnTo>
                  <a:lnTo>
                    <a:pt x="6" y="147"/>
                  </a:lnTo>
                  <a:lnTo>
                    <a:pt x="42" y="74"/>
                  </a:lnTo>
                  <a:lnTo>
                    <a:pt x="94" y="8"/>
                  </a:lnTo>
                  <a:lnTo>
                    <a:pt x="113" y="12"/>
                  </a:lnTo>
                  <a:lnTo>
                    <a:pt x="145" y="59"/>
                  </a:lnTo>
                  <a:lnTo>
                    <a:pt x="190" y="2"/>
                  </a:lnTo>
                  <a:lnTo>
                    <a:pt x="190" y="0"/>
                  </a:lnTo>
                  <a:lnTo>
                    <a:pt x="209" y="13"/>
                  </a:lnTo>
                  <a:lnTo>
                    <a:pt x="245" y="72"/>
                  </a:lnTo>
                  <a:lnTo>
                    <a:pt x="268" y="77"/>
                  </a:lnTo>
                  <a:lnTo>
                    <a:pt x="320" y="111"/>
                  </a:lnTo>
                  <a:lnTo>
                    <a:pt x="337" y="149"/>
                  </a:lnTo>
                  <a:lnTo>
                    <a:pt x="335" y="23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4690042" y="2586523"/>
              <a:ext cx="49901" cy="66075"/>
            </a:xfrm>
            <a:custGeom>
              <a:avLst/>
              <a:gdLst/>
              <a:ahLst/>
              <a:cxnLst/>
              <a:rect l="l" t="t" r="r" b="b"/>
              <a:pathLst>
                <a:path w="1049" h="1389" extrusionOk="0">
                  <a:moveTo>
                    <a:pt x="0" y="142"/>
                  </a:moveTo>
                  <a:lnTo>
                    <a:pt x="36" y="100"/>
                  </a:lnTo>
                  <a:lnTo>
                    <a:pt x="96" y="70"/>
                  </a:lnTo>
                  <a:lnTo>
                    <a:pt x="140" y="78"/>
                  </a:lnTo>
                  <a:lnTo>
                    <a:pt x="155" y="53"/>
                  </a:lnTo>
                  <a:lnTo>
                    <a:pt x="215" y="1"/>
                  </a:lnTo>
                  <a:lnTo>
                    <a:pt x="254" y="14"/>
                  </a:lnTo>
                  <a:lnTo>
                    <a:pt x="309" y="27"/>
                  </a:lnTo>
                  <a:lnTo>
                    <a:pt x="392" y="55"/>
                  </a:lnTo>
                  <a:lnTo>
                    <a:pt x="409" y="87"/>
                  </a:lnTo>
                  <a:lnTo>
                    <a:pt x="492" y="185"/>
                  </a:lnTo>
                  <a:lnTo>
                    <a:pt x="508" y="232"/>
                  </a:lnTo>
                  <a:lnTo>
                    <a:pt x="574" y="266"/>
                  </a:lnTo>
                  <a:lnTo>
                    <a:pt x="642" y="319"/>
                  </a:lnTo>
                  <a:lnTo>
                    <a:pt x="614" y="383"/>
                  </a:lnTo>
                  <a:lnTo>
                    <a:pt x="623" y="409"/>
                  </a:lnTo>
                  <a:lnTo>
                    <a:pt x="708" y="437"/>
                  </a:lnTo>
                  <a:lnTo>
                    <a:pt x="732" y="481"/>
                  </a:lnTo>
                  <a:lnTo>
                    <a:pt x="787" y="458"/>
                  </a:lnTo>
                  <a:lnTo>
                    <a:pt x="827" y="496"/>
                  </a:lnTo>
                  <a:lnTo>
                    <a:pt x="870" y="437"/>
                  </a:lnTo>
                  <a:lnTo>
                    <a:pt x="960" y="456"/>
                  </a:lnTo>
                  <a:lnTo>
                    <a:pt x="917" y="505"/>
                  </a:lnTo>
                  <a:lnTo>
                    <a:pt x="924" y="543"/>
                  </a:lnTo>
                  <a:lnTo>
                    <a:pt x="955" y="648"/>
                  </a:lnTo>
                  <a:lnTo>
                    <a:pt x="913" y="688"/>
                  </a:lnTo>
                  <a:lnTo>
                    <a:pt x="940" y="793"/>
                  </a:lnTo>
                  <a:lnTo>
                    <a:pt x="1013" y="869"/>
                  </a:lnTo>
                  <a:lnTo>
                    <a:pt x="1049" y="936"/>
                  </a:lnTo>
                  <a:lnTo>
                    <a:pt x="1032" y="987"/>
                  </a:lnTo>
                  <a:lnTo>
                    <a:pt x="941" y="1072"/>
                  </a:lnTo>
                  <a:lnTo>
                    <a:pt x="947" y="1115"/>
                  </a:lnTo>
                  <a:lnTo>
                    <a:pt x="979" y="1166"/>
                  </a:lnTo>
                  <a:lnTo>
                    <a:pt x="964" y="1213"/>
                  </a:lnTo>
                  <a:lnTo>
                    <a:pt x="923" y="1213"/>
                  </a:lnTo>
                  <a:lnTo>
                    <a:pt x="849" y="1230"/>
                  </a:lnTo>
                  <a:lnTo>
                    <a:pt x="800" y="1222"/>
                  </a:lnTo>
                  <a:lnTo>
                    <a:pt x="700" y="1247"/>
                  </a:lnTo>
                  <a:lnTo>
                    <a:pt x="659" y="1277"/>
                  </a:lnTo>
                  <a:lnTo>
                    <a:pt x="604" y="1292"/>
                  </a:lnTo>
                  <a:lnTo>
                    <a:pt x="544" y="1326"/>
                  </a:lnTo>
                  <a:lnTo>
                    <a:pt x="546" y="1367"/>
                  </a:lnTo>
                  <a:lnTo>
                    <a:pt x="527" y="1388"/>
                  </a:lnTo>
                  <a:lnTo>
                    <a:pt x="510" y="1358"/>
                  </a:lnTo>
                  <a:lnTo>
                    <a:pt x="512" y="1277"/>
                  </a:lnTo>
                  <a:lnTo>
                    <a:pt x="495" y="1239"/>
                  </a:lnTo>
                  <a:lnTo>
                    <a:pt x="443" y="1205"/>
                  </a:lnTo>
                  <a:lnTo>
                    <a:pt x="420" y="1200"/>
                  </a:lnTo>
                  <a:lnTo>
                    <a:pt x="384" y="1141"/>
                  </a:lnTo>
                  <a:lnTo>
                    <a:pt x="365" y="1128"/>
                  </a:lnTo>
                  <a:lnTo>
                    <a:pt x="373" y="1104"/>
                  </a:lnTo>
                  <a:lnTo>
                    <a:pt x="411" y="1070"/>
                  </a:lnTo>
                  <a:lnTo>
                    <a:pt x="407" y="1012"/>
                  </a:lnTo>
                  <a:lnTo>
                    <a:pt x="343" y="1000"/>
                  </a:lnTo>
                  <a:lnTo>
                    <a:pt x="301" y="963"/>
                  </a:lnTo>
                  <a:lnTo>
                    <a:pt x="243" y="963"/>
                  </a:lnTo>
                  <a:lnTo>
                    <a:pt x="220" y="934"/>
                  </a:lnTo>
                  <a:lnTo>
                    <a:pt x="220" y="893"/>
                  </a:lnTo>
                  <a:lnTo>
                    <a:pt x="166" y="840"/>
                  </a:lnTo>
                  <a:lnTo>
                    <a:pt x="183" y="823"/>
                  </a:lnTo>
                  <a:lnTo>
                    <a:pt x="124" y="756"/>
                  </a:lnTo>
                  <a:lnTo>
                    <a:pt x="124" y="699"/>
                  </a:lnTo>
                  <a:lnTo>
                    <a:pt x="149" y="684"/>
                  </a:lnTo>
                  <a:lnTo>
                    <a:pt x="194" y="707"/>
                  </a:lnTo>
                  <a:lnTo>
                    <a:pt x="213" y="678"/>
                  </a:lnTo>
                  <a:lnTo>
                    <a:pt x="183" y="646"/>
                  </a:lnTo>
                  <a:lnTo>
                    <a:pt x="143" y="645"/>
                  </a:lnTo>
                  <a:lnTo>
                    <a:pt x="70" y="584"/>
                  </a:lnTo>
                  <a:lnTo>
                    <a:pt x="68" y="549"/>
                  </a:lnTo>
                  <a:lnTo>
                    <a:pt x="119" y="471"/>
                  </a:lnTo>
                  <a:lnTo>
                    <a:pt x="126" y="404"/>
                  </a:lnTo>
                  <a:lnTo>
                    <a:pt x="96" y="402"/>
                  </a:lnTo>
                  <a:lnTo>
                    <a:pt x="72" y="419"/>
                  </a:lnTo>
                  <a:lnTo>
                    <a:pt x="59" y="402"/>
                  </a:lnTo>
                  <a:lnTo>
                    <a:pt x="53" y="360"/>
                  </a:lnTo>
                  <a:lnTo>
                    <a:pt x="102" y="341"/>
                  </a:lnTo>
                  <a:lnTo>
                    <a:pt x="126" y="341"/>
                  </a:lnTo>
                  <a:lnTo>
                    <a:pt x="126" y="321"/>
                  </a:lnTo>
                  <a:lnTo>
                    <a:pt x="77" y="309"/>
                  </a:lnTo>
                  <a:lnTo>
                    <a:pt x="53" y="287"/>
                  </a:lnTo>
                  <a:lnTo>
                    <a:pt x="38" y="221"/>
                  </a:lnTo>
                  <a:lnTo>
                    <a:pt x="6" y="1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4687426" y="2624341"/>
              <a:ext cx="22168" cy="27448"/>
            </a:xfrm>
            <a:custGeom>
              <a:avLst/>
              <a:gdLst/>
              <a:ahLst/>
              <a:cxnLst/>
              <a:rect l="l" t="t" r="r" b="b"/>
              <a:pathLst>
                <a:path w="466" h="577" extrusionOk="0">
                  <a:moveTo>
                    <a:pt x="174" y="546"/>
                  </a:moveTo>
                  <a:lnTo>
                    <a:pt x="166" y="508"/>
                  </a:lnTo>
                  <a:lnTo>
                    <a:pt x="68" y="386"/>
                  </a:lnTo>
                  <a:lnTo>
                    <a:pt x="19" y="365"/>
                  </a:lnTo>
                  <a:lnTo>
                    <a:pt x="1" y="341"/>
                  </a:lnTo>
                  <a:lnTo>
                    <a:pt x="25" y="330"/>
                  </a:lnTo>
                  <a:lnTo>
                    <a:pt x="55" y="273"/>
                  </a:lnTo>
                  <a:lnTo>
                    <a:pt x="57" y="203"/>
                  </a:lnTo>
                  <a:lnTo>
                    <a:pt x="78" y="153"/>
                  </a:lnTo>
                  <a:lnTo>
                    <a:pt x="115" y="149"/>
                  </a:lnTo>
                  <a:lnTo>
                    <a:pt x="153" y="128"/>
                  </a:lnTo>
                  <a:lnTo>
                    <a:pt x="136" y="90"/>
                  </a:lnTo>
                  <a:lnTo>
                    <a:pt x="91" y="60"/>
                  </a:lnTo>
                  <a:lnTo>
                    <a:pt x="89" y="23"/>
                  </a:lnTo>
                  <a:lnTo>
                    <a:pt x="121" y="0"/>
                  </a:lnTo>
                  <a:lnTo>
                    <a:pt x="174" y="36"/>
                  </a:lnTo>
                  <a:lnTo>
                    <a:pt x="215" y="49"/>
                  </a:lnTo>
                  <a:lnTo>
                    <a:pt x="221" y="45"/>
                  </a:lnTo>
                  <a:lnTo>
                    <a:pt x="275" y="98"/>
                  </a:lnTo>
                  <a:lnTo>
                    <a:pt x="275" y="139"/>
                  </a:lnTo>
                  <a:lnTo>
                    <a:pt x="298" y="168"/>
                  </a:lnTo>
                  <a:lnTo>
                    <a:pt x="356" y="168"/>
                  </a:lnTo>
                  <a:lnTo>
                    <a:pt x="398" y="205"/>
                  </a:lnTo>
                  <a:lnTo>
                    <a:pt x="462" y="217"/>
                  </a:lnTo>
                  <a:lnTo>
                    <a:pt x="466" y="275"/>
                  </a:lnTo>
                  <a:lnTo>
                    <a:pt x="428" y="309"/>
                  </a:lnTo>
                  <a:lnTo>
                    <a:pt x="420" y="335"/>
                  </a:lnTo>
                  <a:lnTo>
                    <a:pt x="375" y="392"/>
                  </a:lnTo>
                  <a:lnTo>
                    <a:pt x="343" y="345"/>
                  </a:lnTo>
                  <a:lnTo>
                    <a:pt x="324" y="341"/>
                  </a:lnTo>
                  <a:lnTo>
                    <a:pt x="272" y="407"/>
                  </a:lnTo>
                  <a:lnTo>
                    <a:pt x="236" y="480"/>
                  </a:lnTo>
                  <a:lnTo>
                    <a:pt x="230" y="57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4629248" y="2584573"/>
              <a:ext cx="66836" cy="52042"/>
            </a:xfrm>
            <a:custGeom>
              <a:avLst/>
              <a:gdLst/>
              <a:ahLst/>
              <a:cxnLst/>
              <a:rect l="l" t="t" r="r" b="b"/>
              <a:pathLst>
                <a:path w="1405" h="1094" extrusionOk="0">
                  <a:moveTo>
                    <a:pt x="1337" y="443"/>
                  </a:moveTo>
                  <a:lnTo>
                    <a:pt x="1331" y="401"/>
                  </a:lnTo>
                  <a:lnTo>
                    <a:pt x="1380" y="382"/>
                  </a:lnTo>
                  <a:lnTo>
                    <a:pt x="1404" y="382"/>
                  </a:lnTo>
                  <a:lnTo>
                    <a:pt x="1404" y="362"/>
                  </a:lnTo>
                  <a:lnTo>
                    <a:pt x="1355" y="350"/>
                  </a:lnTo>
                  <a:lnTo>
                    <a:pt x="1331" y="328"/>
                  </a:lnTo>
                  <a:lnTo>
                    <a:pt x="1316" y="262"/>
                  </a:lnTo>
                  <a:lnTo>
                    <a:pt x="1284" y="185"/>
                  </a:lnTo>
                  <a:lnTo>
                    <a:pt x="1250" y="166"/>
                  </a:lnTo>
                  <a:lnTo>
                    <a:pt x="1210" y="219"/>
                  </a:lnTo>
                  <a:lnTo>
                    <a:pt x="1114" y="185"/>
                  </a:lnTo>
                  <a:lnTo>
                    <a:pt x="981" y="162"/>
                  </a:lnTo>
                  <a:lnTo>
                    <a:pt x="939" y="132"/>
                  </a:lnTo>
                  <a:lnTo>
                    <a:pt x="887" y="111"/>
                  </a:lnTo>
                  <a:lnTo>
                    <a:pt x="779" y="10"/>
                  </a:lnTo>
                  <a:lnTo>
                    <a:pt x="734" y="0"/>
                  </a:lnTo>
                  <a:lnTo>
                    <a:pt x="736" y="13"/>
                  </a:lnTo>
                  <a:lnTo>
                    <a:pt x="623" y="13"/>
                  </a:lnTo>
                  <a:lnTo>
                    <a:pt x="467" y="94"/>
                  </a:lnTo>
                  <a:lnTo>
                    <a:pt x="456" y="162"/>
                  </a:lnTo>
                  <a:lnTo>
                    <a:pt x="375" y="204"/>
                  </a:lnTo>
                  <a:lnTo>
                    <a:pt x="360" y="292"/>
                  </a:lnTo>
                  <a:lnTo>
                    <a:pt x="307" y="296"/>
                  </a:lnTo>
                  <a:lnTo>
                    <a:pt x="211" y="251"/>
                  </a:lnTo>
                  <a:lnTo>
                    <a:pt x="158" y="266"/>
                  </a:lnTo>
                  <a:lnTo>
                    <a:pt x="92" y="315"/>
                  </a:lnTo>
                  <a:lnTo>
                    <a:pt x="0" y="320"/>
                  </a:lnTo>
                  <a:lnTo>
                    <a:pt x="0" y="326"/>
                  </a:lnTo>
                  <a:lnTo>
                    <a:pt x="17" y="426"/>
                  </a:lnTo>
                  <a:lnTo>
                    <a:pt x="75" y="480"/>
                  </a:lnTo>
                  <a:lnTo>
                    <a:pt x="70" y="501"/>
                  </a:lnTo>
                  <a:lnTo>
                    <a:pt x="92" y="520"/>
                  </a:lnTo>
                  <a:lnTo>
                    <a:pt x="154" y="418"/>
                  </a:lnTo>
                  <a:lnTo>
                    <a:pt x="164" y="364"/>
                  </a:lnTo>
                  <a:lnTo>
                    <a:pt x="203" y="320"/>
                  </a:lnTo>
                  <a:lnTo>
                    <a:pt x="265" y="317"/>
                  </a:lnTo>
                  <a:lnTo>
                    <a:pt x="281" y="367"/>
                  </a:lnTo>
                  <a:lnTo>
                    <a:pt x="331" y="409"/>
                  </a:lnTo>
                  <a:lnTo>
                    <a:pt x="346" y="486"/>
                  </a:lnTo>
                  <a:lnTo>
                    <a:pt x="384" y="558"/>
                  </a:lnTo>
                  <a:lnTo>
                    <a:pt x="461" y="629"/>
                  </a:lnTo>
                  <a:lnTo>
                    <a:pt x="480" y="633"/>
                  </a:lnTo>
                  <a:lnTo>
                    <a:pt x="525" y="682"/>
                  </a:lnTo>
                  <a:lnTo>
                    <a:pt x="486" y="669"/>
                  </a:lnTo>
                  <a:lnTo>
                    <a:pt x="442" y="674"/>
                  </a:lnTo>
                  <a:lnTo>
                    <a:pt x="422" y="718"/>
                  </a:lnTo>
                  <a:lnTo>
                    <a:pt x="446" y="763"/>
                  </a:lnTo>
                  <a:lnTo>
                    <a:pt x="503" y="763"/>
                  </a:lnTo>
                  <a:lnTo>
                    <a:pt x="559" y="817"/>
                  </a:lnTo>
                  <a:lnTo>
                    <a:pt x="616" y="836"/>
                  </a:lnTo>
                  <a:lnTo>
                    <a:pt x="634" y="881"/>
                  </a:lnTo>
                  <a:lnTo>
                    <a:pt x="663" y="913"/>
                  </a:lnTo>
                  <a:lnTo>
                    <a:pt x="721" y="900"/>
                  </a:lnTo>
                  <a:lnTo>
                    <a:pt x="834" y="910"/>
                  </a:lnTo>
                  <a:lnTo>
                    <a:pt x="896" y="942"/>
                  </a:lnTo>
                  <a:lnTo>
                    <a:pt x="1022" y="1070"/>
                  </a:lnTo>
                  <a:lnTo>
                    <a:pt x="986" y="1073"/>
                  </a:lnTo>
                  <a:lnTo>
                    <a:pt x="928" y="1043"/>
                  </a:lnTo>
                  <a:lnTo>
                    <a:pt x="958" y="1083"/>
                  </a:lnTo>
                  <a:lnTo>
                    <a:pt x="1013" y="1094"/>
                  </a:lnTo>
                  <a:lnTo>
                    <a:pt x="1013" y="1094"/>
                  </a:lnTo>
                  <a:lnTo>
                    <a:pt x="1032" y="1049"/>
                  </a:lnTo>
                  <a:lnTo>
                    <a:pt x="851" y="847"/>
                  </a:lnTo>
                  <a:lnTo>
                    <a:pt x="644" y="665"/>
                  </a:lnTo>
                  <a:lnTo>
                    <a:pt x="634" y="635"/>
                  </a:lnTo>
                  <a:lnTo>
                    <a:pt x="651" y="616"/>
                  </a:lnTo>
                  <a:lnTo>
                    <a:pt x="619" y="573"/>
                  </a:lnTo>
                  <a:lnTo>
                    <a:pt x="610" y="531"/>
                  </a:lnTo>
                  <a:lnTo>
                    <a:pt x="557" y="471"/>
                  </a:lnTo>
                  <a:lnTo>
                    <a:pt x="523" y="473"/>
                  </a:lnTo>
                  <a:lnTo>
                    <a:pt x="521" y="437"/>
                  </a:lnTo>
                  <a:lnTo>
                    <a:pt x="542" y="414"/>
                  </a:lnTo>
                  <a:lnTo>
                    <a:pt x="542" y="349"/>
                  </a:lnTo>
                  <a:lnTo>
                    <a:pt x="563" y="324"/>
                  </a:lnTo>
                  <a:lnTo>
                    <a:pt x="625" y="371"/>
                  </a:lnTo>
                  <a:lnTo>
                    <a:pt x="644" y="407"/>
                  </a:lnTo>
                  <a:lnTo>
                    <a:pt x="678" y="399"/>
                  </a:lnTo>
                  <a:lnTo>
                    <a:pt x="680" y="364"/>
                  </a:lnTo>
                  <a:lnTo>
                    <a:pt x="727" y="356"/>
                  </a:lnTo>
                  <a:lnTo>
                    <a:pt x="759" y="358"/>
                  </a:lnTo>
                  <a:lnTo>
                    <a:pt x="783" y="330"/>
                  </a:lnTo>
                  <a:lnTo>
                    <a:pt x="825" y="354"/>
                  </a:lnTo>
                  <a:lnTo>
                    <a:pt x="847" y="334"/>
                  </a:lnTo>
                  <a:lnTo>
                    <a:pt x="889" y="343"/>
                  </a:lnTo>
                  <a:lnTo>
                    <a:pt x="911" y="386"/>
                  </a:lnTo>
                  <a:lnTo>
                    <a:pt x="943" y="362"/>
                  </a:lnTo>
                  <a:lnTo>
                    <a:pt x="1001" y="382"/>
                  </a:lnTo>
                  <a:lnTo>
                    <a:pt x="1043" y="366"/>
                  </a:lnTo>
                  <a:lnTo>
                    <a:pt x="1056" y="382"/>
                  </a:lnTo>
                  <a:lnTo>
                    <a:pt x="1118" y="375"/>
                  </a:lnTo>
                  <a:lnTo>
                    <a:pt x="1173" y="396"/>
                  </a:lnTo>
                  <a:lnTo>
                    <a:pt x="1207" y="390"/>
                  </a:lnTo>
                  <a:lnTo>
                    <a:pt x="1257" y="431"/>
                  </a:lnTo>
                  <a:lnTo>
                    <a:pt x="1331" y="43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4667304" y="2634616"/>
              <a:ext cx="5851" cy="1570"/>
            </a:xfrm>
            <a:custGeom>
              <a:avLst/>
              <a:gdLst/>
              <a:ahLst/>
              <a:cxnLst/>
              <a:rect l="l" t="t" r="r" b="b"/>
              <a:pathLst>
                <a:path w="123" h="33" extrusionOk="0">
                  <a:moveTo>
                    <a:pt x="0" y="2"/>
                  </a:moveTo>
                  <a:cubicBezTo>
                    <a:pt x="4" y="1"/>
                    <a:pt x="89" y="1"/>
                    <a:pt x="89" y="1"/>
                  </a:cubicBezTo>
                  <a:lnTo>
                    <a:pt x="122" y="33"/>
                  </a:lnTo>
                  <a:lnTo>
                    <a:pt x="45" y="2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4664402" y="2631999"/>
              <a:ext cx="6422" cy="1427"/>
            </a:xfrm>
            <a:custGeom>
              <a:avLst/>
              <a:gdLst/>
              <a:ahLst/>
              <a:cxnLst/>
              <a:rect l="l" t="t" r="r" b="b"/>
              <a:pathLst>
                <a:path w="135" h="30" extrusionOk="0">
                  <a:moveTo>
                    <a:pt x="1" y="1"/>
                  </a:moveTo>
                  <a:lnTo>
                    <a:pt x="134" y="3"/>
                  </a:lnTo>
                  <a:lnTo>
                    <a:pt x="80" y="2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4664497" y="2629145"/>
              <a:ext cx="5946" cy="1950"/>
            </a:xfrm>
            <a:custGeom>
              <a:avLst/>
              <a:gdLst/>
              <a:ahLst/>
              <a:cxnLst/>
              <a:rect l="l" t="t" r="r" b="b"/>
              <a:pathLst>
                <a:path w="125" h="41" extrusionOk="0">
                  <a:moveTo>
                    <a:pt x="1" y="1"/>
                  </a:moveTo>
                  <a:lnTo>
                    <a:pt x="104" y="1"/>
                  </a:lnTo>
                  <a:lnTo>
                    <a:pt x="125" y="16"/>
                  </a:lnTo>
                  <a:lnTo>
                    <a:pt x="76" y="40"/>
                  </a:lnTo>
                  <a:lnTo>
                    <a:pt x="25" y="3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4647039" y="2613590"/>
              <a:ext cx="3092" cy="3092"/>
            </a:xfrm>
            <a:custGeom>
              <a:avLst/>
              <a:gdLst/>
              <a:ahLst/>
              <a:cxnLst/>
              <a:rect l="l" t="t" r="r" b="b"/>
              <a:pathLst>
                <a:path w="65" h="65" extrusionOk="0">
                  <a:moveTo>
                    <a:pt x="1" y="0"/>
                  </a:moveTo>
                  <a:lnTo>
                    <a:pt x="31" y="8"/>
                  </a:lnTo>
                  <a:lnTo>
                    <a:pt x="65" y="51"/>
                  </a:lnTo>
                  <a:lnTo>
                    <a:pt x="46" y="6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4644994" y="2610260"/>
              <a:ext cx="2379" cy="2378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2" y="1"/>
                  </a:moveTo>
                  <a:lnTo>
                    <a:pt x="49" y="5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4645612" y="2617681"/>
              <a:ext cx="3187" cy="4281"/>
            </a:xfrm>
            <a:custGeom>
              <a:avLst/>
              <a:gdLst/>
              <a:ahLst/>
              <a:cxnLst/>
              <a:rect l="l" t="t" r="r" b="b"/>
              <a:pathLst>
                <a:path w="67" h="90" extrusionOk="0">
                  <a:moveTo>
                    <a:pt x="1" y="1"/>
                  </a:moveTo>
                  <a:lnTo>
                    <a:pt x="53" y="44"/>
                  </a:lnTo>
                  <a:lnTo>
                    <a:pt x="66" y="8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4642568" y="2613685"/>
              <a:ext cx="2093" cy="2521"/>
            </a:xfrm>
            <a:custGeom>
              <a:avLst/>
              <a:gdLst/>
              <a:ahLst/>
              <a:cxnLst/>
              <a:rect l="l" t="t" r="r" b="b"/>
              <a:pathLst>
                <a:path w="44" h="53" extrusionOk="0">
                  <a:moveTo>
                    <a:pt x="1" y="0"/>
                  </a:moveTo>
                  <a:lnTo>
                    <a:pt x="38" y="17"/>
                  </a:lnTo>
                  <a:lnTo>
                    <a:pt x="44" y="5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4638191" y="2607026"/>
              <a:ext cx="4139" cy="5613"/>
            </a:xfrm>
            <a:custGeom>
              <a:avLst/>
              <a:gdLst/>
              <a:ahLst/>
              <a:cxnLst/>
              <a:rect l="l" t="t" r="r" b="b"/>
              <a:pathLst>
                <a:path w="87" h="118" extrusionOk="0">
                  <a:moveTo>
                    <a:pt x="0" y="1"/>
                  </a:moveTo>
                  <a:lnTo>
                    <a:pt x="66" y="46"/>
                  </a:lnTo>
                  <a:lnTo>
                    <a:pt x="87" y="114"/>
                  </a:lnTo>
                  <a:lnTo>
                    <a:pt x="68" y="118"/>
                  </a:lnTo>
                  <a:lnTo>
                    <a:pt x="23" y="69"/>
                  </a:lnTo>
                  <a:lnTo>
                    <a:pt x="34" y="5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4639000" y="2602031"/>
              <a:ext cx="4757" cy="6137"/>
            </a:xfrm>
            <a:custGeom>
              <a:avLst/>
              <a:gdLst/>
              <a:ahLst/>
              <a:cxnLst/>
              <a:rect l="l" t="t" r="r" b="b"/>
              <a:pathLst>
                <a:path w="100" h="129" extrusionOk="0">
                  <a:moveTo>
                    <a:pt x="27" y="0"/>
                  </a:moveTo>
                  <a:lnTo>
                    <a:pt x="100" y="111"/>
                  </a:lnTo>
                  <a:lnTo>
                    <a:pt x="64" y="128"/>
                  </a:lnTo>
                  <a:lnTo>
                    <a:pt x="44" y="102"/>
                  </a:lnTo>
                  <a:lnTo>
                    <a:pt x="6" y="93"/>
                  </a:lnTo>
                  <a:lnTo>
                    <a:pt x="0" y="19"/>
                  </a:lnTo>
                  <a:cubicBezTo>
                    <a:pt x="0" y="19"/>
                    <a:pt x="23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4654032" y="2599985"/>
              <a:ext cx="46143" cy="40577"/>
            </a:xfrm>
            <a:custGeom>
              <a:avLst/>
              <a:gdLst/>
              <a:ahLst/>
              <a:cxnLst/>
              <a:rect l="l" t="t" r="r" b="b"/>
              <a:pathLst>
                <a:path w="970" h="853" extrusionOk="0">
                  <a:moveTo>
                    <a:pt x="492" y="770"/>
                  </a:moveTo>
                  <a:lnTo>
                    <a:pt x="511" y="725"/>
                  </a:lnTo>
                  <a:lnTo>
                    <a:pt x="330" y="523"/>
                  </a:lnTo>
                  <a:lnTo>
                    <a:pt x="123" y="341"/>
                  </a:lnTo>
                  <a:lnTo>
                    <a:pt x="113" y="311"/>
                  </a:lnTo>
                  <a:lnTo>
                    <a:pt x="130" y="292"/>
                  </a:lnTo>
                  <a:lnTo>
                    <a:pt x="98" y="249"/>
                  </a:lnTo>
                  <a:lnTo>
                    <a:pt x="89" y="207"/>
                  </a:lnTo>
                  <a:lnTo>
                    <a:pt x="36" y="147"/>
                  </a:lnTo>
                  <a:lnTo>
                    <a:pt x="2" y="149"/>
                  </a:lnTo>
                  <a:lnTo>
                    <a:pt x="0" y="113"/>
                  </a:lnTo>
                  <a:lnTo>
                    <a:pt x="21" y="90"/>
                  </a:lnTo>
                  <a:lnTo>
                    <a:pt x="21" y="25"/>
                  </a:lnTo>
                  <a:lnTo>
                    <a:pt x="42" y="0"/>
                  </a:lnTo>
                  <a:lnTo>
                    <a:pt x="104" y="47"/>
                  </a:lnTo>
                  <a:lnTo>
                    <a:pt x="123" y="83"/>
                  </a:lnTo>
                  <a:lnTo>
                    <a:pt x="157" y="75"/>
                  </a:lnTo>
                  <a:lnTo>
                    <a:pt x="159" y="40"/>
                  </a:lnTo>
                  <a:lnTo>
                    <a:pt x="206" y="32"/>
                  </a:lnTo>
                  <a:lnTo>
                    <a:pt x="238" y="34"/>
                  </a:lnTo>
                  <a:lnTo>
                    <a:pt x="262" y="6"/>
                  </a:lnTo>
                  <a:lnTo>
                    <a:pt x="304" y="30"/>
                  </a:lnTo>
                  <a:lnTo>
                    <a:pt x="326" y="10"/>
                  </a:lnTo>
                  <a:lnTo>
                    <a:pt x="368" y="19"/>
                  </a:lnTo>
                  <a:lnTo>
                    <a:pt x="390" y="62"/>
                  </a:lnTo>
                  <a:lnTo>
                    <a:pt x="422" y="38"/>
                  </a:lnTo>
                  <a:lnTo>
                    <a:pt x="480" y="58"/>
                  </a:lnTo>
                  <a:lnTo>
                    <a:pt x="522" y="42"/>
                  </a:lnTo>
                  <a:lnTo>
                    <a:pt x="535" y="58"/>
                  </a:lnTo>
                  <a:lnTo>
                    <a:pt x="597" y="51"/>
                  </a:lnTo>
                  <a:lnTo>
                    <a:pt x="652" y="72"/>
                  </a:lnTo>
                  <a:lnTo>
                    <a:pt x="686" y="66"/>
                  </a:lnTo>
                  <a:lnTo>
                    <a:pt x="736" y="107"/>
                  </a:lnTo>
                  <a:lnTo>
                    <a:pt x="810" y="111"/>
                  </a:lnTo>
                  <a:lnTo>
                    <a:pt x="829" y="136"/>
                  </a:lnTo>
                  <a:lnTo>
                    <a:pt x="853" y="119"/>
                  </a:lnTo>
                  <a:lnTo>
                    <a:pt x="883" y="121"/>
                  </a:lnTo>
                  <a:lnTo>
                    <a:pt x="876" y="188"/>
                  </a:lnTo>
                  <a:lnTo>
                    <a:pt x="825" y="266"/>
                  </a:lnTo>
                  <a:lnTo>
                    <a:pt x="827" y="301"/>
                  </a:lnTo>
                  <a:lnTo>
                    <a:pt x="900" y="362"/>
                  </a:lnTo>
                  <a:lnTo>
                    <a:pt x="940" y="363"/>
                  </a:lnTo>
                  <a:lnTo>
                    <a:pt x="970" y="395"/>
                  </a:lnTo>
                  <a:lnTo>
                    <a:pt x="951" y="424"/>
                  </a:lnTo>
                  <a:lnTo>
                    <a:pt x="906" y="401"/>
                  </a:lnTo>
                  <a:lnTo>
                    <a:pt x="881" y="416"/>
                  </a:lnTo>
                  <a:lnTo>
                    <a:pt x="881" y="473"/>
                  </a:lnTo>
                  <a:lnTo>
                    <a:pt x="940" y="540"/>
                  </a:lnTo>
                  <a:lnTo>
                    <a:pt x="917" y="561"/>
                  </a:lnTo>
                  <a:lnTo>
                    <a:pt x="876" y="548"/>
                  </a:lnTo>
                  <a:lnTo>
                    <a:pt x="823" y="512"/>
                  </a:lnTo>
                  <a:lnTo>
                    <a:pt x="791" y="535"/>
                  </a:lnTo>
                  <a:lnTo>
                    <a:pt x="793" y="572"/>
                  </a:lnTo>
                  <a:lnTo>
                    <a:pt x="838" y="602"/>
                  </a:lnTo>
                  <a:lnTo>
                    <a:pt x="855" y="640"/>
                  </a:lnTo>
                  <a:lnTo>
                    <a:pt x="817" y="661"/>
                  </a:lnTo>
                  <a:lnTo>
                    <a:pt x="780" y="665"/>
                  </a:lnTo>
                  <a:lnTo>
                    <a:pt x="759" y="715"/>
                  </a:lnTo>
                  <a:lnTo>
                    <a:pt x="757" y="785"/>
                  </a:lnTo>
                  <a:lnTo>
                    <a:pt x="727" y="842"/>
                  </a:lnTo>
                  <a:lnTo>
                    <a:pt x="703" y="853"/>
                  </a:lnTo>
                  <a:lnTo>
                    <a:pt x="648" y="779"/>
                  </a:lnTo>
                  <a:lnTo>
                    <a:pt x="622" y="793"/>
                  </a:lnTo>
                  <a:lnTo>
                    <a:pt x="524" y="77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4628249" y="2577057"/>
              <a:ext cx="36058" cy="22786"/>
            </a:xfrm>
            <a:custGeom>
              <a:avLst/>
              <a:gdLst/>
              <a:ahLst/>
              <a:cxnLst/>
              <a:rect l="l" t="t" r="r" b="b"/>
              <a:pathLst>
                <a:path w="758" h="479" extrusionOk="0">
                  <a:moveTo>
                    <a:pt x="23" y="431"/>
                  </a:moveTo>
                  <a:lnTo>
                    <a:pt x="66" y="418"/>
                  </a:lnTo>
                  <a:lnTo>
                    <a:pt x="68" y="384"/>
                  </a:lnTo>
                  <a:lnTo>
                    <a:pt x="17" y="360"/>
                  </a:lnTo>
                  <a:lnTo>
                    <a:pt x="13" y="360"/>
                  </a:lnTo>
                  <a:lnTo>
                    <a:pt x="0" y="271"/>
                  </a:lnTo>
                  <a:lnTo>
                    <a:pt x="34" y="219"/>
                  </a:lnTo>
                  <a:lnTo>
                    <a:pt x="15" y="179"/>
                  </a:lnTo>
                  <a:lnTo>
                    <a:pt x="76" y="92"/>
                  </a:lnTo>
                  <a:lnTo>
                    <a:pt x="115" y="98"/>
                  </a:lnTo>
                  <a:lnTo>
                    <a:pt x="232" y="96"/>
                  </a:lnTo>
                  <a:lnTo>
                    <a:pt x="266" y="138"/>
                  </a:lnTo>
                  <a:lnTo>
                    <a:pt x="326" y="113"/>
                  </a:lnTo>
                  <a:lnTo>
                    <a:pt x="382" y="113"/>
                  </a:lnTo>
                  <a:lnTo>
                    <a:pt x="441" y="85"/>
                  </a:lnTo>
                  <a:lnTo>
                    <a:pt x="478" y="81"/>
                  </a:lnTo>
                  <a:lnTo>
                    <a:pt x="505" y="83"/>
                  </a:lnTo>
                  <a:lnTo>
                    <a:pt x="618" y="21"/>
                  </a:lnTo>
                  <a:lnTo>
                    <a:pt x="680" y="0"/>
                  </a:lnTo>
                  <a:lnTo>
                    <a:pt x="746" y="74"/>
                  </a:lnTo>
                  <a:lnTo>
                    <a:pt x="757" y="171"/>
                  </a:lnTo>
                  <a:lnTo>
                    <a:pt x="644" y="171"/>
                  </a:lnTo>
                  <a:lnTo>
                    <a:pt x="488" y="252"/>
                  </a:lnTo>
                  <a:lnTo>
                    <a:pt x="477" y="320"/>
                  </a:lnTo>
                  <a:lnTo>
                    <a:pt x="396" y="362"/>
                  </a:lnTo>
                  <a:lnTo>
                    <a:pt x="381" y="450"/>
                  </a:lnTo>
                  <a:lnTo>
                    <a:pt x="328" y="454"/>
                  </a:lnTo>
                  <a:lnTo>
                    <a:pt x="232" y="409"/>
                  </a:lnTo>
                  <a:lnTo>
                    <a:pt x="179" y="424"/>
                  </a:lnTo>
                  <a:lnTo>
                    <a:pt x="113" y="473"/>
                  </a:lnTo>
                  <a:lnTo>
                    <a:pt x="21" y="47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4581679" y="2542379"/>
              <a:ext cx="85483" cy="41243"/>
            </a:xfrm>
            <a:custGeom>
              <a:avLst/>
              <a:gdLst/>
              <a:ahLst/>
              <a:cxnLst/>
              <a:rect l="l" t="t" r="r" b="b"/>
              <a:pathLst>
                <a:path w="1797" h="867" extrusionOk="0">
                  <a:moveTo>
                    <a:pt x="1055" y="821"/>
                  </a:moveTo>
                  <a:lnTo>
                    <a:pt x="1017" y="788"/>
                  </a:lnTo>
                  <a:lnTo>
                    <a:pt x="932" y="795"/>
                  </a:lnTo>
                  <a:lnTo>
                    <a:pt x="774" y="765"/>
                  </a:lnTo>
                  <a:lnTo>
                    <a:pt x="648" y="692"/>
                  </a:lnTo>
                  <a:lnTo>
                    <a:pt x="656" y="639"/>
                  </a:lnTo>
                  <a:lnTo>
                    <a:pt x="567" y="646"/>
                  </a:lnTo>
                  <a:lnTo>
                    <a:pt x="511" y="631"/>
                  </a:lnTo>
                  <a:lnTo>
                    <a:pt x="377" y="710"/>
                  </a:lnTo>
                  <a:lnTo>
                    <a:pt x="290" y="673"/>
                  </a:lnTo>
                  <a:lnTo>
                    <a:pt x="290" y="675"/>
                  </a:lnTo>
                  <a:lnTo>
                    <a:pt x="270" y="631"/>
                  </a:lnTo>
                  <a:lnTo>
                    <a:pt x="228" y="631"/>
                  </a:lnTo>
                  <a:lnTo>
                    <a:pt x="183" y="673"/>
                  </a:lnTo>
                  <a:lnTo>
                    <a:pt x="130" y="620"/>
                  </a:lnTo>
                  <a:lnTo>
                    <a:pt x="98" y="633"/>
                  </a:lnTo>
                  <a:lnTo>
                    <a:pt x="57" y="631"/>
                  </a:lnTo>
                  <a:lnTo>
                    <a:pt x="59" y="582"/>
                  </a:lnTo>
                  <a:lnTo>
                    <a:pt x="31" y="560"/>
                  </a:lnTo>
                  <a:lnTo>
                    <a:pt x="32" y="524"/>
                  </a:lnTo>
                  <a:lnTo>
                    <a:pt x="0" y="503"/>
                  </a:lnTo>
                  <a:lnTo>
                    <a:pt x="16" y="501"/>
                  </a:lnTo>
                  <a:lnTo>
                    <a:pt x="44" y="486"/>
                  </a:lnTo>
                  <a:lnTo>
                    <a:pt x="91" y="469"/>
                  </a:lnTo>
                  <a:lnTo>
                    <a:pt x="127" y="509"/>
                  </a:lnTo>
                  <a:lnTo>
                    <a:pt x="191" y="526"/>
                  </a:lnTo>
                  <a:lnTo>
                    <a:pt x="208" y="505"/>
                  </a:lnTo>
                  <a:lnTo>
                    <a:pt x="202" y="469"/>
                  </a:lnTo>
                  <a:lnTo>
                    <a:pt x="272" y="460"/>
                  </a:lnTo>
                  <a:lnTo>
                    <a:pt x="341" y="471"/>
                  </a:lnTo>
                  <a:lnTo>
                    <a:pt x="379" y="496"/>
                  </a:lnTo>
                  <a:lnTo>
                    <a:pt x="424" y="484"/>
                  </a:lnTo>
                  <a:lnTo>
                    <a:pt x="464" y="498"/>
                  </a:lnTo>
                  <a:lnTo>
                    <a:pt x="509" y="488"/>
                  </a:lnTo>
                  <a:lnTo>
                    <a:pt x="592" y="434"/>
                  </a:lnTo>
                  <a:lnTo>
                    <a:pt x="631" y="430"/>
                  </a:lnTo>
                  <a:lnTo>
                    <a:pt x="691" y="445"/>
                  </a:lnTo>
                  <a:lnTo>
                    <a:pt x="750" y="430"/>
                  </a:lnTo>
                  <a:lnTo>
                    <a:pt x="806" y="462"/>
                  </a:lnTo>
                  <a:lnTo>
                    <a:pt x="832" y="443"/>
                  </a:lnTo>
                  <a:lnTo>
                    <a:pt x="825" y="396"/>
                  </a:lnTo>
                  <a:lnTo>
                    <a:pt x="761" y="364"/>
                  </a:lnTo>
                  <a:lnTo>
                    <a:pt x="761" y="330"/>
                  </a:lnTo>
                  <a:lnTo>
                    <a:pt x="831" y="244"/>
                  </a:lnTo>
                  <a:lnTo>
                    <a:pt x="891" y="213"/>
                  </a:lnTo>
                  <a:lnTo>
                    <a:pt x="919" y="163"/>
                  </a:lnTo>
                  <a:lnTo>
                    <a:pt x="960" y="163"/>
                  </a:lnTo>
                  <a:lnTo>
                    <a:pt x="959" y="112"/>
                  </a:lnTo>
                  <a:lnTo>
                    <a:pt x="968" y="65"/>
                  </a:lnTo>
                  <a:lnTo>
                    <a:pt x="1004" y="68"/>
                  </a:lnTo>
                  <a:lnTo>
                    <a:pt x="1134" y="142"/>
                  </a:lnTo>
                  <a:lnTo>
                    <a:pt x="1158" y="116"/>
                  </a:lnTo>
                  <a:lnTo>
                    <a:pt x="1228" y="112"/>
                  </a:lnTo>
                  <a:lnTo>
                    <a:pt x="1232" y="72"/>
                  </a:lnTo>
                  <a:lnTo>
                    <a:pt x="1258" y="48"/>
                  </a:lnTo>
                  <a:lnTo>
                    <a:pt x="1279" y="1"/>
                  </a:lnTo>
                  <a:lnTo>
                    <a:pt x="1331" y="20"/>
                  </a:lnTo>
                  <a:lnTo>
                    <a:pt x="1425" y="23"/>
                  </a:lnTo>
                  <a:lnTo>
                    <a:pt x="1488" y="68"/>
                  </a:lnTo>
                  <a:lnTo>
                    <a:pt x="1561" y="72"/>
                  </a:lnTo>
                  <a:lnTo>
                    <a:pt x="1629" y="57"/>
                  </a:lnTo>
                  <a:lnTo>
                    <a:pt x="1674" y="91"/>
                  </a:lnTo>
                  <a:lnTo>
                    <a:pt x="1776" y="114"/>
                  </a:lnTo>
                  <a:lnTo>
                    <a:pt x="1768" y="196"/>
                  </a:lnTo>
                  <a:lnTo>
                    <a:pt x="1789" y="340"/>
                  </a:lnTo>
                  <a:lnTo>
                    <a:pt x="1796" y="392"/>
                  </a:lnTo>
                  <a:lnTo>
                    <a:pt x="1787" y="443"/>
                  </a:lnTo>
                  <a:lnTo>
                    <a:pt x="1676" y="441"/>
                  </a:lnTo>
                  <a:lnTo>
                    <a:pt x="1665" y="464"/>
                  </a:lnTo>
                  <a:lnTo>
                    <a:pt x="1712" y="518"/>
                  </a:lnTo>
                  <a:lnTo>
                    <a:pt x="1689" y="579"/>
                  </a:lnTo>
                  <a:lnTo>
                    <a:pt x="1683" y="626"/>
                  </a:lnTo>
                  <a:lnTo>
                    <a:pt x="1712" y="675"/>
                  </a:lnTo>
                  <a:lnTo>
                    <a:pt x="1672" y="725"/>
                  </a:lnTo>
                  <a:lnTo>
                    <a:pt x="1597" y="750"/>
                  </a:lnTo>
                  <a:lnTo>
                    <a:pt x="1484" y="812"/>
                  </a:lnTo>
                  <a:lnTo>
                    <a:pt x="1457" y="810"/>
                  </a:lnTo>
                  <a:lnTo>
                    <a:pt x="1420" y="814"/>
                  </a:lnTo>
                  <a:lnTo>
                    <a:pt x="1361" y="842"/>
                  </a:lnTo>
                  <a:lnTo>
                    <a:pt x="1305" y="842"/>
                  </a:lnTo>
                  <a:lnTo>
                    <a:pt x="1245" y="867"/>
                  </a:lnTo>
                  <a:lnTo>
                    <a:pt x="1211" y="825"/>
                  </a:lnTo>
                  <a:lnTo>
                    <a:pt x="1094" y="827"/>
                  </a:lnTo>
                  <a:lnTo>
                    <a:pt x="1055" y="82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4629962" y="2444054"/>
              <a:ext cx="112788" cy="95330"/>
            </a:xfrm>
            <a:custGeom>
              <a:avLst/>
              <a:gdLst/>
              <a:ahLst/>
              <a:cxnLst/>
              <a:rect l="l" t="t" r="r" b="b"/>
              <a:pathLst>
                <a:path w="2371" h="2004" extrusionOk="0">
                  <a:moveTo>
                    <a:pt x="1408" y="1927"/>
                  </a:moveTo>
                  <a:lnTo>
                    <a:pt x="1369" y="1887"/>
                  </a:lnTo>
                  <a:lnTo>
                    <a:pt x="1301" y="1885"/>
                  </a:lnTo>
                  <a:lnTo>
                    <a:pt x="1278" y="1911"/>
                  </a:lnTo>
                  <a:lnTo>
                    <a:pt x="1233" y="1910"/>
                  </a:lnTo>
                  <a:lnTo>
                    <a:pt x="1186" y="1825"/>
                  </a:lnTo>
                  <a:lnTo>
                    <a:pt x="1030" y="1712"/>
                  </a:lnTo>
                  <a:lnTo>
                    <a:pt x="953" y="1687"/>
                  </a:lnTo>
                  <a:lnTo>
                    <a:pt x="857" y="1710"/>
                  </a:lnTo>
                  <a:lnTo>
                    <a:pt x="800" y="1665"/>
                  </a:lnTo>
                  <a:lnTo>
                    <a:pt x="813" y="1622"/>
                  </a:lnTo>
                  <a:lnTo>
                    <a:pt x="738" y="1629"/>
                  </a:lnTo>
                  <a:lnTo>
                    <a:pt x="616" y="1563"/>
                  </a:lnTo>
                  <a:lnTo>
                    <a:pt x="593" y="1580"/>
                  </a:lnTo>
                  <a:lnTo>
                    <a:pt x="651" y="1657"/>
                  </a:lnTo>
                  <a:lnTo>
                    <a:pt x="619" y="1657"/>
                  </a:lnTo>
                  <a:lnTo>
                    <a:pt x="595" y="1684"/>
                  </a:lnTo>
                  <a:lnTo>
                    <a:pt x="559" y="1669"/>
                  </a:lnTo>
                  <a:lnTo>
                    <a:pt x="561" y="1620"/>
                  </a:lnTo>
                  <a:lnTo>
                    <a:pt x="542" y="1610"/>
                  </a:lnTo>
                  <a:lnTo>
                    <a:pt x="522" y="1578"/>
                  </a:lnTo>
                  <a:lnTo>
                    <a:pt x="548" y="1522"/>
                  </a:lnTo>
                  <a:lnTo>
                    <a:pt x="508" y="1490"/>
                  </a:lnTo>
                  <a:lnTo>
                    <a:pt x="467" y="1495"/>
                  </a:lnTo>
                  <a:lnTo>
                    <a:pt x="422" y="1448"/>
                  </a:lnTo>
                  <a:lnTo>
                    <a:pt x="426" y="1420"/>
                  </a:lnTo>
                  <a:lnTo>
                    <a:pt x="322" y="1403"/>
                  </a:lnTo>
                  <a:lnTo>
                    <a:pt x="296" y="1416"/>
                  </a:lnTo>
                  <a:lnTo>
                    <a:pt x="250" y="1409"/>
                  </a:lnTo>
                  <a:lnTo>
                    <a:pt x="230" y="1433"/>
                  </a:lnTo>
                  <a:lnTo>
                    <a:pt x="211" y="1394"/>
                  </a:lnTo>
                  <a:lnTo>
                    <a:pt x="224" y="1371"/>
                  </a:lnTo>
                  <a:lnTo>
                    <a:pt x="220" y="1234"/>
                  </a:lnTo>
                  <a:lnTo>
                    <a:pt x="190" y="1194"/>
                  </a:lnTo>
                  <a:lnTo>
                    <a:pt x="156" y="1175"/>
                  </a:lnTo>
                  <a:lnTo>
                    <a:pt x="109" y="1068"/>
                  </a:lnTo>
                  <a:lnTo>
                    <a:pt x="130" y="1025"/>
                  </a:lnTo>
                  <a:lnTo>
                    <a:pt x="107" y="970"/>
                  </a:lnTo>
                  <a:lnTo>
                    <a:pt x="107" y="931"/>
                  </a:lnTo>
                  <a:lnTo>
                    <a:pt x="70" y="884"/>
                  </a:lnTo>
                  <a:lnTo>
                    <a:pt x="79" y="831"/>
                  </a:lnTo>
                  <a:lnTo>
                    <a:pt x="0" y="746"/>
                  </a:lnTo>
                  <a:lnTo>
                    <a:pt x="0" y="710"/>
                  </a:lnTo>
                  <a:lnTo>
                    <a:pt x="72" y="673"/>
                  </a:lnTo>
                  <a:lnTo>
                    <a:pt x="79" y="588"/>
                  </a:lnTo>
                  <a:lnTo>
                    <a:pt x="53" y="471"/>
                  </a:lnTo>
                  <a:lnTo>
                    <a:pt x="77" y="470"/>
                  </a:lnTo>
                  <a:lnTo>
                    <a:pt x="74" y="445"/>
                  </a:lnTo>
                  <a:lnTo>
                    <a:pt x="90" y="436"/>
                  </a:lnTo>
                  <a:lnTo>
                    <a:pt x="111" y="372"/>
                  </a:lnTo>
                  <a:lnTo>
                    <a:pt x="139" y="310"/>
                  </a:lnTo>
                  <a:lnTo>
                    <a:pt x="222" y="304"/>
                  </a:lnTo>
                  <a:lnTo>
                    <a:pt x="343" y="238"/>
                  </a:lnTo>
                  <a:lnTo>
                    <a:pt x="424" y="236"/>
                  </a:lnTo>
                  <a:lnTo>
                    <a:pt x="424" y="195"/>
                  </a:lnTo>
                  <a:lnTo>
                    <a:pt x="469" y="142"/>
                  </a:lnTo>
                  <a:lnTo>
                    <a:pt x="544" y="140"/>
                  </a:lnTo>
                  <a:lnTo>
                    <a:pt x="591" y="76"/>
                  </a:lnTo>
                  <a:lnTo>
                    <a:pt x="666" y="46"/>
                  </a:lnTo>
                  <a:lnTo>
                    <a:pt x="742" y="53"/>
                  </a:lnTo>
                  <a:lnTo>
                    <a:pt x="842" y="1"/>
                  </a:lnTo>
                  <a:lnTo>
                    <a:pt x="973" y="33"/>
                  </a:lnTo>
                  <a:lnTo>
                    <a:pt x="1045" y="69"/>
                  </a:lnTo>
                  <a:lnTo>
                    <a:pt x="1043" y="85"/>
                  </a:lnTo>
                  <a:lnTo>
                    <a:pt x="1017" y="69"/>
                  </a:lnTo>
                  <a:lnTo>
                    <a:pt x="956" y="61"/>
                  </a:lnTo>
                  <a:lnTo>
                    <a:pt x="939" y="104"/>
                  </a:lnTo>
                  <a:lnTo>
                    <a:pt x="964" y="165"/>
                  </a:lnTo>
                  <a:lnTo>
                    <a:pt x="1075" y="195"/>
                  </a:lnTo>
                  <a:lnTo>
                    <a:pt x="1169" y="151"/>
                  </a:lnTo>
                  <a:lnTo>
                    <a:pt x="1224" y="95"/>
                  </a:lnTo>
                  <a:lnTo>
                    <a:pt x="1248" y="93"/>
                  </a:lnTo>
                  <a:lnTo>
                    <a:pt x="1180" y="165"/>
                  </a:lnTo>
                  <a:lnTo>
                    <a:pt x="1105" y="204"/>
                  </a:lnTo>
                  <a:lnTo>
                    <a:pt x="1124" y="223"/>
                  </a:lnTo>
                  <a:lnTo>
                    <a:pt x="1199" y="204"/>
                  </a:lnTo>
                  <a:lnTo>
                    <a:pt x="1288" y="127"/>
                  </a:lnTo>
                  <a:lnTo>
                    <a:pt x="1316" y="116"/>
                  </a:lnTo>
                  <a:lnTo>
                    <a:pt x="1645" y="134"/>
                  </a:lnTo>
                  <a:lnTo>
                    <a:pt x="1984" y="101"/>
                  </a:lnTo>
                  <a:lnTo>
                    <a:pt x="2043" y="148"/>
                  </a:lnTo>
                  <a:lnTo>
                    <a:pt x="2076" y="151"/>
                  </a:lnTo>
                  <a:lnTo>
                    <a:pt x="2105" y="245"/>
                  </a:lnTo>
                  <a:lnTo>
                    <a:pt x="2101" y="308"/>
                  </a:lnTo>
                  <a:lnTo>
                    <a:pt x="2146" y="379"/>
                  </a:lnTo>
                  <a:lnTo>
                    <a:pt x="2186" y="498"/>
                  </a:lnTo>
                  <a:lnTo>
                    <a:pt x="2219" y="552"/>
                  </a:lnTo>
                  <a:lnTo>
                    <a:pt x="2231" y="614"/>
                  </a:lnTo>
                  <a:lnTo>
                    <a:pt x="2261" y="641"/>
                  </a:lnTo>
                  <a:lnTo>
                    <a:pt x="2263" y="803"/>
                  </a:lnTo>
                  <a:lnTo>
                    <a:pt x="2212" y="822"/>
                  </a:lnTo>
                  <a:lnTo>
                    <a:pt x="2172" y="886"/>
                  </a:lnTo>
                  <a:lnTo>
                    <a:pt x="2193" y="961"/>
                  </a:lnTo>
                  <a:lnTo>
                    <a:pt x="2244" y="1046"/>
                  </a:lnTo>
                  <a:lnTo>
                    <a:pt x="2238" y="1113"/>
                  </a:lnTo>
                  <a:lnTo>
                    <a:pt x="2242" y="1232"/>
                  </a:lnTo>
                  <a:lnTo>
                    <a:pt x="2274" y="1266"/>
                  </a:lnTo>
                  <a:lnTo>
                    <a:pt x="2304" y="1341"/>
                  </a:lnTo>
                  <a:lnTo>
                    <a:pt x="2366" y="1381"/>
                  </a:lnTo>
                  <a:lnTo>
                    <a:pt x="2344" y="1409"/>
                  </a:lnTo>
                  <a:lnTo>
                    <a:pt x="2351" y="1448"/>
                  </a:lnTo>
                  <a:lnTo>
                    <a:pt x="2370" y="1480"/>
                  </a:lnTo>
                  <a:lnTo>
                    <a:pt x="2357" y="1558"/>
                  </a:lnTo>
                  <a:lnTo>
                    <a:pt x="2314" y="1559"/>
                  </a:lnTo>
                  <a:lnTo>
                    <a:pt x="2274" y="1601"/>
                  </a:lnTo>
                  <a:lnTo>
                    <a:pt x="2251" y="1678"/>
                  </a:lnTo>
                  <a:lnTo>
                    <a:pt x="2093" y="1855"/>
                  </a:lnTo>
                  <a:lnTo>
                    <a:pt x="2105" y="1925"/>
                  </a:lnTo>
                  <a:lnTo>
                    <a:pt x="2101" y="2004"/>
                  </a:lnTo>
                  <a:lnTo>
                    <a:pt x="2046" y="2000"/>
                  </a:lnTo>
                  <a:lnTo>
                    <a:pt x="1939" y="1936"/>
                  </a:lnTo>
                  <a:lnTo>
                    <a:pt x="1841" y="1932"/>
                  </a:lnTo>
                  <a:lnTo>
                    <a:pt x="1809" y="1947"/>
                  </a:lnTo>
                  <a:lnTo>
                    <a:pt x="1770" y="1928"/>
                  </a:lnTo>
                  <a:lnTo>
                    <a:pt x="1726" y="1934"/>
                  </a:lnTo>
                  <a:lnTo>
                    <a:pt x="1694" y="1968"/>
                  </a:lnTo>
                  <a:lnTo>
                    <a:pt x="1659" y="1943"/>
                  </a:lnTo>
                  <a:lnTo>
                    <a:pt x="1596" y="1943"/>
                  </a:lnTo>
                  <a:lnTo>
                    <a:pt x="1557" y="1938"/>
                  </a:lnTo>
                  <a:lnTo>
                    <a:pt x="1515" y="1953"/>
                  </a:lnTo>
                  <a:lnTo>
                    <a:pt x="1485" y="2000"/>
                  </a:lnTo>
                  <a:lnTo>
                    <a:pt x="1436" y="2002"/>
                  </a:lnTo>
                  <a:lnTo>
                    <a:pt x="1423" y="199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4607367" y="2510175"/>
              <a:ext cx="90335" cy="38960"/>
            </a:xfrm>
            <a:custGeom>
              <a:avLst/>
              <a:gdLst/>
              <a:ahLst/>
              <a:cxnLst/>
              <a:rect l="l" t="t" r="r" b="b"/>
              <a:pathLst>
                <a:path w="1899" h="819" extrusionOk="0">
                  <a:moveTo>
                    <a:pt x="686" y="4"/>
                  </a:moveTo>
                  <a:lnTo>
                    <a:pt x="705" y="43"/>
                  </a:lnTo>
                  <a:lnTo>
                    <a:pt x="725" y="19"/>
                  </a:lnTo>
                  <a:lnTo>
                    <a:pt x="771" y="26"/>
                  </a:lnTo>
                  <a:lnTo>
                    <a:pt x="797" y="13"/>
                  </a:lnTo>
                  <a:lnTo>
                    <a:pt x="901" y="30"/>
                  </a:lnTo>
                  <a:lnTo>
                    <a:pt x="897" y="58"/>
                  </a:lnTo>
                  <a:lnTo>
                    <a:pt x="942" y="105"/>
                  </a:lnTo>
                  <a:lnTo>
                    <a:pt x="983" y="100"/>
                  </a:lnTo>
                  <a:lnTo>
                    <a:pt x="1023" y="132"/>
                  </a:lnTo>
                  <a:lnTo>
                    <a:pt x="997" y="188"/>
                  </a:lnTo>
                  <a:lnTo>
                    <a:pt x="1017" y="220"/>
                  </a:lnTo>
                  <a:lnTo>
                    <a:pt x="1036" y="230"/>
                  </a:lnTo>
                  <a:lnTo>
                    <a:pt x="1034" y="279"/>
                  </a:lnTo>
                  <a:lnTo>
                    <a:pt x="1070" y="294"/>
                  </a:lnTo>
                  <a:lnTo>
                    <a:pt x="1094" y="267"/>
                  </a:lnTo>
                  <a:lnTo>
                    <a:pt x="1126" y="267"/>
                  </a:lnTo>
                  <a:lnTo>
                    <a:pt x="1068" y="190"/>
                  </a:lnTo>
                  <a:lnTo>
                    <a:pt x="1091" y="173"/>
                  </a:lnTo>
                  <a:lnTo>
                    <a:pt x="1213" y="239"/>
                  </a:lnTo>
                  <a:lnTo>
                    <a:pt x="1288" y="232"/>
                  </a:lnTo>
                  <a:lnTo>
                    <a:pt x="1275" y="275"/>
                  </a:lnTo>
                  <a:lnTo>
                    <a:pt x="1332" y="320"/>
                  </a:lnTo>
                  <a:lnTo>
                    <a:pt x="1428" y="297"/>
                  </a:lnTo>
                  <a:lnTo>
                    <a:pt x="1505" y="322"/>
                  </a:lnTo>
                  <a:lnTo>
                    <a:pt x="1661" y="435"/>
                  </a:lnTo>
                  <a:lnTo>
                    <a:pt x="1708" y="520"/>
                  </a:lnTo>
                  <a:lnTo>
                    <a:pt x="1753" y="521"/>
                  </a:lnTo>
                  <a:lnTo>
                    <a:pt x="1776" y="495"/>
                  </a:lnTo>
                  <a:lnTo>
                    <a:pt x="1844" y="497"/>
                  </a:lnTo>
                  <a:lnTo>
                    <a:pt x="1883" y="537"/>
                  </a:lnTo>
                  <a:lnTo>
                    <a:pt x="1898" y="606"/>
                  </a:lnTo>
                  <a:lnTo>
                    <a:pt x="1780" y="595"/>
                  </a:lnTo>
                  <a:lnTo>
                    <a:pt x="1723" y="646"/>
                  </a:lnTo>
                  <a:lnTo>
                    <a:pt x="1659" y="651"/>
                  </a:lnTo>
                  <a:lnTo>
                    <a:pt x="1586" y="723"/>
                  </a:lnTo>
                  <a:lnTo>
                    <a:pt x="1492" y="736"/>
                  </a:lnTo>
                  <a:lnTo>
                    <a:pt x="1392" y="772"/>
                  </a:lnTo>
                  <a:lnTo>
                    <a:pt x="1369" y="751"/>
                  </a:lnTo>
                  <a:lnTo>
                    <a:pt x="1309" y="753"/>
                  </a:lnTo>
                  <a:lnTo>
                    <a:pt x="1247" y="794"/>
                  </a:lnTo>
                  <a:lnTo>
                    <a:pt x="1134" y="768"/>
                  </a:lnTo>
                  <a:lnTo>
                    <a:pt x="1089" y="734"/>
                  </a:lnTo>
                  <a:lnTo>
                    <a:pt x="1021" y="749"/>
                  </a:lnTo>
                  <a:lnTo>
                    <a:pt x="948" y="745"/>
                  </a:lnTo>
                  <a:lnTo>
                    <a:pt x="885" y="700"/>
                  </a:lnTo>
                  <a:lnTo>
                    <a:pt x="791" y="697"/>
                  </a:lnTo>
                  <a:lnTo>
                    <a:pt x="739" y="678"/>
                  </a:lnTo>
                  <a:lnTo>
                    <a:pt x="718" y="725"/>
                  </a:lnTo>
                  <a:lnTo>
                    <a:pt x="692" y="749"/>
                  </a:lnTo>
                  <a:lnTo>
                    <a:pt x="688" y="789"/>
                  </a:lnTo>
                  <a:lnTo>
                    <a:pt x="618" y="793"/>
                  </a:lnTo>
                  <a:lnTo>
                    <a:pt x="594" y="819"/>
                  </a:lnTo>
                  <a:lnTo>
                    <a:pt x="464" y="745"/>
                  </a:lnTo>
                  <a:lnTo>
                    <a:pt x="428" y="742"/>
                  </a:lnTo>
                  <a:lnTo>
                    <a:pt x="428" y="740"/>
                  </a:lnTo>
                  <a:lnTo>
                    <a:pt x="324" y="621"/>
                  </a:lnTo>
                  <a:lnTo>
                    <a:pt x="274" y="587"/>
                  </a:lnTo>
                  <a:lnTo>
                    <a:pt x="185" y="525"/>
                  </a:lnTo>
                  <a:lnTo>
                    <a:pt x="134" y="499"/>
                  </a:lnTo>
                  <a:lnTo>
                    <a:pt x="121" y="459"/>
                  </a:lnTo>
                  <a:lnTo>
                    <a:pt x="125" y="397"/>
                  </a:lnTo>
                  <a:lnTo>
                    <a:pt x="70" y="314"/>
                  </a:lnTo>
                  <a:lnTo>
                    <a:pt x="3" y="273"/>
                  </a:lnTo>
                  <a:lnTo>
                    <a:pt x="1" y="235"/>
                  </a:lnTo>
                  <a:lnTo>
                    <a:pt x="21" y="218"/>
                  </a:lnTo>
                  <a:lnTo>
                    <a:pt x="46" y="237"/>
                  </a:lnTo>
                  <a:lnTo>
                    <a:pt x="89" y="258"/>
                  </a:lnTo>
                  <a:lnTo>
                    <a:pt x="181" y="175"/>
                  </a:lnTo>
                  <a:lnTo>
                    <a:pt x="225" y="171"/>
                  </a:lnTo>
                  <a:lnTo>
                    <a:pt x="276" y="113"/>
                  </a:lnTo>
                  <a:lnTo>
                    <a:pt x="332" y="111"/>
                  </a:lnTo>
                  <a:lnTo>
                    <a:pt x="360" y="70"/>
                  </a:lnTo>
                  <a:lnTo>
                    <a:pt x="445" y="68"/>
                  </a:lnTo>
                  <a:lnTo>
                    <a:pt x="483" y="77"/>
                  </a:lnTo>
                  <a:lnTo>
                    <a:pt x="524" y="51"/>
                  </a:lnTo>
                  <a:lnTo>
                    <a:pt x="524" y="4"/>
                  </a:lnTo>
                  <a:lnTo>
                    <a:pt x="605" y="23"/>
                  </a:lnTo>
                  <a:lnTo>
                    <a:pt x="639" y="0"/>
                  </a:lnTo>
                  <a:lnTo>
                    <a:pt x="675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4537868" y="2444863"/>
              <a:ext cx="102799" cy="122540"/>
            </a:xfrm>
            <a:custGeom>
              <a:avLst/>
              <a:gdLst/>
              <a:ahLst/>
              <a:cxnLst/>
              <a:rect l="l" t="t" r="r" b="b"/>
              <a:pathLst>
                <a:path w="2161" h="2576" extrusionOk="0">
                  <a:moveTo>
                    <a:pt x="601" y="3"/>
                  </a:moveTo>
                  <a:lnTo>
                    <a:pt x="669" y="1"/>
                  </a:lnTo>
                  <a:lnTo>
                    <a:pt x="765" y="25"/>
                  </a:lnTo>
                  <a:lnTo>
                    <a:pt x="792" y="38"/>
                  </a:lnTo>
                  <a:lnTo>
                    <a:pt x="839" y="31"/>
                  </a:lnTo>
                  <a:lnTo>
                    <a:pt x="888" y="84"/>
                  </a:lnTo>
                  <a:lnTo>
                    <a:pt x="938" y="91"/>
                  </a:lnTo>
                  <a:lnTo>
                    <a:pt x="912" y="149"/>
                  </a:lnTo>
                  <a:lnTo>
                    <a:pt x="886" y="174"/>
                  </a:lnTo>
                  <a:lnTo>
                    <a:pt x="899" y="204"/>
                  </a:lnTo>
                  <a:lnTo>
                    <a:pt x="940" y="215"/>
                  </a:lnTo>
                  <a:lnTo>
                    <a:pt x="955" y="259"/>
                  </a:lnTo>
                  <a:lnTo>
                    <a:pt x="995" y="228"/>
                  </a:lnTo>
                  <a:lnTo>
                    <a:pt x="1010" y="202"/>
                  </a:lnTo>
                  <a:lnTo>
                    <a:pt x="1034" y="187"/>
                  </a:lnTo>
                  <a:lnTo>
                    <a:pt x="1053" y="215"/>
                  </a:lnTo>
                  <a:lnTo>
                    <a:pt x="1119" y="260"/>
                  </a:lnTo>
                  <a:lnTo>
                    <a:pt x="1132" y="244"/>
                  </a:lnTo>
                  <a:lnTo>
                    <a:pt x="1172" y="212"/>
                  </a:lnTo>
                  <a:lnTo>
                    <a:pt x="1193" y="223"/>
                  </a:lnTo>
                  <a:lnTo>
                    <a:pt x="1194" y="266"/>
                  </a:lnTo>
                  <a:lnTo>
                    <a:pt x="1161" y="308"/>
                  </a:lnTo>
                  <a:lnTo>
                    <a:pt x="1129" y="302"/>
                  </a:lnTo>
                  <a:lnTo>
                    <a:pt x="1083" y="334"/>
                  </a:lnTo>
                  <a:lnTo>
                    <a:pt x="1149" y="353"/>
                  </a:lnTo>
                  <a:lnTo>
                    <a:pt x="1172" y="341"/>
                  </a:lnTo>
                  <a:lnTo>
                    <a:pt x="1219" y="347"/>
                  </a:lnTo>
                  <a:lnTo>
                    <a:pt x="1236" y="375"/>
                  </a:lnTo>
                  <a:lnTo>
                    <a:pt x="1289" y="370"/>
                  </a:lnTo>
                  <a:lnTo>
                    <a:pt x="1298" y="334"/>
                  </a:lnTo>
                  <a:lnTo>
                    <a:pt x="1334" y="283"/>
                  </a:lnTo>
                  <a:lnTo>
                    <a:pt x="1428" y="270"/>
                  </a:lnTo>
                  <a:lnTo>
                    <a:pt x="1430" y="245"/>
                  </a:lnTo>
                  <a:lnTo>
                    <a:pt x="1482" y="219"/>
                  </a:lnTo>
                  <a:lnTo>
                    <a:pt x="1488" y="193"/>
                  </a:lnTo>
                  <a:lnTo>
                    <a:pt x="1511" y="181"/>
                  </a:lnTo>
                  <a:lnTo>
                    <a:pt x="1578" y="189"/>
                  </a:lnTo>
                  <a:lnTo>
                    <a:pt x="1524" y="210"/>
                  </a:lnTo>
                  <a:lnTo>
                    <a:pt x="1505" y="230"/>
                  </a:lnTo>
                  <a:lnTo>
                    <a:pt x="1496" y="223"/>
                  </a:lnTo>
                  <a:lnTo>
                    <a:pt x="1469" y="251"/>
                  </a:lnTo>
                  <a:lnTo>
                    <a:pt x="1488" y="270"/>
                  </a:lnTo>
                  <a:lnTo>
                    <a:pt x="1541" y="232"/>
                  </a:lnTo>
                  <a:lnTo>
                    <a:pt x="1597" y="227"/>
                  </a:lnTo>
                  <a:lnTo>
                    <a:pt x="1622" y="215"/>
                  </a:lnTo>
                  <a:lnTo>
                    <a:pt x="1639" y="242"/>
                  </a:lnTo>
                  <a:lnTo>
                    <a:pt x="1684" y="251"/>
                  </a:lnTo>
                  <a:lnTo>
                    <a:pt x="1748" y="315"/>
                  </a:lnTo>
                  <a:lnTo>
                    <a:pt x="1801" y="306"/>
                  </a:lnTo>
                  <a:lnTo>
                    <a:pt x="1831" y="349"/>
                  </a:lnTo>
                  <a:lnTo>
                    <a:pt x="1821" y="398"/>
                  </a:lnTo>
                  <a:lnTo>
                    <a:pt x="1866" y="436"/>
                  </a:lnTo>
                  <a:lnTo>
                    <a:pt x="1910" y="430"/>
                  </a:lnTo>
                  <a:lnTo>
                    <a:pt x="1942" y="456"/>
                  </a:lnTo>
                  <a:lnTo>
                    <a:pt x="1989" y="454"/>
                  </a:lnTo>
                  <a:lnTo>
                    <a:pt x="2015" y="571"/>
                  </a:lnTo>
                  <a:lnTo>
                    <a:pt x="2008" y="656"/>
                  </a:lnTo>
                  <a:lnTo>
                    <a:pt x="1936" y="693"/>
                  </a:lnTo>
                  <a:lnTo>
                    <a:pt x="1936" y="729"/>
                  </a:lnTo>
                  <a:lnTo>
                    <a:pt x="2015" y="814"/>
                  </a:lnTo>
                  <a:lnTo>
                    <a:pt x="2006" y="867"/>
                  </a:lnTo>
                  <a:lnTo>
                    <a:pt x="2043" y="914"/>
                  </a:lnTo>
                  <a:lnTo>
                    <a:pt x="2043" y="953"/>
                  </a:lnTo>
                  <a:lnTo>
                    <a:pt x="2066" y="1008"/>
                  </a:lnTo>
                  <a:lnTo>
                    <a:pt x="2045" y="1051"/>
                  </a:lnTo>
                  <a:lnTo>
                    <a:pt x="2092" y="1158"/>
                  </a:lnTo>
                  <a:lnTo>
                    <a:pt x="2126" y="1177"/>
                  </a:lnTo>
                  <a:lnTo>
                    <a:pt x="2156" y="1217"/>
                  </a:lnTo>
                  <a:lnTo>
                    <a:pt x="2160" y="1354"/>
                  </a:lnTo>
                  <a:lnTo>
                    <a:pt x="2136" y="1392"/>
                  </a:lnTo>
                  <a:lnTo>
                    <a:pt x="2100" y="1373"/>
                  </a:lnTo>
                  <a:lnTo>
                    <a:pt x="2066" y="1396"/>
                  </a:lnTo>
                  <a:lnTo>
                    <a:pt x="1985" y="1377"/>
                  </a:lnTo>
                  <a:lnTo>
                    <a:pt x="1985" y="1424"/>
                  </a:lnTo>
                  <a:lnTo>
                    <a:pt x="1944" y="1450"/>
                  </a:lnTo>
                  <a:lnTo>
                    <a:pt x="1906" y="1441"/>
                  </a:lnTo>
                  <a:lnTo>
                    <a:pt x="1821" y="1443"/>
                  </a:lnTo>
                  <a:lnTo>
                    <a:pt x="1793" y="1484"/>
                  </a:lnTo>
                  <a:lnTo>
                    <a:pt x="1737" y="1486"/>
                  </a:lnTo>
                  <a:lnTo>
                    <a:pt x="1686" y="1544"/>
                  </a:lnTo>
                  <a:lnTo>
                    <a:pt x="1642" y="1548"/>
                  </a:lnTo>
                  <a:lnTo>
                    <a:pt x="1550" y="1631"/>
                  </a:lnTo>
                  <a:lnTo>
                    <a:pt x="1507" y="1610"/>
                  </a:lnTo>
                  <a:lnTo>
                    <a:pt x="1482" y="1591"/>
                  </a:lnTo>
                  <a:lnTo>
                    <a:pt x="1462" y="1608"/>
                  </a:lnTo>
                  <a:lnTo>
                    <a:pt x="1464" y="1646"/>
                  </a:lnTo>
                  <a:lnTo>
                    <a:pt x="1531" y="1687"/>
                  </a:lnTo>
                  <a:lnTo>
                    <a:pt x="1586" y="1770"/>
                  </a:lnTo>
                  <a:lnTo>
                    <a:pt x="1582" y="1832"/>
                  </a:lnTo>
                  <a:lnTo>
                    <a:pt x="1595" y="1872"/>
                  </a:lnTo>
                  <a:lnTo>
                    <a:pt x="1646" y="1898"/>
                  </a:lnTo>
                  <a:lnTo>
                    <a:pt x="1735" y="1960"/>
                  </a:lnTo>
                  <a:lnTo>
                    <a:pt x="1785" y="1994"/>
                  </a:lnTo>
                  <a:lnTo>
                    <a:pt x="1889" y="2113"/>
                  </a:lnTo>
                  <a:lnTo>
                    <a:pt x="1880" y="2162"/>
                  </a:lnTo>
                  <a:lnTo>
                    <a:pt x="1881" y="2213"/>
                  </a:lnTo>
                  <a:lnTo>
                    <a:pt x="1840" y="2213"/>
                  </a:lnTo>
                  <a:lnTo>
                    <a:pt x="1812" y="2263"/>
                  </a:lnTo>
                  <a:lnTo>
                    <a:pt x="1752" y="2294"/>
                  </a:lnTo>
                  <a:lnTo>
                    <a:pt x="1682" y="2380"/>
                  </a:lnTo>
                  <a:lnTo>
                    <a:pt x="1682" y="2414"/>
                  </a:lnTo>
                  <a:lnTo>
                    <a:pt x="1746" y="2446"/>
                  </a:lnTo>
                  <a:lnTo>
                    <a:pt x="1753" y="2493"/>
                  </a:lnTo>
                  <a:lnTo>
                    <a:pt x="1727" y="2512"/>
                  </a:lnTo>
                  <a:lnTo>
                    <a:pt x="1671" y="2480"/>
                  </a:lnTo>
                  <a:lnTo>
                    <a:pt x="1612" y="2495"/>
                  </a:lnTo>
                  <a:lnTo>
                    <a:pt x="1552" y="2480"/>
                  </a:lnTo>
                  <a:lnTo>
                    <a:pt x="1513" y="2484"/>
                  </a:lnTo>
                  <a:lnTo>
                    <a:pt x="1430" y="2538"/>
                  </a:lnTo>
                  <a:lnTo>
                    <a:pt x="1385" y="2548"/>
                  </a:lnTo>
                  <a:lnTo>
                    <a:pt x="1345" y="2534"/>
                  </a:lnTo>
                  <a:lnTo>
                    <a:pt x="1300" y="2546"/>
                  </a:lnTo>
                  <a:lnTo>
                    <a:pt x="1262" y="2521"/>
                  </a:lnTo>
                  <a:lnTo>
                    <a:pt x="1193" y="2510"/>
                  </a:lnTo>
                  <a:lnTo>
                    <a:pt x="1123" y="2519"/>
                  </a:lnTo>
                  <a:lnTo>
                    <a:pt x="1129" y="2555"/>
                  </a:lnTo>
                  <a:lnTo>
                    <a:pt x="1112" y="2576"/>
                  </a:lnTo>
                  <a:lnTo>
                    <a:pt x="1048" y="2559"/>
                  </a:lnTo>
                  <a:lnTo>
                    <a:pt x="1012" y="2519"/>
                  </a:lnTo>
                  <a:lnTo>
                    <a:pt x="965" y="2536"/>
                  </a:lnTo>
                  <a:lnTo>
                    <a:pt x="937" y="2551"/>
                  </a:lnTo>
                  <a:lnTo>
                    <a:pt x="921" y="2553"/>
                  </a:lnTo>
                  <a:lnTo>
                    <a:pt x="897" y="2534"/>
                  </a:lnTo>
                  <a:lnTo>
                    <a:pt x="825" y="2484"/>
                  </a:lnTo>
                  <a:lnTo>
                    <a:pt x="790" y="2482"/>
                  </a:lnTo>
                  <a:lnTo>
                    <a:pt x="765" y="2504"/>
                  </a:lnTo>
                  <a:lnTo>
                    <a:pt x="733" y="2495"/>
                  </a:lnTo>
                  <a:lnTo>
                    <a:pt x="714" y="2446"/>
                  </a:lnTo>
                  <a:lnTo>
                    <a:pt x="662" y="2465"/>
                  </a:lnTo>
                  <a:lnTo>
                    <a:pt x="667" y="2495"/>
                  </a:lnTo>
                  <a:lnTo>
                    <a:pt x="649" y="2527"/>
                  </a:lnTo>
                  <a:lnTo>
                    <a:pt x="586" y="2504"/>
                  </a:lnTo>
                  <a:lnTo>
                    <a:pt x="539" y="2531"/>
                  </a:lnTo>
                  <a:lnTo>
                    <a:pt x="498" y="2518"/>
                  </a:lnTo>
                  <a:lnTo>
                    <a:pt x="500" y="2518"/>
                  </a:lnTo>
                  <a:lnTo>
                    <a:pt x="475" y="2469"/>
                  </a:lnTo>
                  <a:lnTo>
                    <a:pt x="430" y="2440"/>
                  </a:lnTo>
                  <a:lnTo>
                    <a:pt x="426" y="2365"/>
                  </a:lnTo>
                  <a:lnTo>
                    <a:pt x="453" y="2277"/>
                  </a:lnTo>
                  <a:lnTo>
                    <a:pt x="488" y="2243"/>
                  </a:lnTo>
                  <a:lnTo>
                    <a:pt x="488" y="2203"/>
                  </a:lnTo>
                  <a:lnTo>
                    <a:pt x="515" y="2126"/>
                  </a:lnTo>
                  <a:lnTo>
                    <a:pt x="573" y="2066"/>
                  </a:lnTo>
                  <a:lnTo>
                    <a:pt x="522" y="2034"/>
                  </a:lnTo>
                  <a:lnTo>
                    <a:pt x="475" y="2034"/>
                  </a:lnTo>
                  <a:lnTo>
                    <a:pt x="413" y="2006"/>
                  </a:lnTo>
                  <a:lnTo>
                    <a:pt x="366" y="2021"/>
                  </a:lnTo>
                  <a:lnTo>
                    <a:pt x="334" y="2007"/>
                  </a:lnTo>
                  <a:lnTo>
                    <a:pt x="289" y="2007"/>
                  </a:lnTo>
                  <a:lnTo>
                    <a:pt x="246" y="2022"/>
                  </a:lnTo>
                  <a:lnTo>
                    <a:pt x="202" y="1985"/>
                  </a:lnTo>
                  <a:lnTo>
                    <a:pt x="202" y="1953"/>
                  </a:lnTo>
                  <a:lnTo>
                    <a:pt x="153" y="1915"/>
                  </a:lnTo>
                  <a:lnTo>
                    <a:pt x="152" y="1915"/>
                  </a:lnTo>
                  <a:lnTo>
                    <a:pt x="157" y="1834"/>
                  </a:lnTo>
                  <a:lnTo>
                    <a:pt x="129" y="1810"/>
                  </a:lnTo>
                  <a:lnTo>
                    <a:pt x="118" y="1753"/>
                  </a:lnTo>
                  <a:lnTo>
                    <a:pt x="57" y="1678"/>
                  </a:lnTo>
                  <a:lnTo>
                    <a:pt x="40" y="1678"/>
                  </a:lnTo>
                  <a:lnTo>
                    <a:pt x="69" y="1608"/>
                  </a:lnTo>
                  <a:lnTo>
                    <a:pt x="39" y="1559"/>
                  </a:lnTo>
                  <a:lnTo>
                    <a:pt x="40" y="1527"/>
                  </a:lnTo>
                  <a:lnTo>
                    <a:pt x="1" y="1448"/>
                  </a:lnTo>
                  <a:lnTo>
                    <a:pt x="18" y="1411"/>
                  </a:lnTo>
                  <a:lnTo>
                    <a:pt x="10" y="1409"/>
                  </a:lnTo>
                  <a:lnTo>
                    <a:pt x="33" y="1352"/>
                  </a:lnTo>
                  <a:lnTo>
                    <a:pt x="50" y="1266"/>
                  </a:lnTo>
                  <a:lnTo>
                    <a:pt x="35" y="1190"/>
                  </a:lnTo>
                  <a:lnTo>
                    <a:pt x="67" y="1151"/>
                  </a:lnTo>
                  <a:lnTo>
                    <a:pt x="99" y="1098"/>
                  </a:lnTo>
                  <a:lnTo>
                    <a:pt x="168" y="1081"/>
                  </a:lnTo>
                  <a:lnTo>
                    <a:pt x="232" y="1096"/>
                  </a:lnTo>
                  <a:lnTo>
                    <a:pt x="270" y="1076"/>
                  </a:lnTo>
                  <a:lnTo>
                    <a:pt x="242" y="1029"/>
                  </a:lnTo>
                  <a:lnTo>
                    <a:pt x="276" y="1004"/>
                  </a:lnTo>
                  <a:lnTo>
                    <a:pt x="283" y="948"/>
                  </a:lnTo>
                  <a:lnTo>
                    <a:pt x="298" y="916"/>
                  </a:lnTo>
                  <a:lnTo>
                    <a:pt x="272" y="891"/>
                  </a:lnTo>
                  <a:lnTo>
                    <a:pt x="208" y="893"/>
                  </a:lnTo>
                  <a:lnTo>
                    <a:pt x="202" y="861"/>
                  </a:lnTo>
                  <a:lnTo>
                    <a:pt x="223" y="810"/>
                  </a:lnTo>
                  <a:lnTo>
                    <a:pt x="278" y="835"/>
                  </a:lnTo>
                  <a:lnTo>
                    <a:pt x="312" y="806"/>
                  </a:lnTo>
                  <a:lnTo>
                    <a:pt x="312" y="756"/>
                  </a:lnTo>
                  <a:lnTo>
                    <a:pt x="332" y="710"/>
                  </a:lnTo>
                  <a:lnTo>
                    <a:pt x="336" y="682"/>
                  </a:lnTo>
                  <a:lnTo>
                    <a:pt x="351" y="663"/>
                  </a:lnTo>
                  <a:lnTo>
                    <a:pt x="353" y="652"/>
                  </a:lnTo>
                  <a:lnTo>
                    <a:pt x="357" y="654"/>
                  </a:lnTo>
                  <a:lnTo>
                    <a:pt x="345" y="605"/>
                  </a:lnTo>
                  <a:lnTo>
                    <a:pt x="289" y="596"/>
                  </a:lnTo>
                  <a:lnTo>
                    <a:pt x="266" y="550"/>
                  </a:lnTo>
                  <a:lnTo>
                    <a:pt x="276" y="500"/>
                  </a:lnTo>
                  <a:lnTo>
                    <a:pt x="391" y="469"/>
                  </a:lnTo>
                  <a:lnTo>
                    <a:pt x="423" y="453"/>
                  </a:lnTo>
                  <a:lnTo>
                    <a:pt x="481" y="494"/>
                  </a:lnTo>
                  <a:lnTo>
                    <a:pt x="481" y="552"/>
                  </a:lnTo>
                  <a:lnTo>
                    <a:pt x="522" y="603"/>
                  </a:lnTo>
                  <a:lnTo>
                    <a:pt x="549" y="577"/>
                  </a:lnTo>
                  <a:lnTo>
                    <a:pt x="524" y="532"/>
                  </a:lnTo>
                  <a:lnTo>
                    <a:pt x="524" y="494"/>
                  </a:lnTo>
                  <a:lnTo>
                    <a:pt x="549" y="485"/>
                  </a:lnTo>
                  <a:lnTo>
                    <a:pt x="584" y="518"/>
                  </a:lnTo>
                  <a:lnTo>
                    <a:pt x="581" y="577"/>
                  </a:lnTo>
                  <a:lnTo>
                    <a:pt x="637" y="641"/>
                  </a:lnTo>
                  <a:lnTo>
                    <a:pt x="615" y="592"/>
                  </a:lnTo>
                  <a:lnTo>
                    <a:pt x="613" y="518"/>
                  </a:lnTo>
                  <a:lnTo>
                    <a:pt x="603" y="475"/>
                  </a:lnTo>
                  <a:lnTo>
                    <a:pt x="633" y="424"/>
                  </a:lnTo>
                  <a:lnTo>
                    <a:pt x="675" y="417"/>
                  </a:lnTo>
                  <a:lnTo>
                    <a:pt x="716" y="437"/>
                  </a:lnTo>
                  <a:lnTo>
                    <a:pt x="771" y="417"/>
                  </a:lnTo>
                  <a:lnTo>
                    <a:pt x="852" y="505"/>
                  </a:lnTo>
                  <a:lnTo>
                    <a:pt x="965" y="528"/>
                  </a:lnTo>
                  <a:lnTo>
                    <a:pt x="857" y="483"/>
                  </a:lnTo>
                  <a:lnTo>
                    <a:pt x="777" y="398"/>
                  </a:lnTo>
                  <a:lnTo>
                    <a:pt x="714" y="394"/>
                  </a:lnTo>
                  <a:lnTo>
                    <a:pt x="679" y="373"/>
                  </a:lnTo>
                  <a:lnTo>
                    <a:pt x="679" y="336"/>
                  </a:lnTo>
                  <a:lnTo>
                    <a:pt x="720" y="306"/>
                  </a:lnTo>
                  <a:lnTo>
                    <a:pt x="673" y="276"/>
                  </a:lnTo>
                  <a:lnTo>
                    <a:pt x="673" y="215"/>
                  </a:lnTo>
                  <a:lnTo>
                    <a:pt x="628" y="234"/>
                  </a:lnTo>
                  <a:lnTo>
                    <a:pt x="626" y="189"/>
                  </a:lnTo>
                  <a:lnTo>
                    <a:pt x="669" y="189"/>
                  </a:lnTo>
                  <a:lnTo>
                    <a:pt x="716" y="172"/>
                  </a:lnTo>
                  <a:lnTo>
                    <a:pt x="660" y="119"/>
                  </a:lnTo>
                  <a:lnTo>
                    <a:pt x="664" y="82"/>
                  </a:lnTo>
                  <a:lnTo>
                    <a:pt x="635" y="80"/>
                  </a:lnTo>
                  <a:lnTo>
                    <a:pt x="601" y="57"/>
                  </a:lnTo>
                  <a:lnTo>
                    <a:pt x="605" y="14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4582393" y="2568970"/>
              <a:ext cx="2093" cy="3473"/>
            </a:xfrm>
            <a:custGeom>
              <a:avLst/>
              <a:gdLst/>
              <a:ahLst/>
              <a:cxnLst/>
              <a:rect l="l" t="t" r="r" b="b"/>
              <a:pathLst>
                <a:path w="44" h="73" extrusionOk="0">
                  <a:moveTo>
                    <a:pt x="16" y="1"/>
                  </a:moveTo>
                  <a:lnTo>
                    <a:pt x="44" y="23"/>
                  </a:lnTo>
                  <a:lnTo>
                    <a:pt x="42" y="72"/>
                  </a:lnTo>
                  <a:lnTo>
                    <a:pt x="16" y="70"/>
                  </a:lnTo>
                  <a:lnTo>
                    <a:pt x="1" y="40"/>
                  </a:lnTo>
                  <a:lnTo>
                    <a:pt x="14" y="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4540294" y="2561169"/>
              <a:ext cx="55229" cy="31301"/>
            </a:xfrm>
            <a:custGeom>
              <a:avLst/>
              <a:gdLst/>
              <a:ahLst/>
              <a:cxnLst/>
              <a:rect l="l" t="t" r="r" b="b"/>
              <a:pathLst>
                <a:path w="1161" h="658" extrusionOk="0">
                  <a:moveTo>
                    <a:pt x="447" y="73"/>
                  </a:moveTo>
                  <a:lnTo>
                    <a:pt x="488" y="86"/>
                  </a:lnTo>
                  <a:lnTo>
                    <a:pt x="535" y="59"/>
                  </a:lnTo>
                  <a:lnTo>
                    <a:pt x="598" y="82"/>
                  </a:lnTo>
                  <a:lnTo>
                    <a:pt x="616" y="50"/>
                  </a:lnTo>
                  <a:lnTo>
                    <a:pt x="611" y="20"/>
                  </a:lnTo>
                  <a:lnTo>
                    <a:pt x="663" y="1"/>
                  </a:lnTo>
                  <a:lnTo>
                    <a:pt x="682" y="50"/>
                  </a:lnTo>
                  <a:lnTo>
                    <a:pt x="714" y="59"/>
                  </a:lnTo>
                  <a:lnTo>
                    <a:pt x="739" y="37"/>
                  </a:lnTo>
                  <a:lnTo>
                    <a:pt x="774" y="39"/>
                  </a:lnTo>
                  <a:lnTo>
                    <a:pt x="846" y="89"/>
                  </a:lnTo>
                  <a:lnTo>
                    <a:pt x="902" y="129"/>
                  </a:lnTo>
                  <a:lnTo>
                    <a:pt x="899" y="172"/>
                  </a:lnTo>
                  <a:lnTo>
                    <a:pt x="886" y="204"/>
                  </a:lnTo>
                  <a:lnTo>
                    <a:pt x="901" y="234"/>
                  </a:lnTo>
                  <a:lnTo>
                    <a:pt x="968" y="238"/>
                  </a:lnTo>
                  <a:lnTo>
                    <a:pt x="1000" y="225"/>
                  </a:lnTo>
                  <a:lnTo>
                    <a:pt x="1053" y="278"/>
                  </a:lnTo>
                  <a:lnTo>
                    <a:pt x="1098" y="236"/>
                  </a:lnTo>
                  <a:lnTo>
                    <a:pt x="1140" y="236"/>
                  </a:lnTo>
                  <a:lnTo>
                    <a:pt x="1160" y="280"/>
                  </a:lnTo>
                  <a:lnTo>
                    <a:pt x="1110" y="342"/>
                  </a:lnTo>
                  <a:lnTo>
                    <a:pt x="1136" y="423"/>
                  </a:lnTo>
                  <a:lnTo>
                    <a:pt x="1034" y="445"/>
                  </a:lnTo>
                  <a:lnTo>
                    <a:pt x="1023" y="541"/>
                  </a:lnTo>
                  <a:lnTo>
                    <a:pt x="980" y="505"/>
                  </a:lnTo>
                  <a:lnTo>
                    <a:pt x="934" y="509"/>
                  </a:lnTo>
                  <a:lnTo>
                    <a:pt x="822" y="479"/>
                  </a:lnTo>
                  <a:lnTo>
                    <a:pt x="822" y="549"/>
                  </a:lnTo>
                  <a:lnTo>
                    <a:pt x="771" y="643"/>
                  </a:lnTo>
                  <a:lnTo>
                    <a:pt x="744" y="590"/>
                  </a:lnTo>
                  <a:lnTo>
                    <a:pt x="663" y="549"/>
                  </a:lnTo>
                  <a:lnTo>
                    <a:pt x="669" y="490"/>
                  </a:lnTo>
                  <a:lnTo>
                    <a:pt x="611" y="453"/>
                  </a:lnTo>
                  <a:lnTo>
                    <a:pt x="517" y="613"/>
                  </a:lnTo>
                  <a:lnTo>
                    <a:pt x="451" y="583"/>
                  </a:lnTo>
                  <a:lnTo>
                    <a:pt x="349" y="658"/>
                  </a:lnTo>
                  <a:lnTo>
                    <a:pt x="294" y="637"/>
                  </a:lnTo>
                  <a:lnTo>
                    <a:pt x="287" y="594"/>
                  </a:lnTo>
                  <a:lnTo>
                    <a:pt x="257" y="569"/>
                  </a:lnTo>
                  <a:lnTo>
                    <a:pt x="238" y="505"/>
                  </a:lnTo>
                  <a:lnTo>
                    <a:pt x="212" y="458"/>
                  </a:lnTo>
                  <a:lnTo>
                    <a:pt x="136" y="455"/>
                  </a:lnTo>
                  <a:lnTo>
                    <a:pt x="101" y="485"/>
                  </a:lnTo>
                  <a:lnTo>
                    <a:pt x="125" y="549"/>
                  </a:lnTo>
                  <a:lnTo>
                    <a:pt x="61" y="575"/>
                  </a:lnTo>
                  <a:lnTo>
                    <a:pt x="6" y="569"/>
                  </a:lnTo>
                  <a:lnTo>
                    <a:pt x="1" y="528"/>
                  </a:lnTo>
                  <a:lnTo>
                    <a:pt x="29" y="513"/>
                  </a:lnTo>
                  <a:lnTo>
                    <a:pt x="61" y="515"/>
                  </a:lnTo>
                  <a:lnTo>
                    <a:pt x="59" y="466"/>
                  </a:lnTo>
                  <a:lnTo>
                    <a:pt x="70" y="387"/>
                  </a:lnTo>
                  <a:lnTo>
                    <a:pt x="138" y="281"/>
                  </a:lnTo>
                  <a:lnTo>
                    <a:pt x="176" y="266"/>
                  </a:lnTo>
                  <a:lnTo>
                    <a:pt x="227" y="201"/>
                  </a:lnTo>
                  <a:lnTo>
                    <a:pt x="274" y="182"/>
                  </a:lnTo>
                  <a:lnTo>
                    <a:pt x="264" y="133"/>
                  </a:lnTo>
                  <a:lnTo>
                    <a:pt x="210" y="105"/>
                  </a:lnTo>
                  <a:lnTo>
                    <a:pt x="244" y="63"/>
                  </a:lnTo>
                  <a:lnTo>
                    <a:pt x="302" y="59"/>
                  </a:lnTo>
                  <a:lnTo>
                    <a:pt x="317" y="93"/>
                  </a:lnTo>
                  <a:lnTo>
                    <a:pt x="364" y="9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4510944" y="2471644"/>
              <a:ext cx="43717" cy="40244"/>
            </a:xfrm>
            <a:custGeom>
              <a:avLst/>
              <a:gdLst/>
              <a:ahLst/>
              <a:cxnLst/>
              <a:rect l="l" t="t" r="r" b="b"/>
              <a:pathLst>
                <a:path w="919" h="846" extrusionOk="0">
                  <a:moveTo>
                    <a:pt x="576" y="846"/>
                  </a:moveTo>
                  <a:lnTo>
                    <a:pt x="599" y="789"/>
                  </a:lnTo>
                  <a:lnTo>
                    <a:pt x="616" y="703"/>
                  </a:lnTo>
                  <a:lnTo>
                    <a:pt x="601" y="627"/>
                  </a:lnTo>
                  <a:lnTo>
                    <a:pt x="633" y="588"/>
                  </a:lnTo>
                  <a:lnTo>
                    <a:pt x="665" y="535"/>
                  </a:lnTo>
                  <a:lnTo>
                    <a:pt x="734" y="518"/>
                  </a:lnTo>
                  <a:lnTo>
                    <a:pt x="798" y="533"/>
                  </a:lnTo>
                  <a:lnTo>
                    <a:pt x="836" y="513"/>
                  </a:lnTo>
                  <a:lnTo>
                    <a:pt x="808" y="466"/>
                  </a:lnTo>
                  <a:lnTo>
                    <a:pt x="842" y="441"/>
                  </a:lnTo>
                  <a:lnTo>
                    <a:pt x="849" y="385"/>
                  </a:lnTo>
                  <a:lnTo>
                    <a:pt x="864" y="353"/>
                  </a:lnTo>
                  <a:lnTo>
                    <a:pt x="838" y="328"/>
                  </a:lnTo>
                  <a:lnTo>
                    <a:pt x="774" y="330"/>
                  </a:lnTo>
                  <a:lnTo>
                    <a:pt x="768" y="298"/>
                  </a:lnTo>
                  <a:lnTo>
                    <a:pt x="789" y="247"/>
                  </a:lnTo>
                  <a:lnTo>
                    <a:pt x="844" y="272"/>
                  </a:lnTo>
                  <a:lnTo>
                    <a:pt x="878" y="243"/>
                  </a:lnTo>
                  <a:lnTo>
                    <a:pt x="878" y="193"/>
                  </a:lnTo>
                  <a:lnTo>
                    <a:pt x="898" y="147"/>
                  </a:lnTo>
                  <a:lnTo>
                    <a:pt x="902" y="119"/>
                  </a:lnTo>
                  <a:lnTo>
                    <a:pt x="917" y="100"/>
                  </a:lnTo>
                  <a:lnTo>
                    <a:pt x="919" y="89"/>
                  </a:lnTo>
                  <a:lnTo>
                    <a:pt x="868" y="74"/>
                  </a:lnTo>
                  <a:lnTo>
                    <a:pt x="830" y="38"/>
                  </a:lnTo>
                  <a:lnTo>
                    <a:pt x="757" y="1"/>
                  </a:lnTo>
                  <a:lnTo>
                    <a:pt x="682" y="14"/>
                  </a:lnTo>
                  <a:lnTo>
                    <a:pt x="637" y="51"/>
                  </a:lnTo>
                  <a:lnTo>
                    <a:pt x="593" y="34"/>
                  </a:lnTo>
                  <a:lnTo>
                    <a:pt x="567" y="51"/>
                  </a:lnTo>
                  <a:lnTo>
                    <a:pt x="503" y="53"/>
                  </a:lnTo>
                  <a:lnTo>
                    <a:pt x="445" y="119"/>
                  </a:lnTo>
                  <a:lnTo>
                    <a:pt x="352" y="170"/>
                  </a:lnTo>
                  <a:lnTo>
                    <a:pt x="332" y="155"/>
                  </a:lnTo>
                  <a:lnTo>
                    <a:pt x="277" y="178"/>
                  </a:lnTo>
                  <a:lnTo>
                    <a:pt x="275" y="240"/>
                  </a:lnTo>
                  <a:lnTo>
                    <a:pt x="224" y="279"/>
                  </a:lnTo>
                  <a:lnTo>
                    <a:pt x="241" y="339"/>
                  </a:lnTo>
                  <a:lnTo>
                    <a:pt x="228" y="394"/>
                  </a:lnTo>
                  <a:lnTo>
                    <a:pt x="207" y="439"/>
                  </a:lnTo>
                  <a:lnTo>
                    <a:pt x="190" y="469"/>
                  </a:lnTo>
                  <a:lnTo>
                    <a:pt x="151" y="499"/>
                  </a:lnTo>
                  <a:lnTo>
                    <a:pt x="153" y="537"/>
                  </a:lnTo>
                  <a:lnTo>
                    <a:pt x="211" y="590"/>
                  </a:lnTo>
                  <a:lnTo>
                    <a:pt x="264" y="607"/>
                  </a:lnTo>
                  <a:lnTo>
                    <a:pt x="206" y="607"/>
                  </a:lnTo>
                  <a:lnTo>
                    <a:pt x="177" y="629"/>
                  </a:lnTo>
                  <a:lnTo>
                    <a:pt x="160" y="644"/>
                  </a:lnTo>
                  <a:lnTo>
                    <a:pt x="185" y="674"/>
                  </a:lnTo>
                  <a:lnTo>
                    <a:pt x="213" y="678"/>
                  </a:lnTo>
                  <a:lnTo>
                    <a:pt x="215" y="705"/>
                  </a:lnTo>
                  <a:lnTo>
                    <a:pt x="168" y="706"/>
                  </a:lnTo>
                  <a:lnTo>
                    <a:pt x="125" y="661"/>
                  </a:lnTo>
                  <a:lnTo>
                    <a:pt x="81" y="639"/>
                  </a:lnTo>
                  <a:lnTo>
                    <a:pt x="38" y="658"/>
                  </a:lnTo>
                  <a:lnTo>
                    <a:pt x="53" y="680"/>
                  </a:lnTo>
                  <a:lnTo>
                    <a:pt x="94" y="684"/>
                  </a:lnTo>
                  <a:lnTo>
                    <a:pt x="132" y="720"/>
                  </a:lnTo>
                  <a:lnTo>
                    <a:pt x="145" y="714"/>
                  </a:lnTo>
                  <a:lnTo>
                    <a:pt x="194" y="746"/>
                  </a:lnTo>
                  <a:lnTo>
                    <a:pt x="147" y="729"/>
                  </a:lnTo>
                  <a:lnTo>
                    <a:pt x="117" y="731"/>
                  </a:lnTo>
                  <a:lnTo>
                    <a:pt x="47" y="708"/>
                  </a:lnTo>
                  <a:lnTo>
                    <a:pt x="2" y="708"/>
                  </a:lnTo>
                  <a:lnTo>
                    <a:pt x="0" y="708"/>
                  </a:lnTo>
                  <a:lnTo>
                    <a:pt x="30" y="723"/>
                  </a:lnTo>
                  <a:lnTo>
                    <a:pt x="53" y="761"/>
                  </a:lnTo>
                  <a:lnTo>
                    <a:pt x="93" y="761"/>
                  </a:lnTo>
                  <a:lnTo>
                    <a:pt x="119" y="787"/>
                  </a:lnTo>
                  <a:lnTo>
                    <a:pt x="147" y="761"/>
                  </a:lnTo>
                  <a:lnTo>
                    <a:pt x="194" y="752"/>
                  </a:lnTo>
                  <a:lnTo>
                    <a:pt x="206" y="735"/>
                  </a:lnTo>
                  <a:lnTo>
                    <a:pt x="243" y="731"/>
                  </a:lnTo>
                  <a:lnTo>
                    <a:pt x="258" y="693"/>
                  </a:lnTo>
                  <a:lnTo>
                    <a:pt x="345" y="695"/>
                  </a:lnTo>
                  <a:lnTo>
                    <a:pt x="375" y="725"/>
                  </a:lnTo>
                  <a:lnTo>
                    <a:pt x="420" y="725"/>
                  </a:lnTo>
                  <a:lnTo>
                    <a:pt x="445" y="761"/>
                  </a:lnTo>
                  <a:lnTo>
                    <a:pt x="512" y="757"/>
                  </a:lnTo>
                  <a:lnTo>
                    <a:pt x="537" y="799"/>
                  </a:lnTo>
                  <a:lnTo>
                    <a:pt x="533" y="83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4514987" y="2500281"/>
              <a:ext cx="3092" cy="1665"/>
            </a:xfrm>
            <a:custGeom>
              <a:avLst/>
              <a:gdLst/>
              <a:ahLst/>
              <a:cxnLst/>
              <a:rect l="l" t="t" r="r" b="b"/>
              <a:pathLst>
                <a:path w="65" h="35" extrusionOk="0">
                  <a:moveTo>
                    <a:pt x="0" y="22"/>
                  </a:moveTo>
                  <a:lnTo>
                    <a:pt x="43" y="1"/>
                  </a:lnTo>
                  <a:lnTo>
                    <a:pt x="64" y="29"/>
                  </a:lnTo>
                  <a:lnTo>
                    <a:pt x="38" y="35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4516034" y="2498758"/>
              <a:ext cx="3996" cy="1570"/>
            </a:xfrm>
            <a:custGeom>
              <a:avLst/>
              <a:gdLst/>
              <a:ahLst/>
              <a:cxnLst/>
              <a:rect l="l" t="t" r="r" b="b"/>
              <a:pathLst>
                <a:path w="84" h="33" extrusionOk="0">
                  <a:moveTo>
                    <a:pt x="1" y="1"/>
                  </a:moveTo>
                  <a:lnTo>
                    <a:pt x="36" y="1"/>
                  </a:lnTo>
                  <a:lnTo>
                    <a:pt x="83" y="22"/>
                  </a:lnTo>
                  <a:lnTo>
                    <a:pt x="74" y="33"/>
                  </a:lnTo>
                  <a:lnTo>
                    <a:pt x="48" y="27"/>
                  </a:lnTo>
                  <a:lnTo>
                    <a:pt x="40" y="12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4506710" y="2504609"/>
              <a:ext cx="34441" cy="29684"/>
            </a:xfrm>
            <a:custGeom>
              <a:avLst/>
              <a:gdLst/>
              <a:ahLst/>
              <a:cxnLst/>
              <a:rect l="l" t="t" r="r" b="b"/>
              <a:pathLst>
                <a:path w="724" h="624" extrusionOk="0">
                  <a:moveTo>
                    <a:pt x="679" y="422"/>
                  </a:moveTo>
                  <a:lnTo>
                    <a:pt x="663" y="467"/>
                  </a:lnTo>
                  <a:lnTo>
                    <a:pt x="635" y="505"/>
                  </a:lnTo>
                  <a:lnTo>
                    <a:pt x="652" y="526"/>
                  </a:lnTo>
                  <a:lnTo>
                    <a:pt x="652" y="561"/>
                  </a:lnTo>
                  <a:lnTo>
                    <a:pt x="673" y="580"/>
                  </a:lnTo>
                  <a:lnTo>
                    <a:pt x="673" y="608"/>
                  </a:lnTo>
                  <a:lnTo>
                    <a:pt x="635" y="608"/>
                  </a:lnTo>
                  <a:lnTo>
                    <a:pt x="613" y="623"/>
                  </a:lnTo>
                  <a:lnTo>
                    <a:pt x="567" y="590"/>
                  </a:lnTo>
                  <a:lnTo>
                    <a:pt x="515" y="586"/>
                  </a:lnTo>
                  <a:lnTo>
                    <a:pt x="455" y="510"/>
                  </a:lnTo>
                  <a:lnTo>
                    <a:pt x="421" y="505"/>
                  </a:lnTo>
                  <a:lnTo>
                    <a:pt x="400" y="478"/>
                  </a:lnTo>
                  <a:lnTo>
                    <a:pt x="368" y="478"/>
                  </a:lnTo>
                  <a:lnTo>
                    <a:pt x="340" y="497"/>
                  </a:lnTo>
                  <a:lnTo>
                    <a:pt x="285" y="469"/>
                  </a:lnTo>
                  <a:lnTo>
                    <a:pt x="283" y="397"/>
                  </a:lnTo>
                  <a:lnTo>
                    <a:pt x="247" y="381"/>
                  </a:lnTo>
                  <a:lnTo>
                    <a:pt x="215" y="354"/>
                  </a:lnTo>
                  <a:lnTo>
                    <a:pt x="183" y="356"/>
                  </a:lnTo>
                  <a:lnTo>
                    <a:pt x="112" y="298"/>
                  </a:lnTo>
                  <a:lnTo>
                    <a:pt x="103" y="254"/>
                  </a:lnTo>
                  <a:lnTo>
                    <a:pt x="42" y="232"/>
                  </a:lnTo>
                  <a:lnTo>
                    <a:pt x="31" y="143"/>
                  </a:lnTo>
                  <a:lnTo>
                    <a:pt x="1" y="121"/>
                  </a:lnTo>
                  <a:lnTo>
                    <a:pt x="37" y="57"/>
                  </a:lnTo>
                  <a:lnTo>
                    <a:pt x="89" y="15"/>
                  </a:lnTo>
                  <a:lnTo>
                    <a:pt x="119" y="30"/>
                  </a:lnTo>
                  <a:lnTo>
                    <a:pt x="142" y="68"/>
                  </a:lnTo>
                  <a:lnTo>
                    <a:pt x="182" y="68"/>
                  </a:lnTo>
                  <a:lnTo>
                    <a:pt x="208" y="94"/>
                  </a:lnTo>
                  <a:lnTo>
                    <a:pt x="236" y="68"/>
                  </a:lnTo>
                  <a:lnTo>
                    <a:pt x="283" y="59"/>
                  </a:lnTo>
                  <a:lnTo>
                    <a:pt x="295" y="42"/>
                  </a:lnTo>
                  <a:lnTo>
                    <a:pt x="332" y="38"/>
                  </a:lnTo>
                  <a:lnTo>
                    <a:pt x="347" y="0"/>
                  </a:lnTo>
                  <a:lnTo>
                    <a:pt x="434" y="2"/>
                  </a:lnTo>
                  <a:lnTo>
                    <a:pt x="464" y="32"/>
                  </a:lnTo>
                  <a:lnTo>
                    <a:pt x="509" y="32"/>
                  </a:lnTo>
                  <a:lnTo>
                    <a:pt x="534" y="68"/>
                  </a:lnTo>
                  <a:lnTo>
                    <a:pt x="601" y="64"/>
                  </a:lnTo>
                  <a:lnTo>
                    <a:pt x="626" y="106"/>
                  </a:lnTo>
                  <a:lnTo>
                    <a:pt x="622" y="140"/>
                  </a:lnTo>
                  <a:lnTo>
                    <a:pt x="673" y="155"/>
                  </a:lnTo>
                  <a:lnTo>
                    <a:pt x="656" y="192"/>
                  </a:lnTo>
                  <a:lnTo>
                    <a:pt x="695" y="271"/>
                  </a:lnTo>
                  <a:lnTo>
                    <a:pt x="694" y="303"/>
                  </a:lnTo>
                  <a:lnTo>
                    <a:pt x="724" y="352"/>
                  </a:lnTo>
                  <a:lnTo>
                    <a:pt x="695" y="42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4536916" y="2524636"/>
              <a:ext cx="8467" cy="11797"/>
            </a:xfrm>
            <a:custGeom>
              <a:avLst/>
              <a:gdLst/>
              <a:ahLst/>
              <a:cxnLst/>
              <a:rect l="l" t="t" r="r" b="b"/>
              <a:pathLst>
                <a:path w="178" h="248" extrusionOk="0">
                  <a:moveTo>
                    <a:pt x="38" y="187"/>
                  </a:moveTo>
                  <a:lnTo>
                    <a:pt x="38" y="159"/>
                  </a:lnTo>
                  <a:lnTo>
                    <a:pt x="17" y="140"/>
                  </a:lnTo>
                  <a:lnTo>
                    <a:pt x="17" y="105"/>
                  </a:lnTo>
                  <a:lnTo>
                    <a:pt x="0" y="84"/>
                  </a:lnTo>
                  <a:lnTo>
                    <a:pt x="28" y="46"/>
                  </a:lnTo>
                  <a:lnTo>
                    <a:pt x="44" y="1"/>
                  </a:lnTo>
                  <a:lnTo>
                    <a:pt x="77" y="1"/>
                  </a:lnTo>
                  <a:lnTo>
                    <a:pt x="138" y="76"/>
                  </a:lnTo>
                  <a:lnTo>
                    <a:pt x="149" y="133"/>
                  </a:lnTo>
                  <a:lnTo>
                    <a:pt x="177" y="157"/>
                  </a:lnTo>
                  <a:lnTo>
                    <a:pt x="172" y="238"/>
                  </a:lnTo>
                  <a:lnTo>
                    <a:pt x="136" y="248"/>
                  </a:lnTo>
                  <a:lnTo>
                    <a:pt x="72" y="234"/>
                  </a:lnTo>
                  <a:lnTo>
                    <a:pt x="42" y="18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4404531" y="2322562"/>
              <a:ext cx="1950" cy="4709"/>
            </a:xfrm>
            <a:custGeom>
              <a:avLst/>
              <a:gdLst/>
              <a:ahLst/>
              <a:cxnLst/>
              <a:rect l="l" t="t" r="r" b="b"/>
              <a:pathLst>
                <a:path w="41" h="99" extrusionOk="0">
                  <a:moveTo>
                    <a:pt x="1" y="0"/>
                  </a:moveTo>
                  <a:lnTo>
                    <a:pt x="41" y="98"/>
                  </a:lnTo>
                  <a:lnTo>
                    <a:pt x="35" y="46"/>
                  </a:lnTo>
                  <a:lnTo>
                    <a:pt x="41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4404817" y="2316806"/>
              <a:ext cx="1950" cy="2854"/>
            </a:xfrm>
            <a:custGeom>
              <a:avLst/>
              <a:gdLst/>
              <a:ahLst/>
              <a:cxnLst/>
              <a:rect l="l" t="t" r="r" b="b"/>
              <a:pathLst>
                <a:path w="41" h="60" extrusionOk="0">
                  <a:moveTo>
                    <a:pt x="23" y="1"/>
                  </a:moveTo>
                  <a:lnTo>
                    <a:pt x="1" y="16"/>
                  </a:lnTo>
                  <a:lnTo>
                    <a:pt x="38" y="59"/>
                  </a:lnTo>
                  <a:lnTo>
                    <a:pt x="40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4400060" y="2309861"/>
              <a:ext cx="2283" cy="2807"/>
            </a:xfrm>
            <a:custGeom>
              <a:avLst/>
              <a:gdLst/>
              <a:ahLst/>
              <a:cxnLst/>
              <a:rect l="l" t="t" r="r" b="b"/>
              <a:pathLst>
                <a:path w="48" h="59" extrusionOk="0">
                  <a:moveTo>
                    <a:pt x="1" y="0"/>
                  </a:moveTo>
                  <a:lnTo>
                    <a:pt x="7" y="47"/>
                  </a:lnTo>
                  <a:lnTo>
                    <a:pt x="48" y="5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4407528" y="2307245"/>
              <a:ext cx="1380" cy="1760"/>
            </a:xfrm>
            <a:custGeom>
              <a:avLst/>
              <a:gdLst/>
              <a:ahLst/>
              <a:cxnLst/>
              <a:rect l="l" t="t" r="r" b="b"/>
              <a:pathLst>
                <a:path w="29" h="37" extrusionOk="0">
                  <a:moveTo>
                    <a:pt x="0" y="0"/>
                  </a:moveTo>
                  <a:lnTo>
                    <a:pt x="28" y="36"/>
                  </a:lnTo>
                  <a:lnTo>
                    <a:pt x="21" y="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4403580" y="2307245"/>
              <a:ext cx="3996" cy="3806"/>
            </a:xfrm>
            <a:custGeom>
              <a:avLst/>
              <a:gdLst/>
              <a:ahLst/>
              <a:cxnLst/>
              <a:rect l="l" t="t" r="r" b="b"/>
              <a:pathLst>
                <a:path w="84" h="80" extrusionOk="0">
                  <a:moveTo>
                    <a:pt x="2" y="0"/>
                  </a:moveTo>
                  <a:cubicBezTo>
                    <a:pt x="0" y="0"/>
                    <a:pt x="29" y="2"/>
                    <a:pt x="29" y="2"/>
                  </a:cubicBezTo>
                  <a:lnTo>
                    <a:pt x="77" y="36"/>
                  </a:lnTo>
                  <a:lnTo>
                    <a:pt x="83" y="79"/>
                  </a:lnTo>
                  <a:lnTo>
                    <a:pt x="44" y="6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4401867" y="2307768"/>
              <a:ext cx="6232" cy="6945"/>
            </a:xfrm>
            <a:custGeom>
              <a:avLst/>
              <a:gdLst/>
              <a:ahLst/>
              <a:cxnLst/>
              <a:rect l="l" t="t" r="r" b="b"/>
              <a:pathLst>
                <a:path w="131" h="146" extrusionOk="0">
                  <a:moveTo>
                    <a:pt x="17" y="1"/>
                  </a:moveTo>
                  <a:lnTo>
                    <a:pt x="81" y="108"/>
                  </a:lnTo>
                  <a:lnTo>
                    <a:pt x="130" y="146"/>
                  </a:lnTo>
                  <a:lnTo>
                    <a:pt x="87" y="144"/>
                  </a:lnTo>
                  <a:lnTo>
                    <a:pt x="19" y="76"/>
                  </a:lnTo>
                  <a:lnTo>
                    <a:pt x="1" y="2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4361766" y="2436823"/>
              <a:ext cx="49473" cy="65314"/>
            </a:xfrm>
            <a:custGeom>
              <a:avLst/>
              <a:gdLst/>
              <a:ahLst/>
              <a:cxnLst/>
              <a:rect l="l" t="t" r="r" b="b"/>
              <a:pathLst>
                <a:path w="1040" h="1373" extrusionOk="0">
                  <a:moveTo>
                    <a:pt x="228" y="1348"/>
                  </a:moveTo>
                  <a:lnTo>
                    <a:pt x="166" y="1365"/>
                  </a:lnTo>
                  <a:lnTo>
                    <a:pt x="177" y="1341"/>
                  </a:lnTo>
                  <a:lnTo>
                    <a:pt x="138" y="1341"/>
                  </a:lnTo>
                  <a:lnTo>
                    <a:pt x="209" y="1307"/>
                  </a:lnTo>
                  <a:lnTo>
                    <a:pt x="213" y="1275"/>
                  </a:lnTo>
                  <a:lnTo>
                    <a:pt x="130" y="1320"/>
                  </a:lnTo>
                  <a:lnTo>
                    <a:pt x="66" y="1320"/>
                  </a:lnTo>
                  <a:lnTo>
                    <a:pt x="104" y="1288"/>
                  </a:lnTo>
                  <a:lnTo>
                    <a:pt x="194" y="1230"/>
                  </a:lnTo>
                  <a:lnTo>
                    <a:pt x="75" y="1269"/>
                  </a:lnTo>
                  <a:lnTo>
                    <a:pt x="64" y="1239"/>
                  </a:lnTo>
                  <a:lnTo>
                    <a:pt x="23" y="1239"/>
                  </a:lnTo>
                  <a:lnTo>
                    <a:pt x="45" y="1184"/>
                  </a:lnTo>
                  <a:lnTo>
                    <a:pt x="111" y="1169"/>
                  </a:lnTo>
                  <a:lnTo>
                    <a:pt x="164" y="1124"/>
                  </a:lnTo>
                  <a:lnTo>
                    <a:pt x="6" y="1134"/>
                  </a:lnTo>
                  <a:lnTo>
                    <a:pt x="0" y="1115"/>
                  </a:lnTo>
                  <a:lnTo>
                    <a:pt x="68" y="1079"/>
                  </a:lnTo>
                  <a:lnTo>
                    <a:pt x="79" y="1092"/>
                  </a:lnTo>
                  <a:lnTo>
                    <a:pt x="92" y="1073"/>
                  </a:lnTo>
                  <a:lnTo>
                    <a:pt x="128" y="1102"/>
                  </a:lnTo>
                  <a:lnTo>
                    <a:pt x="170" y="1094"/>
                  </a:lnTo>
                  <a:lnTo>
                    <a:pt x="145" y="1086"/>
                  </a:lnTo>
                  <a:lnTo>
                    <a:pt x="158" y="1062"/>
                  </a:lnTo>
                  <a:lnTo>
                    <a:pt x="138" y="1036"/>
                  </a:lnTo>
                  <a:lnTo>
                    <a:pt x="194" y="1017"/>
                  </a:lnTo>
                  <a:lnTo>
                    <a:pt x="215" y="985"/>
                  </a:lnTo>
                  <a:lnTo>
                    <a:pt x="299" y="981"/>
                  </a:lnTo>
                  <a:lnTo>
                    <a:pt x="412" y="951"/>
                  </a:lnTo>
                  <a:lnTo>
                    <a:pt x="364" y="945"/>
                  </a:lnTo>
                  <a:lnTo>
                    <a:pt x="360" y="926"/>
                  </a:lnTo>
                  <a:lnTo>
                    <a:pt x="318" y="968"/>
                  </a:lnTo>
                  <a:lnTo>
                    <a:pt x="258" y="966"/>
                  </a:lnTo>
                  <a:lnTo>
                    <a:pt x="228" y="949"/>
                  </a:lnTo>
                  <a:lnTo>
                    <a:pt x="179" y="981"/>
                  </a:lnTo>
                  <a:lnTo>
                    <a:pt x="141" y="981"/>
                  </a:lnTo>
                  <a:lnTo>
                    <a:pt x="232" y="919"/>
                  </a:lnTo>
                  <a:lnTo>
                    <a:pt x="275" y="859"/>
                  </a:lnTo>
                  <a:lnTo>
                    <a:pt x="251" y="862"/>
                  </a:lnTo>
                  <a:lnTo>
                    <a:pt x="303" y="774"/>
                  </a:lnTo>
                  <a:lnTo>
                    <a:pt x="337" y="795"/>
                  </a:lnTo>
                  <a:lnTo>
                    <a:pt x="380" y="750"/>
                  </a:lnTo>
                  <a:lnTo>
                    <a:pt x="241" y="750"/>
                  </a:lnTo>
                  <a:lnTo>
                    <a:pt x="226" y="687"/>
                  </a:lnTo>
                  <a:lnTo>
                    <a:pt x="168" y="699"/>
                  </a:lnTo>
                  <a:lnTo>
                    <a:pt x="187" y="674"/>
                  </a:lnTo>
                  <a:lnTo>
                    <a:pt x="155" y="686"/>
                  </a:lnTo>
                  <a:lnTo>
                    <a:pt x="117" y="663"/>
                  </a:lnTo>
                  <a:lnTo>
                    <a:pt x="141" y="652"/>
                  </a:lnTo>
                  <a:lnTo>
                    <a:pt x="126" y="608"/>
                  </a:lnTo>
                  <a:lnTo>
                    <a:pt x="198" y="608"/>
                  </a:lnTo>
                  <a:lnTo>
                    <a:pt x="179" y="582"/>
                  </a:lnTo>
                  <a:lnTo>
                    <a:pt x="188" y="554"/>
                  </a:lnTo>
                  <a:lnTo>
                    <a:pt x="252" y="541"/>
                  </a:lnTo>
                  <a:lnTo>
                    <a:pt x="235" y="499"/>
                  </a:lnTo>
                  <a:lnTo>
                    <a:pt x="185" y="512"/>
                  </a:lnTo>
                  <a:lnTo>
                    <a:pt x="111" y="460"/>
                  </a:lnTo>
                  <a:lnTo>
                    <a:pt x="175" y="458"/>
                  </a:lnTo>
                  <a:lnTo>
                    <a:pt x="181" y="482"/>
                  </a:lnTo>
                  <a:lnTo>
                    <a:pt x="209" y="482"/>
                  </a:lnTo>
                  <a:lnTo>
                    <a:pt x="194" y="439"/>
                  </a:lnTo>
                  <a:lnTo>
                    <a:pt x="179" y="431"/>
                  </a:lnTo>
                  <a:lnTo>
                    <a:pt x="171" y="388"/>
                  </a:lnTo>
                  <a:lnTo>
                    <a:pt x="139" y="420"/>
                  </a:lnTo>
                  <a:lnTo>
                    <a:pt x="153" y="349"/>
                  </a:lnTo>
                  <a:lnTo>
                    <a:pt x="217" y="367"/>
                  </a:lnTo>
                  <a:lnTo>
                    <a:pt x="217" y="345"/>
                  </a:lnTo>
                  <a:lnTo>
                    <a:pt x="335" y="364"/>
                  </a:lnTo>
                  <a:lnTo>
                    <a:pt x="350" y="411"/>
                  </a:lnTo>
                  <a:lnTo>
                    <a:pt x="382" y="375"/>
                  </a:lnTo>
                  <a:lnTo>
                    <a:pt x="422" y="390"/>
                  </a:lnTo>
                  <a:lnTo>
                    <a:pt x="493" y="377"/>
                  </a:lnTo>
                  <a:lnTo>
                    <a:pt x="469" y="354"/>
                  </a:lnTo>
                  <a:lnTo>
                    <a:pt x="540" y="326"/>
                  </a:lnTo>
                  <a:lnTo>
                    <a:pt x="599" y="264"/>
                  </a:lnTo>
                  <a:lnTo>
                    <a:pt x="569" y="264"/>
                  </a:lnTo>
                  <a:lnTo>
                    <a:pt x="525" y="279"/>
                  </a:lnTo>
                  <a:lnTo>
                    <a:pt x="533" y="264"/>
                  </a:lnTo>
                  <a:lnTo>
                    <a:pt x="478" y="264"/>
                  </a:lnTo>
                  <a:lnTo>
                    <a:pt x="463" y="222"/>
                  </a:lnTo>
                  <a:lnTo>
                    <a:pt x="514" y="209"/>
                  </a:lnTo>
                  <a:lnTo>
                    <a:pt x="510" y="190"/>
                  </a:lnTo>
                  <a:lnTo>
                    <a:pt x="548" y="189"/>
                  </a:lnTo>
                  <a:lnTo>
                    <a:pt x="557" y="170"/>
                  </a:lnTo>
                  <a:lnTo>
                    <a:pt x="522" y="155"/>
                  </a:lnTo>
                  <a:lnTo>
                    <a:pt x="539" y="113"/>
                  </a:lnTo>
                  <a:lnTo>
                    <a:pt x="561" y="111"/>
                  </a:lnTo>
                  <a:lnTo>
                    <a:pt x="561" y="77"/>
                  </a:lnTo>
                  <a:lnTo>
                    <a:pt x="633" y="61"/>
                  </a:lnTo>
                  <a:lnTo>
                    <a:pt x="653" y="81"/>
                  </a:lnTo>
                  <a:lnTo>
                    <a:pt x="693" y="79"/>
                  </a:lnTo>
                  <a:lnTo>
                    <a:pt x="672" y="51"/>
                  </a:lnTo>
                  <a:lnTo>
                    <a:pt x="706" y="44"/>
                  </a:lnTo>
                  <a:lnTo>
                    <a:pt x="732" y="89"/>
                  </a:lnTo>
                  <a:lnTo>
                    <a:pt x="712" y="113"/>
                  </a:lnTo>
                  <a:lnTo>
                    <a:pt x="706" y="149"/>
                  </a:lnTo>
                  <a:lnTo>
                    <a:pt x="744" y="94"/>
                  </a:lnTo>
                  <a:lnTo>
                    <a:pt x="736" y="36"/>
                  </a:lnTo>
                  <a:lnTo>
                    <a:pt x="789" y="36"/>
                  </a:lnTo>
                  <a:lnTo>
                    <a:pt x="770" y="0"/>
                  </a:lnTo>
                  <a:lnTo>
                    <a:pt x="808" y="34"/>
                  </a:lnTo>
                  <a:lnTo>
                    <a:pt x="862" y="64"/>
                  </a:lnTo>
                  <a:lnTo>
                    <a:pt x="817" y="91"/>
                  </a:lnTo>
                  <a:lnTo>
                    <a:pt x="766" y="130"/>
                  </a:lnTo>
                  <a:lnTo>
                    <a:pt x="789" y="126"/>
                  </a:lnTo>
                  <a:lnTo>
                    <a:pt x="764" y="153"/>
                  </a:lnTo>
                  <a:lnTo>
                    <a:pt x="731" y="172"/>
                  </a:lnTo>
                  <a:lnTo>
                    <a:pt x="716" y="215"/>
                  </a:lnTo>
                  <a:lnTo>
                    <a:pt x="663" y="222"/>
                  </a:lnTo>
                  <a:lnTo>
                    <a:pt x="608" y="339"/>
                  </a:lnTo>
                  <a:lnTo>
                    <a:pt x="716" y="439"/>
                  </a:lnTo>
                  <a:lnTo>
                    <a:pt x="753" y="431"/>
                  </a:lnTo>
                  <a:lnTo>
                    <a:pt x="768" y="360"/>
                  </a:lnTo>
                  <a:lnTo>
                    <a:pt x="796" y="339"/>
                  </a:lnTo>
                  <a:lnTo>
                    <a:pt x="872" y="375"/>
                  </a:lnTo>
                  <a:lnTo>
                    <a:pt x="921" y="473"/>
                  </a:lnTo>
                  <a:lnTo>
                    <a:pt x="956" y="480"/>
                  </a:lnTo>
                  <a:lnTo>
                    <a:pt x="1013" y="516"/>
                  </a:lnTo>
                  <a:lnTo>
                    <a:pt x="983" y="512"/>
                  </a:lnTo>
                  <a:lnTo>
                    <a:pt x="962" y="542"/>
                  </a:lnTo>
                  <a:lnTo>
                    <a:pt x="1002" y="571"/>
                  </a:lnTo>
                  <a:lnTo>
                    <a:pt x="992" y="622"/>
                  </a:lnTo>
                  <a:lnTo>
                    <a:pt x="1024" y="672"/>
                  </a:lnTo>
                  <a:lnTo>
                    <a:pt x="1024" y="725"/>
                  </a:lnTo>
                  <a:lnTo>
                    <a:pt x="988" y="750"/>
                  </a:lnTo>
                  <a:lnTo>
                    <a:pt x="1019" y="768"/>
                  </a:lnTo>
                  <a:lnTo>
                    <a:pt x="1039" y="883"/>
                  </a:lnTo>
                  <a:lnTo>
                    <a:pt x="1024" y="936"/>
                  </a:lnTo>
                  <a:lnTo>
                    <a:pt x="985" y="981"/>
                  </a:lnTo>
                  <a:lnTo>
                    <a:pt x="992" y="1022"/>
                  </a:lnTo>
                  <a:lnTo>
                    <a:pt x="953" y="1071"/>
                  </a:lnTo>
                  <a:lnTo>
                    <a:pt x="915" y="1086"/>
                  </a:lnTo>
                  <a:lnTo>
                    <a:pt x="966" y="1152"/>
                  </a:lnTo>
                  <a:lnTo>
                    <a:pt x="892" y="1152"/>
                  </a:lnTo>
                  <a:lnTo>
                    <a:pt x="862" y="1141"/>
                  </a:lnTo>
                  <a:lnTo>
                    <a:pt x="832" y="1171"/>
                  </a:lnTo>
                  <a:lnTo>
                    <a:pt x="810" y="1134"/>
                  </a:lnTo>
                  <a:lnTo>
                    <a:pt x="798" y="1166"/>
                  </a:lnTo>
                  <a:lnTo>
                    <a:pt x="653" y="1181"/>
                  </a:lnTo>
                  <a:lnTo>
                    <a:pt x="642" y="1230"/>
                  </a:lnTo>
                  <a:lnTo>
                    <a:pt x="606" y="1228"/>
                  </a:lnTo>
                  <a:lnTo>
                    <a:pt x="559" y="1277"/>
                  </a:lnTo>
                  <a:lnTo>
                    <a:pt x="508" y="1277"/>
                  </a:lnTo>
                  <a:lnTo>
                    <a:pt x="522" y="1248"/>
                  </a:lnTo>
                  <a:lnTo>
                    <a:pt x="473" y="1245"/>
                  </a:lnTo>
                  <a:lnTo>
                    <a:pt x="495" y="1294"/>
                  </a:lnTo>
                  <a:lnTo>
                    <a:pt x="429" y="1337"/>
                  </a:lnTo>
                  <a:lnTo>
                    <a:pt x="348" y="1361"/>
                  </a:lnTo>
                  <a:lnTo>
                    <a:pt x="262" y="137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4390689" y="2439773"/>
              <a:ext cx="26972" cy="21692"/>
            </a:xfrm>
            <a:custGeom>
              <a:avLst/>
              <a:gdLst/>
              <a:ahLst/>
              <a:cxnLst/>
              <a:rect l="l" t="t" r="r" b="b"/>
              <a:pathLst>
                <a:path w="567" h="456" extrusionOk="0">
                  <a:moveTo>
                    <a:pt x="405" y="454"/>
                  </a:moveTo>
                  <a:lnTo>
                    <a:pt x="348" y="418"/>
                  </a:lnTo>
                  <a:lnTo>
                    <a:pt x="313" y="411"/>
                  </a:lnTo>
                  <a:lnTo>
                    <a:pt x="264" y="313"/>
                  </a:lnTo>
                  <a:lnTo>
                    <a:pt x="188" y="277"/>
                  </a:lnTo>
                  <a:lnTo>
                    <a:pt x="160" y="298"/>
                  </a:lnTo>
                  <a:lnTo>
                    <a:pt x="145" y="369"/>
                  </a:lnTo>
                  <a:lnTo>
                    <a:pt x="108" y="377"/>
                  </a:lnTo>
                  <a:lnTo>
                    <a:pt x="0" y="277"/>
                  </a:lnTo>
                  <a:lnTo>
                    <a:pt x="55" y="160"/>
                  </a:lnTo>
                  <a:lnTo>
                    <a:pt x="108" y="153"/>
                  </a:lnTo>
                  <a:lnTo>
                    <a:pt x="123" y="110"/>
                  </a:lnTo>
                  <a:lnTo>
                    <a:pt x="156" y="91"/>
                  </a:lnTo>
                  <a:lnTo>
                    <a:pt x="181" y="64"/>
                  </a:lnTo>
                  <a:lnTo>
                    <a:pt x="230" y="55"/>
                  </a:lnTo>
                  <a:lnTo>
                    <a:pt x="245" y="36"/>
                  </a:lnTo>
                  <a:lnTo>
                    <a:pt x="275" y="34"/>
                  </a:lnTo>
                  <a:lnTo>
                    <a:pt x="324" y="0"/>
                  </a:lnTo>
                  <a:lnTo>
                    <a:pt x="401" y="10"/>
                  </a:lnTo>
                  <a:lnTo>
                    <a:pt x="439" y="31"/>
                  </a:lnTo>
                  <a:lnTo>
                    <a:pt x="444" y="78"/>
                  </a:lnTo>
                  <a:lnTo>
                    <a:pt x="520" y="185"/>
                  </a:lnTo>
                  <a:lnTo>
                    <a:pt x="482" y="211"/>
                  </a:lnTo>
                  <a:lnTo>
                    <a:pt x="552" y="215"/>
                  </a:lnTo>
                  <a:lnTo>
                    <a:pt x="567" y="328"/>
                  </a:lnTo>
                  <a:lnTo>
                    <a:pt x="537" y="241"/>
                  </a:lnTo>
                  <a:lnTo>
                    <a:pt x="508" y="245"/>
                  </a:lnTo>
                  <a:lnTo>
                    <a:pt x="524" y="273"/>
                  </a:lnTo>
                  <a:lnTo>
                    <a:pt x="508" y="315"/>
                  </a:lnTo>
                  <a:lnTo>
                    <a:pt x="546" y="322"/>
                  </a:lnTo>
                  <a:lnTo>
                    <a:pt x="539" y="364"/>
                  </a:lnTo>
                  <a:lnTo>
                    <a:pt x="478" y="356"/>
                  </a:lnTo>
                  <a:lnTo>
                    <a:pt x="475" y="392"/>
                  </a:lnTo>
                  <a:lnTo>
                    <a:pt x="435" y="424"/>
                  </a:lnTo>
                  <a:lnTo>
                    <a:pt x="411" y="418"/>
                  </a:lnTo>
                  <a:lnTo>
                    <a:pt x="414" y="45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4461329" y="2351675"/>
              <a:ext cx="1855" cy="2093"/>
            </a:xfrm>
            <a:custGeom>
              <a:avLst/>
              <a:gdLst/>
              <a:ahLst/>
              <a:cxnLst/>
              <a:rect l="l" t="t" r="r" b="b"/>
              <a:pathLst>
                <a:path w="39" h="44" extrusionOk="0">
                  <a:moveTo>
                    <a:pt x="0" y="43"/>
                  </a:moveTo>
                  <a:lnTo>
                    <a:pt x="23" y="0"/>
                  </a:lnTo>
                  <a:lnTo>
                    <a:pt x="38" y="1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4465277" y="2336357"/>
              <a:ext cx="1665" cy="2711"/>
            </a:xfrm>
            <a:custGeom>
              <a:avLst/>
              <a:gdLst/>
              <a:ahLst/>
              <a:cxnLst/>
              <a:rect l="l" t="t" r="r" b="b"/>
              <a:pathLst>
                <a:path w="35" h="57" extrusionOk="0">
                  <a:moveTo>
                    <a:pt x="15" y="57"/>
                  </a:moveTo>
                  <a:lnTo>
                    <a:pt x="0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4459093" y="2341828"/>
              <a:ext cx="2093" cy="2997"/>
            </a:xfrm>
            <a:custGeom>
              <a:avLst/>
              <a:gdLst/>
              <a:ahLst/>
              <a:cxnLst/>
              <a:rect l="l" t="t" r="r" b="b"/>
              <a:pathLst>
                <a:path w="44" h="63" extrusionOk="0">
                  <a:moveTo>
                    <a:pt x="38" y="62"/>
                  </a:moveTo>
                  <a:lnTo>
                    <a:pt x="44" y="0"/>
                  </a:lnTo>
                  <a:lnTo>
                    <a:pt x="10" y="8"/>
                  </a:lnTo>
                  <a:lnTo>
                    <a:pt x="0" y="40"/>
                  </a:lnTo>
                  <a:cubicBezTo>
                    <a:pt x="0" y="40"/>
                    <a:pt x="36" y="62"/>
                    <a:pt x="38" y="6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4462328" y="2338783"/>
              <a:ext cx="2093" cy="4329"/>
            </a:xfrm>
            <a:custGeom>
              <a:avLst/>
              <a:gdLst/>
              <a:ahLst/>
              <a:cxnLst/>
              <a:rect l="l" t="t" r="r" b="b"/>
              <a:pathLst>
                <a:path w="44" h="91" extrusionOk="0">
                  <a:moveTo>
                    <a:pt x="27" y="90"/>
                  </a:moveTo>
                  <a:lnTo>
                    <a:pt x="0" y="64"/>
                  </a:lnTo>
                  <a:lnTo>
                    <a:pt x="21" y="34"/>
                  </a:lnTo>
                  <a:lnTo>
                    <a:pt x="25" y="0"/>
                  </a:lnTo>
                  <a:lnTo>
                    <a:pt x="43" y="15"/>
                  </a:lnTo>
                  <a:lnTo>
                    <a:pt x="43" y="7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4457571" y="2344064"/>
              <a:ext cx="7468" cy="6850"/>
            </a:xfrm>
            <a:custGeom>
              <a:avLst/>
              <a:gdLst/>
              <a:ahLst/>
              <a:cxnLst/>
              <a:rect l="l" t="t" r="r" b="b"/>
              <a:pathLst>
                <a:path w="157" h="144" extrusionOk="0">
                  <a:moveTo>
                    <a:pt x="102" y="134"/>
                  </a:moveTo>
                  <a:lnTo>
                    <a:pt x="81" y="92"/>
                  </a:lnTo>
                  <a:lnTo>
                    <a:pt x="19" y="90"/>
                  </a:lnTo>
                  <a:lnTo>
                    <a:pt x="0" y="64"/>
                  </a:lnTo>
                  <a:lnTo>
                    <a:pt x="32" y="51"/>
                  </a:lnTo>
                  <a:lnTo>
                    <a:pt x="85" y="57"/>
                  </a:lnTo>
                  <a:lnTo>
                    <a:pt x="91" y="32"/>
                  </a:lnTo>
                  <a:lnTo>
                    <a:pt x="78" y="15"/>
                  </a:lnTo>
                  <a:lnTo>
                    <a:pt x="93" y="0"/>
                  </a:lnTo>
                  <a:lnTo>
                    <a:pt x="121" y="15"/>
                  </a:lnTo>
                  <a:lnTo>
                    <a:pt x="157" y="26"/>
                  </a:lnTo>
                  <a:lnTo>
                    <a:pt x="136" y="49"/>
                  </a:lnTo>
                  <a:lnTo>
                    <a:pt x="142" y="77"/>
                  </a:lnTo>
                  <a:lnTo>
                    <a:pt x="119" y="102"/>
                  </a:lnTo>
                  <a:lnTo>
                    <a:pt x="130" y="14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4486112" y="2503896"/>
              <a:ext cx="2854" cy="1189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1" y="10"/>
                  </a:moveTo>
                  <a:lnTo>
                    <a:pt x="31" y="25"/>
                  </a:lnTo>
                  <a:lnTo>
                    <a:pt x="59" y="17"/>
                  </a:lnTo>
                  <a:lnTo>
                    <a:pt x="44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4460948" y="2516597"/>
              <a:ext cx="5804" cy="3282"/>
            </a:xfrm>
            <a:custGeom>
              <a:avLst/>
              <a:gdLst/>
              <a:ahLst/>
              <a:cxnLst/>
              <a:rect l="l" t="t" r="r" b="b"/>
              <a:pathLst>
                <a:path w="122" h="69" extrusionOk="0">
                  <a:moveTo>
                    <a:pt x="1" y="36"/>
                  </a:moveTo>
                  <a:lnTo>
                    <a:pt x="71" y="1"/>
                  </a:lnTo>
                  <a:lnTo>
                    <a:pt x="95" y="19"/>
                  </a:lnTo>
                  <a:lnTo>
                    <a:pt x="121" y="16"/>
                  </a:lnTo>
                  <a:lnTo>
                    <a:pt x="104" y="44"/>
                  </a:lnTo>
                  <a:lnTo>
                    <a:pt x="104" y="63"/>
                  </a:lnTo>
                  <a:lnTo>
                    <a:pt x="71" y="68"/>
                  </a:lnTo>
                  <a:lnTo>
                    <a:pt x="35" y="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4421133" y="2428927"/>
              <a:ext cx="1380" cy="2854"/>
            </a:xfrm>
            <a:custGeom>
              <a:avLst/>
              <a:gdLst/>
              <a:ahLst/>
              <a:cxnLst/>
              <a:rect l="l" t="t" r="r" b="b"/>
              <a:pathLst>
                <a:path w="29" h="60" extrusionOk="0">
                  <a:moveTo>
                    <a:pt x="4" y="1"/>
                  </a:moveTo>
                  <a:lnTo>
                    <a:pt x="0" y="36"/>
                  </a:lnTo>
                  <a:lnTo>
                    <a:pt x="28" y="59"/>
                  </a:lnTo>
                  <a:lnTo>
                    <a:pt x="27" y="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4409859" y="2424646"/>
              <a:ext cx="1094" cy="2378"/>
            </a:xfrm>
            <a:custGeom>
              <a:avLst/>
              <a:gdLst/>
              <a:ahLst/>
              <a:cxnLst/>
              <a:rect l="l" t="t" r="r" b="b"/>
              <a:pathLst>
                <a:path w="23" h="50" extrusionOk="0">
                  <a:moveTo>
                    <a:pt x="0" y="49"/>
                  </a:moveTo>
                  <a:lnTo>
                    <a:pt x="17" y="0"/>
                  </a:lnTo>
                  <a:lnTo>
                    <a:pt x="23" y="2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4403009" y="2417653"/>
              <a:ext cx="2236" cy="1760"/>
            </a:xfrm>
            <a:custGeom>
              <a:avLst/>
              <a:gdLst/>
              <a:ahLst/>
              <a:cxnLst/>
              <a:rect l="l" t="t" r="r" b="b"/>
              <a:pathLst>
                <a:path w="47" h="37" extrusionOk="0">
                  <a:moveTo>
                    <a:pt x="1" y="36"/>
                  </a:moveTo>
                  <a:lnTo>
                    <a:pt x="5" y="0"/>
                  </a:lnTo>
                  <a:lnTo>
                    <a:pt x="46" y="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4406053" y="2414323"/>
              <a:ext cx="2141" cy="2664"/>
            </a:xfrm>
            <a:custGeom>
              <a:avLst/>
              <a:gdLst/>
              <a:ahLst/>
              <a:cxnLst/>
              <a:rect l="l" t="t" r="r" b="b"/>
              <a:pathLst>
                <a:path w="45" h="56" extrusionOk="0">
                  <a:moveTo>
                    <a:pt x="1" y="55"/>
                  </a:moveTo>
                  <a:lnTo>
                    <a:pt x="44" y="1"/>
                  </a:lnTo>
                  <a:lnTo>
                    <a:pt x="33" y="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4410905" y="2410946"/>
              <a:ext cx="1237" cy="1189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3" y="25"/>
                  </a:moveTo>
                  <a:lnTo>
                    <a:pt x="2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4408670" y="2408710"/>
              <a:ext cx="1855" cy="2188"/>
            </a:xfrm>
            <a:custGeom>
              <a:avLst/>
              <a:gdLst/>
              <a:ahLst/>
              <a:cxnLst/>
              <a:rect l="l" t="t" r="r" b="b"/>
              <a:pathLst>
                <a:path w="39" h="46" extrusionOk="0">
                  <a:moveTo>
                    <a:pt x="1" y="4"/>
                  </a:moveTo>
                  <a:lnTo>
                    <a:pt x="21" y="45"/>
                  </a:lnTo>
                  <a:lnTo>
                    <a:pt x="38" y="2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4440541" y="2372320"/>
              <a:ext cx="1237" cy="1237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5"/>
                  </a:moveTo>
                  <a:lnTo>
                    <a:pt x="21" y="2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4438068" y="2373223"/>
              <a:ext cx="5042" cy="4091"/>
            </a:xfrm>
            <a:custGeom>
              <a:avLst/>
              <a:gdLst/>
              <a:ahLst/>
              <a:cxnLst/>
              <a:rect l="l" t="t" r="r" b="b"/>
              <a:pathLst>
                <a:path w="106" h="86" extrusionOk="0">
                  <a:moveTo>
                    <a:pt x="0" y="5"/>
                  </a:moveTo>
                  <a:lnTo>
                    <a:pt x="40" y="1"/>
                  </a:lnTo>
                  <a:lnTo>
                    <a:pt x="70" y="31"/>
                  </a:lnTo>
                  <a:lnTo>
                    <a:pt x="51" y="53"/>
                  </a:lnTo>
                  <a:lnTo>
                    <a:pt x="105" y="48"/>
                  </a:lnTo>
                  <a:lnTo>
                    <a:pt x="105" y="85"/>
                  </a:lnTo>
                  <a:lnTo>
                    <a:pt x="79" y="70"/>
                  </a:lnTo>
                  <a:lnTo>
                    <a:pt x="32" y="76"/>
                  </a:lnTo>
                  <a:lnTo>
                    <a:pt x="28" y="38"/>
                  </a:lnTo>
                  <a:lnTo>
                    <a:pt x="17" y="7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4437877" y="2377172"/>
              <a:ext cx="1903" cy="2474"/>
            </a:xfrm>
            <a:custGeom>
              <a:avLst/>
              <a:gdLst/>
              <a:ahLst/>
              <a:cxnLst/>
              <a:rect l="l" t="t" r="r" b="b"/>
              <a:pathLst>
                <a:path w="40" h="52" extrusionOk="0">
                  <a:moveTo>
                    <a:pt x="0" y="6"/>
                  </a:moveTo>
                  <a:lnTo>
                    <a:pt x="28" y="51"/>
                  </a:lnTo>
                  <a:lnTo>
                    <a:pt x="40" y="27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4402581" y="2383736"/>
              <a:ext cx="9276" cy="9704"/>
            </a:xfrm>
            <a:custGeom>
              <a:avLst/>
              <a:gdLst/>
              <a:ahLst/>
              <a:cxnLst/>
              <a:rect l="l" t="t" r="r" b="b"/>
              <a:pathLst>
                <a:path w="195" h="204" extrusionOk="0">
                  <a:moveTo>
                    <a:pt x="6" y="179"/>
                  </a:moveTo>
                  <a:lnTo>
                    <a:pt x="29" y="160"/>
                  </a:lnTo>
                  <a:lnTo>
                    <a:pt x="1" y="132"/>
                  </a:lnTo>
                  <a:lnTo>
                    <a:pt x="29" y="96"/>
                  </a:lnTo>
                  <a:lnTo>
                    <a:pt x="83" y="121"/>
                  </a:lnTo>
                  <a:lnTo>
                    <a:pt x="70" y="83"/>
                  </a:lnTo>
                  <a:lnTo>
                    <a:pt x="185" y="0"/>
                  </a:lnTo>
                  <a:lnTo>
                    <a:pt x="194" y="68"/>
                  </a:lnTo>
                  <a:lnTo>
                    <a:pt x="149" y="107"/>
                  </a:lnTo>
                  <a:lnTo>
                    <a:pt x="134" y="145"/>
                  </a:lnTo>
                  <a:lnTo>
                    <a:pt x="151" y="158"/>
                  </a:lnTo>
                  <a:lnTo>
                    <a:pt x="119" y="203"/>
                  </a:lnTo>
                  <a:lnTo>
                    <a:pt x="74" y="192"/>
                  </a:lnTo>
                  <a:lnTo>
                    <a:pt x="29" y="19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402676" y="2393726"/>
              <a:ext cx="4329" cy="3187"/>
            </a:xfrm>
            <a:custGeom>
              <a:avLst/>
              <a:gdLst/>
              <a:ahLst/>
              <a:cxnLst/>
              <a:rect l="l" t="t" r="r" b="b"/>
              <a:pathLst>
                <a:path w="91" h="67" extrusionOk="0">
                  <a:moveTo>
                    <a:pt x="0" y="42"/>
                  </a:moveTo>
                  <a:lnTo>
                    <a:pt x="34" y="67"/>
                  </a:lnTo>
                  <a:lnTo>
                    <a:pt x="91" y="18"/>
                  </a:lnTo>
                  <a:lnTo>
                    <a:pt x="49" y="1"/>
                  </a:lnTo>
                  <a:lnTo>
                    <a:pt x="29" y="12"/>
                  </a:lnTo>
                  <a:lnTo>
                    <a:pt x="19" y="3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4398395" y="2397864"/>
              <a:ext cx="3948" cy="2283"/>
            </a:xfrm>
            <a:custGeom>
              <a:avLst/>
              <a:gdLst/>
              <a:ahLst/>
              <a:cxnLst/>
              <a:rect l="l" t="t" r="r" b="b"/>
              <a:pathLst>
                <a:path w="83" h="48" extrusionOk="0">
                  <a:moveTo>
                    <a:pt x="79" y="36"/>
                  </a:moveTo>
                  <a:lnTo>
                    <a:pt x="34" y="48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83" y="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4399441" y="2400623"/>
              <a:ext cx="2188" cy="1760"/>
            </a:xfrm>
            <a:custGeom>
              <a:avLst/>
              <a:gdLst/>
              <a:ahLst/>
              <a:cxnLst/>
              <a:rect l="l" t="t" r="r" b="b"/>
              <a:pathLst>
                <a:path w="46" h="37" extrusionOk="0">
                  <a:moveTo>
                    <a:pt x="33" y="37"/>
                  </a:moveTo>
                  <a:lnTo>
                    <a:pt x="1" y="25"/>
                  </a:lnTo>
                  <a:lnTo>
                    <a:pt x="1" y="8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4397681" y="2408329"/>
              <a:ext cx="1713" cy="2569"/>
            </a:xfrm>
            <a:custGeom>
              <a:avLst/>
              <a:gdLst/>
              <a:ahLst/>
              <a:cxnLst/>
              <a:rect l="l" t="t" r="r" b="b"/>
              <a:pathLst>
                <a:path w="36" h="54" extrusionOk="0">
                  <a:moveTo>
                    <a:pt x="23" y="1"/>
                  </a:moveTo>
                  <a:lnTo>
                    <a:pt x="36" y="33"/>
                  </a:lnTo>
                  <a:lnTo>
                    <a:pt x="0" y="53"/>
                  </a:lnTo>
                  <a:lnTo>
                    <a:pt x="4" y="2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4399013" y="2402621"/>
              <a:ext cx="1998" cy="4947"/>
            </a:xfrm>
            <a:custGeom>
              <a:avLst/>
              <a:gdLst/>
              <a:ahLst/>
              <a:cxnLst/>
              <a:rect l="l" t="t" r="r" b="b"/>
              <a:pathLst>
                <a:path w="42" h="104" extrusionOk="0">
                  <a:moveTo>
                    <a:pt x="40" y="104"/>
                  </a:moveTo>
                  <a:lnTo>
                    <a:pt x="29" y="60"/>
                  </a:lnTo>
                  <a:lnTo>
                    <a:pt x="42" y="36"/>
                  </a:lnTo>
                  <a:lnTo>
                    <a:pt x="38" y="6"/>
                  </a:lnTo>
                  <a:lnTo>
                    <a:pt x="12" y="0"/>
                  </a:lnTo>
                  <a:lnTo>
                    <a:pt x="13" y="30"/>
                  </a:lnTo>
                  <a:lnTo>
                    <a:pt x="0" y="62"/>
                  </a:lnTo>
                  <a:lnTo>
                    <a:pt x="10" y="9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405340" y="2397864"/>
              <a:ext cx="10989" cy="11131"/>
            </a:xfrm>
            <a:custGeom>
              <a:avLst/>
              <a:gdLst/>
              <a:ahLst/>
              <a:cxnLst/>
              <a:rect l="l" t="t" r="r" b="b"/>
              <a:pathLst>
                <a:path w="231" h="234" extrusionOk="0">
                  <a:moveTo>
                    <a:pt x="159" y="234"/>
                  </a:moveTo>
                  <a:lnTo>
                    <a:pt x="155" y="185"/>
                  </a:lnTo>
                  <a:lnTo>
                    <a:pt x="97" y="191"/>
                  </a:lnTo>
                  <a:lnTo>
                    <a:pt x="63" y="128"/>
                  </a:lnTo>
                  <a:lnTo>
                    <a:pt x="69" y="113"/>
                  </a:lnTo>
                  <a:lnTo>
                    <a:pt x="50" y="100"/>
                  </a:lnTo>
                  <a:lnTo>
                    <a:pt x="48" y="119"/>
                  </a:lnTo>
                  <a:lnTo>
                    <a:pt x="1" y="83"/>
                  </a:lnTo>
                  <a:lnTo>
                    <a:pt x="22" y="64"/>
                  </a:lnTo>
                  <a:lnTo>
                    <a:pt x="39" y="78"/>
                  </a:lnTo>
                  <a:lnTo>
                    <a:pt x="37" y="32"/>
                  </a:lnTo>
                  <a:lnTo>
                    <a:pt x="91" y="70"/>
                  </a:lnTo>
                  <a:lnTo>
                    <a:pt x="86" y="12"/>
                  </a:lnTo>
                  <a:lnTo>
                    <a:pt x="110" y="0"/>
                  </a:lnTo>
                  <a:lnTo>
                    <a:pt x="136" y="46"/>
                  </a:lnTo>
                  <a:lnTo>
                    <a:pt x="131" y="130"/>
                  </a:lnTo>
                  <a:lnTo>
                    <a:pt x="182" y="159"/>
                  </a:lnTo>
                  <a:lnTo>
                    <a:pt x="212" y="153"/>
                  </a:lnTo>
                  <a:lnTo>
                    <a:pt x="231" y="166"/>
                  </a:lnTo>
                  <a:lnTo>
                    <a:pt x="195" y="187"/>
                  </a:lnTo>
                  <a:lnTo>
                    <a:pt x="180" y="23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4409098" y="2415750"/>
              <a:ext cx="6898" cy="6422"/>
            </a:xfrm>
            <a:custGeom>
              <a:avLst/>
              <a:gdLst/>
              <a:ahLst/>
              <a:cxnLst/>
              <a:rect l="l" t="t" r="r" b="b"/>
              <a:pathLst>
                <a:path w="145" h="135" extrusionOk="0">
                  <a:moveTo>
                    <a:pt x="1" y="135"/>
                  </a:moveTo>
                  <a:lnTo>
                    <a:pt x="95" y="114"/>
                  </a:lnTo>
                  <a:lnTo>
                    <a:pt x="99" y="129"/>
                  </a:lnTo>
                  <a:lnTo>
                    <a:pt x="144" y="95"/>
                  </a:lnTo>
                  <a:lnTo>
                    <a:pt x="125" y="54"/>
                  </a:lnTo>
                  <a:lnTo>
                    <a:pt x="93" y="48"/>
                  </a:lnTo>
                  <a:lnTo>
                    <a:pt x="52" y="1"/>
                  </a:lnTo>
                  <a:lnTo>
                    <a:pt x="7" y="35"/>
                  </a:lnTo>
                  <a:lnTo>
                    <a:pt x="73" y="67"/>
                  </a:lnTo>
                  <a:lnTo>
                    <a:pt x="35" y="88"/>
                  </a:lnTo>
                  <a:lnTo>
                    <a:pt x="44" y="10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4411714" y="2424550"/>
              <a:ext cx="4281" cy="6137"/>
            </a:xfrm>
            <a:custGeom>
              <a:avLst/>
              <a:gdLst/>
              <a:ahLst/>
              <a:cxnLst/>
              <a:rect l="l" t="t" r="r" b="b"/>
              <a:pathLst>
                <a:path w="90" h="129" extrusionOk="0">
                  <a:moveTo>
                    <a:pt x="18" y="128"/>
                  </a:moveTo>
                  <a:lnTo>
                    <a:pt x="1" y="81"/>
                  </a:lnTo>
                  <a:lnTo>
                    <a:pt x="89" y="0"/>
                  </a:lnTo>
                  <a:lnTo>
                    <a:pt x="50" y="8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4407433" y="2428213"/>
              <a:ext cx="4614" cy="5518"/>
            </a:xfrm>
            <a:custGeom>
              <a:avLst/>
              <a:gdLst/>
              <a:ahLst/>
              <a:cxnLst/>
              <a:rect l="l" t="t" r="r" b="b"/>
              <a:pathLst>
                <a:path w="97" h="116" extrusionOk="0">
                  <a:moveTo>
                    <a:pt x="44" y="115"/>
                  </a:moveTo>
                  <a:lnTo>
                    <a:pt x="96" y="85"/>
                  </a:lnTo>
                  <a:lnTo>
                    <a:pt x="74" y="1"/>
                  </a:lnTo>
                  <a:lnTo>
                    <a:pt x="0" y="31"/>
                  </a:lnTo>
                  <a:lnTo>
                    <a:pt x="2" y="97"/>
                  </a:lnTo>
                  <a:lnTo>
                    <a:pt x="49" y="6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4418421" y="2431876"/>
              <a:ext cx="3710" cy="5899"/>
            </a:xfrm>
            <a:custGeom>
              <a:avLst/>
              <a:gdLst/>
              <a:ahLst/>
              <a:cxnLst/>
              <a:rect l="l" t="t" r="r" b="b"/>
              <a:pathLst>
                <a:path w="78" h="124" extrusionOk="0">
                  <a:moveTo>
                    <a:pt x="1" y="29"/>
                  </a:moveTo>
                  <a:lnTo>
                    <a:pt x="14" y="104"/>
                  </a:lnTo>
                  <a:lnTo>
                    <a:pt x="63" y="123"/>
                  </a:lnTo>
                  <a:lnTo>
                    <a:pt x="78" y="7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4426508" y="2471311"/>
              <a:ext cx="6279" cy="4043"/>
            </a:xfrm>
            <a:custGeom>
              <a:avLst/>
              <a:gdLst/>
              <a:ahLst/>
              <a:cxnLst/>
              <a:rect l="l" t="t" r="r" b="b"/>
              <a:pathLst>
                <a:path w="132" h="85" extrusionOk="0">
                  <a:moveTo>
                    <a:pt x="2" y="49"/>
                  </a:moveTo>
                  <a:lnTo>
                    <a:pt x="72" y="85"/>
                  </a:lnTo>
                  <a:lnTo>
                    <a:pt x="132" y="38"/>
                  </a:lnTo>
                  <a:lnTo>
                    <a:pt x="89" y="41"/>
                  </a:lnTo>
                  <a:lnTo>
                    <a:pt x="68" y="0"/>
                  </a:lnTo>
                  <a:lnTo>
                    <a:pt x="15" y="8"/>
                  </a:lnTo>
                  <a:cubicBezTo>
                    <a:pt x="15" y="6"/>
                    <a:pt x="0" y="47"/>
                    <a:pt x="2" y="49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4424272" y="2453996"/>
              <a:ext cx="4947" cy="6707"/>
            </a:xfrm>
            <a:custGeom>
              <a:avLst/>
              <a:gdLst/>
              <a:ahLst/>
              <a:cxnLst/>
              <a:rect l="l" t="t" r="r" b="b"/>
              <a:pathLst>
                <a:path w="104" h="141" extrusionOk="0">
                  <a:moveTo>
                    <a:pt x="0" y="140"/>
                  </a:moveTo>
                  <a:lnTo>
                    <a:pt x="19" y="74"/>
                  </a:lnTo>
                  <a:lnTo>
                    <a:pt x="104" y="1"/>
                  </a:lnTo>
                  <a:lnTo>
                    <a:pt x="94" y="44"/>
                  </a:lnTo>
                  <a:lnTo>
                    <a:pt x="104" y="70"/>
                  </a:lnTo>
                  <a:lnTo>
                    <a:pt x="43" y="13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4410573" y="2381548"/>
              <a:ext cx="86102" cy="148894"/>
            </a:xfrm>
            <a:custGeom>
              <a:avLst/>
              <a:gdLst/>
              <a:ahLst/>
              <a:cxnLst/>
              <a:rect l="l" t="t" r="r" b="b"/>
              <a:pathLst>
                <a:path w="1810" h="3130" extrusionOk="0">
                  <a:moveTo>
                    <a:pt x="190" y="3129"/>
                  </a:moveTo>
                  <a:lnTo>
                    <a:pt x="218" y="3105"/>
                  </a:lnTo>
                  <a:lnTo>
                    <a:pt x="207" y="3084"/>
                  </a:lnTo>
                  <a:lnTo>
                    <a:pt x="232" y="3050"/>
                  </a:lnTo>
                  <a:lnTo>
                    <a:pt x="245" y="3065"/>
                  </a:lnTo>
                  <a:lnTo>
                    <a:pt x="275" y="3037"/>
                  </a:lnTo>
                  <a:lnTo>
                    <a:pt x="296" y="3037"/>
                  </a:lnTo>
                  <a:lnTo>
                    <a:pt x="311" y="2998"/>
                  </a:lnTo>
                  <a:lnTo>
                    <a:pt x="360" y="3011"/>
                  </a:lnTo>
                  <a:lnTo>
                    <a:pt x="395" y="2994"/>
                  </a:lnTo>
                  <a:lnTo>
                    <a:pt x="427" y="3000"/>
                  </a:lnTo>
                  <a:lnTo>
                    <a:pt x="448" y="2986"/>
                  </a:lnTo>
                  <a:lnTo>
                    <a:pt x="469" y="3016"/>
                  </a:lnTo>
                  <a:lnTo>
                    <a:pt x="495" y="3015"/>
                  </a:lnTo>
                  <a:lnTo>
                    <a:pt x="531" y="3043"/>
                  </a:lnTo>
                  <a:lnTo>
                    <a:pt x="570" y="3041"/>
                  </a:lnTo>
                  <a:lnTo>
                    <a:pt x="563" y="3015"/>
                  </a:lnTo>
                  <a:lnTo>
                    <a:pt x="595" y="3000"/>
                  </a:lnTo>
                  <a:lnTo>
                    <a:pt x="604" y="2975"/>
                  </a:lnTo>
                  <a:lnTo>
                    <a:pt x="595" y="2930"/>
                  </a:lnTo>
                  <a:lnTo>
                    <a:pt x="623" y="2902"/>
                  </a:lnTo>
                  <a:lnTo>
                    <a:pt x="648" y="2900"/>
                  </a:lnTo>
                  <a:lnTo>
                    <a:pt x="657" y="2881"/>
                  </a:lnTo>
                  <a:lnTo>
                    <a:pt x="749" y="2860"/>
                  </a:lnTo>
                  <a:lnTo>
                    <a:pt x="796" y="2864"/>
                  </a:lnTo>
                  <a:lnTo>
                    <a:pt x="851" y="2902"/>
                  </a:lnTo>
                  <a:lnTo>
                    <a:pt x="872" y="2894"/>
                  </a:lnTo>
                  <a:lnTo>
                    <a:pt x="934" y="2898"/>
                  </a:lnTo>
                  <a:lnTo>
                    <a:pt x="966" y="2909"/>
                  </a:lnTo>
                  <a:lnTo>
                    <a:pt x="981" y="2870"/>
                  </a:lnTo>
                  <a:lnTo>
                    <a:pt x="1035" y="2841"/>
                  </a:lnTo>
                  <a:lnTo>
                    <a:pt x="1075" y="2853"/>
                  </a:lnTo>
                  <a:lnTo>
                    <a:pt x="1128" y="2817"/>
                  </a:lnTo>
                  <a:lnTo>
                    <a:pt x="1165" y="2826"/>
                  </a:lnTo>
                  <a:lnTo>
                    <a:pt x="1186" y="2823"/>
                  </a:lnTo>
                  <a:lnTo>
                    <a:pt x="1212" y="2802"/>
                  </a:lnTo>
                  <a:lnTo>
                    <a:pt x="1220" y="2823"/>
                  </a:lnTo>
                  <a:lnTo>
                    <a:pt x="1252" y="2841"/>
                  </a:lnTo>
                  <a:lnTo>
                    <a:pt x="1290" y="2817"/>
                  </a:lnTo>
                  <a:lnTo>
                    <a:pt x="1372" y="2815"/>
                  </a:lnTo>
                  <a:lnTo>
                    <a:pt x="1425" y="2804"/>
                  </a:lnTo>
                  <a:lnTo>
                    <a:pt x="1476" y="2821"/>
                  </a:lnTo>
                  <a:lnTo>
                    <a:pt x="1502" y="2824"/>
                  </a:lnTo>
                  <a:lnTo>
                    <a:pt x="1540" y="2794"/>
                  </a:lnTo>
                  <a:lnTo>
                    <a:pt x="1581" y="2787"/>
                  </a:lnTo>
                  <a:lnTo>
                    <a:pt x="1619" y="2751"/>
                  </a:lnTo>
                  <a:lnTo>
                    <a:pt x="1643" y="2749"/>
                  </a:lnTo>
                  <a:lnTo>
                    <a:pt x="1670" y="2755"/>
                  </a:lnTo>
                  <a:lnTo>
                    <a:pt x="1664" y="2727"/>
                  </a:lnTo>
                  <a:lnTo>
                    <a:pt x="1724" y="2685"/>
                  </a:lnTo>
                  <a:lnTo>
                    <a:pt x="1762" y="2678"/>
                  </a:lnTo>
                  <a:lnTo>
                    <a:pt x="1764" y="2640"/>
                  </a:lnTo>
                  <a:lnTo>
                    <a:pt x="1753" y="2614"/>
                  </a:lnTo>
                  <a:lnTo>
                    <a:pt x="1766" y="2582"/>
                  </a:lnTo>
                  <a:lnTo>
                    <a:pt x="1698" y="2585"/>
                  </a:lnTo>
                  <a:lnTo>
                    <a:pt x="1651" y="2602"/>
                  </a:lnTo>
                  <a:lnTo>
                    <a:pt x="1623" y="2608"/>
                  </a:lnTo>
                  <a:lnTo>
                    <a:pt x="1578" y="2591"/>
                  </a:lnTo>
                  <a:lnTo>
                    <a:pt x="1561" y="2587"/>
                  </a:lnTo>
                  <a:lnTo>
                    <a:pt x="1578" y="2572"/>
                  </a:lnTo>
                  <a:lnTo>
                    <a:pt x="1591" y="2570"/>
                  </a:lnTo>
                  <a:lnTo>
                    <a:pt x="1595" y="2563"/>
                  </a:lnTo>
                  <a:lnTo>
                    <a:pt x="1553" y="2552"/>
                  </a:lnTo>
                  <a:lnTo>
                    <a:pt x="1519" y="2565"/>
                  </a:lnTo>
                  <a:lnTo>
                    <a:pt x="1568" y="2531"/>
                  </a:lnTo>
                  <a:lnTo>
                    <a:pt x="1600" y="2535"/>
                  </a:lnTo>
                  <a:lnTo>
                    <a:pt x="1640" y="2514"/>
                  </a:lnTo>
                  <a:lnTo>
                    <a:pt x="1628" y="2482"/>
                  </a:lnTo>
                  <a:lnTo>
                    <a:pt x="1589" y="2482"/>
                  </a:lnTo>
                  <a:lnTo>
                    <a:pt x="1619" y="2456"/>
                  </a:lnTo>
                  <a:lnTo>
                    <a:pt x="1640" y="2435"/>
                  </a:lnTo>
                  <a:lnTo>
                    <a:pt x="1664" y="2454"/>
                  </a:lnTo>
                  <a:lnTo>
                    <a:pt x="1700" y="2427"/>
                  </a:lnTo>
                  <a:lnTo>
                    <a:pt x="1715" y="2405"/>
                  </a:lnTo>
                  <a:lnTo>
                    <a:pt x="1696" y="2401"/>
                  </a:lnTo>
                  <a:lnTo>
                    <a:pt x="1709" y="2384"/>
                  </a:lnTo>
                  <a:lnTo>
                    <a:pt x="1666" y="2378"/>
                  </a:lnTo>
                  <a:lnTo>
                    <a:pt x="1683" y="2350"/>
                  </a:lnTo>
                  <a:lnTo>
                    <a:pt x="1709" y="2358"/>
                  </a:lnTo>
                  <a:lnTo>
                    <a:pt x="1717" y="2378"/>
                  </a:lnTo>
                  <a:lnTo>
                    <a:pt x="1747" y="2337"/>
                  </a:lnTo>
                  <a:lnTo>
                    <a:pt x="1777" y="2326"/>
                  </a:lnTo>
                  <a:lnTo>
                    <a:pt x="1781" y="2250"/>
                  </a:lnTo>
                  <a:lnTo>
                    <a:pt x="1809" y="2181"/>
                  </a:lnTo>
                  <a:lnTo>
                    <a:pt x="1788" y="2154"/>
                  </a:lnTo>
                  <a:lnTo>
                    <a:pt x="1775" y="2090"/>
                  </a:lnTo>
                  <a:lnTo>
                    <a:pt x="1691" y="2023"/>
                  </a:lnTo>
                  <a:lnTo>
                    <a:pt x="1570" y="2017"/>
                  </a:lnTo>
                  <a:lnTo>
                    <a:pt x="1497" y="2021"/>
                  </a:lnTo>
                  <a:lnTo>
                    <a:pt x="1489" y="2075"/>
                  </a:lnTo>
                  <a:lnTo>
                    <a:pt x="1470" y="2107"/>
                  </a:lnTo>
                  <a:lnTo>
                    <a:pt x="1431" y="2064"/>
                  </a:lnTo>
                  <a:lnTo>
                    <a:pt x="1384" y="2053"/>
                  </a:lnTo>
                  <a:lnTo>
                    <a:pt x="1459" y="1977"/>
                  </a:lnTo>
                  <a:lnTo>
                    <a:pt x="1459" y="1932"/>
                  </a:lnTo>
                  <a:lnTo>
                    <a:pt x="1401" y="1838"/>
                  </a:lnTo>
                  <a:lnTo>
                    <a:pt x="1376" y="1834"/>
                  </a:lnTo>
                  <a:lnTo>
                    <a:pt x="1325" y="1804"/>
                  </a:lnTo>
                  <a:lnTo>
                    <a:pt x="1305" y="1767"/>
                  </a:lnTo>
                  <a:lnTo>
                    <a:pt x="1278" y="1772"/>
                  </a:lnTo>
                  <a:lnTo>
                    <a:pt x="1259" y="1778"/>
                  </a:lnTo>
                  <a:lnTo>
                    <a:pt x="1227" y="1767"/>
                  </a:lnTo>
                  <a:lnTo>
                    <a:pt x="1209" y="1767"/>
                  </a:lnTo>
                  <a:lnTo>
                    <a:pt x="1244" y="1759"/>
                  </a:lnTo>
                  <a:lnTo>
                    <a:pt x="1267" y="1765"/>
                  </a:lnTo>
                  <a:lnTo>
                    <a:pt x="1305" y="1755"/>
                  </a:lnTo>
                  <a:lnTo>
                    <a:pt x="1327" y="1767"/>
                  </a:lnTo>
                  <a:lnTo>
                    <a:pt x="1348" y="1787"/>
                  </a:lnTo>
                  <a:lnTo>
                    <a:pt x="1374" y="1782"/>
                  </a:lnTo>
                  <a:lnTo>
                    <a:pt x="1401" y="1789"/>
                  </a:lnTo>
                  <a:lnTo>
                    <a:pt x="1331" y="1703"/>
                  </a:lnTo>
                  <a:lnTo>
                    <a:pt x="1299" y="1661"/>
                  </a:lnTo>
                  <a:lnTo>
                    <a:pt x="1320" y="1627"/>
                  </a:lnTo>
                  <a:lnTo>
                    <a:pt x="1339" y="1622"/>
                  </a:lnTo>
                  <a:lnTo>
                    <a:pt x="1305" y="1603"/>
                  </a:lnTo>
                  <a:lnTo>
                    <a:pt x="1290" y="1576"/>
                  </a:lnTo>
                  <a:lnTo>
                    <a:pt x="1275" y="1575"/>
                  </a:lnTo>
                  <a:lnTo>
                    <a:pt x="1233" y="1501"/>
                  </a:lnTo>
                  <a:lnTo>
                    <a:pt x="1173" y="1469"/>
                  </a:lnTo>
                  <a:lnTo>
                    <a:pt x="1086" y="1448"/>
                  </a:lnTo>
                  <a:lnTo>
                    <a:pt x="1083" y="1415"/>
                  </a:lnTo>
                  <a:lnTo>
                    <a:pt x="1064" y="1403"/>
                  </a:lnTo>
                  <a:lnTo>
                    <a:pt x="1035" y="1311"/>
                  </a:lnTo>
                  <a:lnTo>
                    <a:pt x="1005" y="1258"/>
                  </a:lnTo>
                  <a:lnTo>
                    <a:pt x="983" y="1140"/>
                  </a:lnTo>
                  <a:lnTo>
                    <a:pt x="958" y="1100"/>
                  </a:lnTo>
                  <a:lnTo>
                    <a:pt x="934" y="1100"/>
                  </a:lnTo>
                  <a:lnTo>
                    <a:pt x="862" y="993"/>
                  </a:lnTo>
                  <a:lnTo>
                    <a:pt x="819" y="983"/>
                  </a:lnTo>
                  <a:lnTo>
                    <a:pt x="785" y="955"/>
                  </a:lnTo>
                  <a:lnTo>
                    <a:pt x="731" y="935"/>
                  </a:lnTo>
                  <a:lnTo>
                    <a:pt x="710" y="953"/>
                  </a:lnTo>
                  <a:lnTo>
                    <a:pt x="667" y="982"/>
                  </a:lnTo>
                  <a:lnTo>
                    <a:pt x="606" y="963"/>
                  </a:lnTo>
                  <a:lnTo>
                    <a:pt x="576" y="967"/>
                  </a:lnTo>
                  <a:lnTo>
                    <a:pt x="529" y="950"/>
                  </a:lnTo>
                  <a:lnTo>
                    <a:pt x="514" y="923"/>
                  </a:lnTo>
                  <a:lnTo>
                    <a:pt x="542" y="938"/>
                  </a:lnTo>
                  <a:lnTo>
                    <a:pt x="601" y="944"/>
                  </a:lnTo>
                  <a:lnTo>
                    <a:pt x="650" y="927"/>
                  </a:lnTo>
                  <a:lnTo>
                    <a:pt x="665" y="889"/>
                  </a:lnTo>
                  <a:lnTo>
                    <a:pt x="714" y="891"/>
                  </a:lnTo>
                  <a:lnTo>
                    <a:pt x="759" y="855"/>
                  </a:lnTo>
                  <a:lnTo>
                    <a:pt x="714" y="835"/>
                  </a:lnTo>
                  <a:lnTo>
                    <a:pt x="710" y="808"/>
                  </a:lnTo>
                  <a:lnTo>
                    <a:pt x="693" y="793"/>
                  </a:lnTo>
                  <a:lnTo>
                    <a:pt x="629" y="827"/>
                  </a:lnTo>
                  <a:lnTo>
                    <a:pt x="618" y="814"/>
                  </a:lnTo>
                  <a:lnTo>
                    <a:pt x="667" y="778"/>
                  </a:lnTo>
                  <a:lnTo>
                    <a:pt x="725" y="782"/>
                  </a:lnTo>
                  <a:lnTo>
                    <a:pt x="759" y="752"/>
                  </a:lnTo>
                  <a:lnTo>
                    <a:pt x="764" y="726"/>
                  </a:lnTo>
                  <a:lnTo>
                    <a:pt x="789" y="711"/>
                  </a:lnTo>
                  <a:lnTo>
                    <a:pt x="823" y="645"/>
                  </a:lnTo>
                  <a:lnTo>
                    <a:pt x="843" y="613"/>
                  </a:lnTo>
                  <a:lnTo>
                    <a:pt x="842" y="592"/>
                  </a:lnTo>
                  <a:lnTo>
                    <a:pt x="866" y="547"/>
                  </a:lnTo>
                  <a:lnTo>
                    <a:pt x="857" y="532"/>
                  </a:lnTo>
                  <a:lnTo>
                    <a:pt x="879" y="470"/>
                  </a:lnTo>
                  <a:lnTo>
                    <a:pt x="919" y="434"/>
                  </a:lnTo>
                  <a:lnTo>
                    <a:pt x="919" y="394"/>
                  </a:lnTo>
                  <a:lnTo>
                    <a:pt x="859" y="340"/>
                  </a:lnTo>
                  <a:lnTo>
                    <a:pt x="845" y="349"/>
                  </a:lnTo>
                  <a:lnTo>
                    <a:pt x="742" y="353"/>
                  </a:lnTo>
                  <a:lnTo>
                    <a:pt x="680" y="342"/>
                  </a:lnTo>
                  <a:lnTo>
                    <a:pt x="661" y="355"/>
                  </a:lnTo>
                  <a:lnTo>
                    <a:pt x="629" y="355"/>
                  </a:lnTo>
                  <a:lnTo>
                    <a:pt x="591" y="342"/>
                  </a:lnTo>
                  <a:lnTo>
                    <a:pt x="563" y="342"/>
                  </a:lnTo>
                  <a:lnTo>
                    <a:pt x="559" y="357"/>
                  </a:lnTo>
                  <a:lnTo>
                    <a:pt x="520" y="368"/>
                  </a:lnTo>
                  <a:lnTo>
                    <a:pt x="478" y="391"/>
                  </a:lnTo>
                  <a:lnTo>
                    <a:pt x="461" y="391"/>
                  </a:lnTo>
                  <a:lnTo>
                    <a:pt x="433" y="413"/>
                  </a:lnTo>
                  <a:lnTo>
                    <a:pt x="426" y="404"/>
                  </a:lnTo>
                  <a:lnTo>
                    <a:pt x="463" y="360"/>
                  </a:lnTo>
                  <a:lnTo>
                    <a:pt x="503" y="296"/>
                  </a:lnTo>
                  <a:lnTo>
                    <a:pt x="473" y="311"/>
                  </a:lnTo>
                  <a:lnTo>
                    <a:pt x="437" y="298"/>
                  </a:lnTo>
                  <a:lnTo>
                    <a:pt x="459" y="283"/>
                  </a:lnTo>
                  <a:lnTo>
                    <a:pt x="467" y="255"/>
                  </a:lnTo>
                  <a:lnTo>
                    <a:pt x="567" y="178"/>
                  </a:lnTo>
                  <a:lnTo>
                    <a:pt x="597" y="129"/>
                  </a:lnTo>
                  <a:lnTo>
                    <a:pt x="631" y="116"/>
                  </a:lnTo>
                  <a:lnTo>
                    <a:pt x="648" y="72"/>
                  </a:lnTo>
                  <a:lnTo>
                    <a:pt x="629" y="52"/>
                  </a:lnTo>
                  <a:lnTo>
                    <a:pt x="650" y="20"/>
                  </a:lnTo>
                  <a:lnTo>
                    <a:pt x="648" y="1"/>
                  </a:lnTo>
                  <a:lnTo>
                    <a:pt x="597" y="1"/>
                  </a:lnTo>
                  <a:lnTo>
                    <a:pt x="576" y="23"/>
                  </a:lnTo>
                  <a:lnTo>
                    <a:pt x="544" y="12"/>
                  </a:lnTo>
                  <a:lnTo>
                    <a:pt x="495" y="35"/>
                  </a:lnTo>
                  <a:lnTo>
                    <a:pt x="450" y="31"/>
                  </a:lnTo>
                  <a:lnTo>
                    <a:pt x="412" y="46"/>
                  </a:lnTo>
                  <a:lnTo>
                    <a:pt x="390" y="46"/>
                  </a:lnTo>
                  <a:lnTo>
                    <a:pt x="367" y="67"/>
                  </a:lnTo>
                  <a:lnTo>
                    <a:pt x="373" y="44"/>
                  </a:lnTo>
                  <a:lnTo>
                    <a:pt x="352" y="35"/>
                  </a:lnTo>
                  <a:lnTo>
                    <a:pt x="311" y="72"/>
                  </a:lnTo>
                  <a:lnTo>
                    <a:pt x="324" y="40"/>
                  </a:lnTo>
                  <a:lnTo>
                    <a:pt x="266" y="12"/>
                  </a:lnTo>
                  <a:lnTo>
                    <a:pt x="256" y="48"/>
                  </a:lnTo>
                  <a:lnTo>
                    <a:pt x="235" y="63"/>
                  </a:lnTo>
                  <a:lnTo>
                    <a:pt x="243" y="97"/>
                  </a:lnTo>
                  <a:lnTo>
                    <a:pt x="230" y="97"/>
                  </a:lnTo>
                  <a:lnTo>
                    <a:pt x="232" y="138"/>
                  </a:lnTo>
                  <a:lnTo>
                    <a:pt x="190" y="148"/>
                  </a:lnTo>
                  <a:lnTo>
                    <a:pt x="211" y="182"/>
                  </a:lnTo>
                  <a:lnTo>
                    <a:pt x="194" y="217"/>
                  </a:lnTo>
                  <a:lnTo>
                    <a:pt x="173" y="217"/>
                  </a:lnTo>
                  <a:lnTo>
                    <a:pt x="222" y="263"/>
                  </a:lnTo>
                  <a:lnTo>
                    <a:pt x="239" y="293"/>
                  </a:lnTo>
                  <a:lnTo>
                    <a:pt x="190" y="268"/>
                  </a:lnTo>
                  <a:lnTo>
                    <a:pt x="171" y="283"/>
                  </a:lnTo>
                  <a:lnTo>
                    <a:pt x="134" y="259"/>
                  </a:lnTo>
                  <a:lnTo>
                    <a:pt x="132" y="278"/>
                  </a:lnTo>
                  <a:lnTo>
                    <a:pt x="141" y="300"/>
                  </a:lnTo>
                  <a:lnTo>
                    <a:pt x="130" y="319"/>
                  </a:lnTo>
                  <a:lnTo>
                    <a:pt x="111" y="279"/>
                  </a:lnTo>
                  <a:lnTo>
                    <a:pt x="92" y="321"/>
                  </a:lnTo>
                  <a:lnTo>
                    <a:pt x="113" y="343"/>
                  </a:lnTo>
                  <a:lnTo>
                    <a:pt x="96" y="364"/>
                  </a:lnTo>
                  <a:lnTo>
                    <a:pt x="126" y="398"/>
                  </a:lnTo>
                  <a:lnTo>
                    <a:pt x="156" y="398"/>
                  </a:lnTo>
                  <a:lnTo>
                    <a:pt x="122" y="411"/>
                  </a:lnTo>
                  <a:lnTo>
                    <a:pt x="87" y="392"/>
                  </a:lnTo>
                  <a:lnTo>
                    <a:pt x="94" y="449"/>
                  </a:lnTo>
                  <a:lnTo>
                    <a:pt x="94" y="468"/>
                  </a:lnTo>
                  <a:lnTo>
                    <a:pt x="158" y="458"/>
                  </a:lnTo>
                  <a:lnTo>
                    <a:pt x="117" y="479"/>
                  </a:lnTo>
                  <a:lnTo>
                    <a:pt x="111" y="490"/>
                  </a:lnTo>
                  <a:lnTo>
                    <a:pt x="124" y="498"/>
                  </a:lnTo>
                  <a:lnTo>
                    <a:pt x="166" y="483"/>
                  </a:lnTo>
                  <a:lnTo>
                    <a:pt x="156" y="494"/>
                  </a:lnTo>
                  <a:lnTo>
                    <a:pt x="173" y="515"/>
                  </a:lnTo>
                  <a:lnTo>
                    <a:pt x="143" y="502"/>
                  </a:lnTo>
                  <a:lnTo>
                    <a:pt x="130" y="511"/>
                  </a:lnTo>
                  <a:lnTo>
                    <a:pt x="122" y="537"/>
                  </a:lnTo>
                  <a:lnTo>
                    <a:pt x="138" y="551"/>
                  </a:lnTo>
                  <a:lnTo>
                    <a:pt x="115" y="554"/>
                  </a:lnTo>
                  <a:lnTo>
                    <a:pt x="98" y="577"/>
                  </a:lnTo>
                  <a:lnTo>
                    <a:pt x="126" y="586"/>
                  </a:lnTo>
                  <a:lnTo>
                    <a:pt x="134" y="609"/>
                  </a:lnTo>
                  <a:lnTo>
                    <a:pt x="87" y="592"/>
                  </a:lnTo>
                  <a:lnTo>
                    <a:pt x="77" y="622"/>
                  </a:lnTo>
                  <a:lnTo>
                    <a:pt x="96" y="635"/>
                  </a:lnTo>
                  <a:lnTo>
                    <a:pt x="87" y="654"/>
                  </a:lnTo>
                  <a:lnTo>
                    <a:pt x="64" y="671"/>
                  </a:lnTo>
                  <a:lnTo>
                    <a:pt x="19" y="673"/>
                  </a:lnTo>
                  <a:lnTo>
                    <a:pt x="0" y="692"/>
                  </a:lnTo>
                  <a:lnTo>
                    <a:pt x="17" y="703"/>
                  </a:lnTo>
                  <a:lnTo>
                    <a:pt x="55" y="701"/>
                  </a:lnTo>
                  <a:lnTo>
                    <a:pt x="81" y="709"/>
                  </a:lnTo>
                  <a:lnTo>
                    <a:pt x="75" y="720"/>
                  </a:lnTo>
                  <a:lnTo>
                    <a:pt x="45" y="720"/>
                  </a:lnTo>
                  <a:lnTo>
                    <a:pt x="85" y="758"/>
                  </a:lnTo>
                  <a:lnTo>
                    <a:pt x="98" y="752"/>
                  </a:lnTo>
                  <a:lnTo>
                    <a:pt x="119" y="775"/>
                  </a:lnTo>
                  <a:lnTo>
                    <a:pt x="222" y="669"/>
                  </a:lnTo>
                  <a:lnTo>
                    <a:pt x="205" y="699"/>
                  </a:lnTo>
                  <a:lnTo>
                    <a:pt x="222" y="711"/>
                  </a:lnTo>
                  <a:lnTo>
                    <a:pt x="190" y="722"/>
                  </a:lnTo>
                  <a:lnTo>
                    <a:pt x="166" y="782"/>
                  </a:lnTo>
                  <a:lnTo>
                    <a:pt x="168" y="797"/>
                  </a:lnTo>
                  <a:lnTo>
                    <a:pt x="136" y="857"/>
                  </a:lnTo>
                  <a:lnTo>
                    <a:pt x="149" y="865"/>
                  </a:lnTo>
                  <a:lnTo>
                    <a:pt x="122" y="938"/>
                  </a:lnTo>
                  <a:lnTo>
                    <a:pt x="128" y="987"/>
                  </a:lnTo>
                  <a:lnTo>
                    <a:pt x="109" y="1015"/>
                  </a:lnTo>
                  <a:lnTo>
                    <a:pt x="124" y="1038"/>
                  </a:lnTo>
                  <a:lnTo>
                    <a:pt x="143" y="1029"/>
                  </a:lnTo>
                  <a:lnTo>
                    <a:pt x="109" y="1081"/>
                  </a:lnTo>
                  <a:lnTo>
                    <a:pt x="104" y="1155"/>
                  </a:lnTo>
                  <a:lnTo>
                    <a:pt x="79" y="1179"/>
                  </a:lnTo>
                  <a:lnTo>
                    <a:pt x="81" y="1196"/>
                  </a:lnTo>
                  <a:lnTo>
                    <a:pt x="136" y="1196"/>
                  </a:lnTo>
                  <a:lnTo>
                    <a:pt x="128" y="1159"/>
                  </a:lnTo>
                  <a:lnTo>
                    <a:pt x="151" y="1104"/>
                  </a:lnTo>
                  <a:lnTo>
                    <a:pt x="149" y="1070"/>
                  </a:lnTo>
                  <a:lnTo>
                    <a:pt x="177" y="1036"/>
                  </a:lnTo>
                  <a:lnTo>
                    <a:pt x="156" y="946"/>
                  </a:lnTo>
                  <a:lnTo>
                    <a:pt x="177" y="944"/>
                  </a:lnTo>
                  <a:lnTo>
                    <a:pt x="241" y="867"/>
                  </a:lnTo>
                  <a:lnTo>
                    <a:pt x="192" y="940"/>
                  </a:lnTo>
                  <a:lnTo>
                    <a:pt x="186" y="995"/>
                  </a:lnTo>
                  <a:lnTo>
                    <a:pt x="205" y="1008"/>
                  </a:lnTo>
                  <a:lnTo>
                    <a:pt x="209" y="976"/>
                  </a:lnTo>
                  <a:lnTo>
                    <a:pt x="241" y="950"/>
                  </a:lnTo>
                  <a:lnTo>
                    <a:pt x="256" y="999"/>
                  </a:lnTo>
                  <a:lnTo>
                    <a:pt x="282" y="940"/>
                  </a:lnTo>
                  <a:lnTo>
                    <a:pt x="277" y="899"/>
                  </a:lnTo>
                  <a:lnTo>
                    <a:pt x="298" y="887"/>
                  </a:lnTo>
                  <a:lnTo>
                    <a:pt x="288" y="940"/>
                  </a:lnTo>
                  <a:lnTo>
                    <a:pt x="345" y="982"/>
                  </a:lnTo>
                  <a:lnTo>
                    <a:pt x="298" y="970"/>
                  </a:lnTo>
                  <a:lnTo>
                    <a:pt x="281" y="1038"/>
                  </a:lnTo>
                  <a:lnTo>
                    <a:pt x="290" y="1089"/>
                  </a:lnTo>
                  <a:lnTo>
                    <a:pt x="318" y="1095"/>
                  </a:lnTo>
                  <a:lnTo>
                    <a:pt x="335" y="1140"/>
                  </a:lnTo>
                  <a:lnTo>
                    <a:pt x="294" y="1183"/>
                  </a:lnTo>
                  <a:lnTo>
                    <a:pt x="252" y="1294"/>
                  </a:lnTo>
                  <a:lnTo>
                    <a:pt x="262" y="1343"/>
                  </a:lnTo>
                  <a:lnTo>
                    <a:pt x="224" y="1320"/>
                  </a:lnTo>
                  <a:lnTo>
                    <a:pt x="226" y="1373"/>
                  </a:lnTo>
                  <a:lnTo>
                    <a:pt x="277" y="1445"/>
                  </a:lnTo>
                  <a:lnTo>
                    <a:pt x="262" y="1379"/>
                  </a:lnTo>
                  <a:lnTo>
                    <a:pt x="296" y="1369"/>
                  </a:lnTo>
                  <a:lnTo>
                    <a:pt x="386" y="1433"/>
                  </a:lnTo>
                  <a:lnTo>
                    <a:pt x="388" y="1383"/>
                  </a:lnTo>
                  <a:lnTo>
                    <a:pt x="352" y="1352"/>
                  </a:lnTo>
                  <a:lnTo>
                    <a:pt x="375" y="1347"/>
                  </a:lnTo>
                  <a:lnTo>
                    <a:pt x="448" y="1392"/>
                  </a:lnTo>
                  <a:lnTo>
                    <a:pt x="499" y="1384"/>
                  </a:lnTo>
                  <a:lnTo>
                    <a:pt x="499" y="1362"/>
                  </a:lnTo>
                  <a:lnTo>
                    <a:pt x="544" y="1364"/>
                  </a:lnTo>
                  <a:lnTo>
                    <a:pt x="559" y="1320"/>
                  </a:lnTo>
                  <a:lnTo>
                    <a:pt x="685" y="1326"/>
                  </a:lnTo>
                  <a:lnTo>
                    <a:pt x="602" y="1347"/>
                  </a:lnTo>
                  <a:lnTo>
                    <a:pt x="552" y="1494"/>
                  </a:lnTo>
                  <a:lnTo>
                    <a:pt x="614" y="1607"/>
                  </a:lnTo>
                  <a:lnTo>
                    <a:pt x="644" y="1588"/>
                  </a:lnTo>
                  <a:lnTo>
                    <a:pt x="644" y="1648"/>
                  </a:lnTo>
                  <a:lnTo>
                    <a:pt x="685" y="1597"/>
                  </a:lnTo>
                  <a:lnTo>
                    <a:pt x="736" y="1605"/>
                  </a:lnTo>
                  <a:lnTo>
                    <a:pt x="719" y="1667"/>
                  </a:lnTo>
                  <a:lnTo>
                    <a:pt x="734" y="1676"/>
                  </a:lnTo>
                  <a:lnTo>
                    <a:pt x="683" y="1718"/>
                  </a:lnTo>
                  <a:lnTo>
                    <a:pt x="700" y="1785"/>
                  </a:lnTo>
                  <a:lnTo>
                    <a:pt x="672" y="1838"/>
                  </a:lnTo>
                  <a:lnTo>
                    <a:pt x="704" y="1880"/>
                  </a:lnTo>
                  <a:lnTo>
                    <a:pt x="740" y="1912"/>
                  </a:lnTo>
                  <a:lnTo>
                    <a:pt x="772" y="1915"/>
                  </a:lnTo>
                  <a:lnTo>
                    <a:pt x="751" y="1930"/>
                  </a:lnTo>
                  <a:lnTo>
                    <a:pt x="717" y="1932"/>
                  </a:lnTo>
                  <a:lnTo>
                    <a:pt x="687" y="1891"/>
                  </a:lnTo>
                  <a:lnTo>
                    <a:pt x="659" y="1902"/>
                  </a:lnTo>
                  <a:lnTo>
                    <a:pt x="682" y="1942"/>
                  </a:lnTo>
                  <a:lnTo>
                    <a:pt x="708" y="1959"/>
                  </a:lnTo>
                  <a:lnTo>
                    <a:pt x="668" y="1949"/>
                  </a:lnTo>
                  <a:lnTo>
                    <a:pt x="634" y="1915"/>
                  </a:lnTo>
                  <a:lnTo>
                    <a:pt x="554" y="1942"/>
                  </a:lnTo>
                  <a:lnTo>
                    <a:pt x="516" y="1936"/>
                  </a:lnTo>
                  <a:lnTo>
                    <a:pt x="431" y="1979"/>
                  </a:lnTo>
                  <a:lnTo>
                    <a:pt x="388" y="2040"/>
                  </a:lnTo>
                  <a:lnTo>
                    <a:pt x="326" y="2079"/>
                  </a:lnTo>
                  <a:lnTo>
                    <a:pt x="299" y="2117"/>
                  </a:lnTo>
                  <a:lnTo>
                    <a:pt x="339" y="2109"/>
                  </a:lnTo>
                  <a:lnTo>
                    <a:pt x="358" y="2117"/>
                  </a:lnTo>
                  <a:lnTo>
                    <a:pt x="363" y="2094"/>
                  </a:lnTo>
                  <a:lnTo>
                    <a:pt x="450" y="2072"/>
                  </a:lnTo>
                  <a:lnTo>
                    <a:pt x="442" y="2117"/>
                  </a:lnTo>
                  <a:lnTo>
                    <a:pt x="473" y="2147"/>
                  </a:lnTo>
                  <a:lnTo>
                    <a:pt x="441" y="2171"/>
                  </a:lnTo>
                  <a:lnTo>
                    <a:pt x="459" y="2205"/>
                  </a:lnTo>
                  <a:lnTo>
                    <a:pt x="480" y="2211"/>
                  </a:lnTo>
                  <a:lnTo>
                    <a:pt x="424" y="2320"/>
                  </a:lnTo>
                  <a:lnTo>
                    <a:pt x="382" y="2333"/>
                  </a:lnTo>
                  <a:lnTo>
                    <a:pt x="341" y="2365"/>
                  </a:lnTo>
                  <a:lnTo>
                    <a:pt x="322" y="2365"/>
                  </a:lnTo>
                  <a:lnTo>
                    <a:pt x="269" y="2399"/>
                  </a:lnTo>
                  <a:lnTo>
                    <a:pt x="230" y="2399"/>
                  </a:lnTo>
                  <a:lnTo>
                    <a:pt x="170" y="2439"/>
                  </a:lnTo>
                  <a:lnTo>
                    <a:pt x="218" y="2446"/>
                  </a:lnTo>
                  <a:lnTo>
                    <a:pt x="220" y="2480"/>
                  </a:lnTo>
                  <a:lnTo>
                    <a:pt x="186" y="2497"/>
                  </a:lnTo>
                  <a:lnTo>
                    <a:pt x="249" y="2508"/>
                  </a:lnTo>
                  <a:lnTo>
                    <a:pt x="232" y="2523"/>
                  </a:lnTo>
                  <a:lnTo>
                    <a:pt x="256" y="2536"/>
                  </a:lnTo>
                  <a:lnTo>
                    <a:pt x="292" y="2527"/>
                  </a:lnTo>
                  <a:lnTo>
                    <a:pt x="333" y="2503"/>
                  </a:lnTo>
                  <a:lnTo>
                    <a:pt x="399" y="2480"/>
                  </a:lnTo>
                  <a:lnTo>
                    <a:pt x="405" y="2510"/>
                  </a:lnTo>
                  <a:lnTo>
                    <a:pt x="458" y="2523"/>
                  </a:lnTo>
                  <a:lnTo>
                    <a:pt x="414" y="2535"/>
                  </a:lnTo>
                  <a:lnTo>
                    <a:pt x="410" y="2561"/>
                  </a:lnTo>
                  <a:lnTo>
                    <a:pt x="482" y="2563"/>
                  </a:lnTo>
                  <a:lnTo>
                    <a:pt x="482" y="2548"/>
                  </a:lnTo>
                  <a:lnTo>
                    <a:pt x="518" y="2538"/>
                  </a:lnTo>
                  <a:lnTo>
                    <a:pt x="555" y="2580"/>
                  </a:lnTo>
                  <a:lnTo>
                    <a:pt x="589" y="2619"/>
                  </a:lnTo>
                  <a:lnTo>
                    <a:pt x="672" y="2619"/>
                  </a:lnTo>
                  <a:lnTo>
                    <a:pt x="691" y="2585"/>
                  </a:lnTo>
                  <a:lnTo>
                    <a:pt x="731" y="2568"/>
                  </a:lnTo>
                  <a:lnTo>
                    <a:pt x="783" y="2550"/>
                  </a:lnTo>
                  <a:lnTo>
                    <a:pt x="804" y="2520"/>
                  </a:lnTo>
                  <a:lnTo>
                    <a:pt x="849" y="2499"/>
                  </a:lnTo>
                  <a:lnTo>
                    <a:pt x="787" y="2570"/>
                  </a:lnTo>
                  <a:lnTo>
                    <a:pt x="727" y="2629"/>
                  </a:lnTo>
                  <a:lnTo>
                    <a:pt x="723" y="2698"/>
                  </a:lnTo>
                  <a:lnTo>
                    <a:pt x="682" y="2696"/>
                  </a:lnTo>
                  <a:lnTo>
                    <a:pt x="648" y="2708"/>
                  </a:lnTo>
                  <a:lnTo>
                    <a:pt x="610" y="2687"/>
                  </a:lnTo>
                  <a:lnTo>
                    <a:pt x="503" y="2676"/>
                  </a:lnTo>
                  <a:lnTo>
                    <a:pt x="427" y="2696"/>
                  </a:lnTo>
                  <a:lnTo>
                    <a:pt x="427" y="2734"/>
                  </a:lnTo>
                  <a:lnTo>
                    <a:pt x="395" y="2766"/>
                  </a:lnTo>
                  <a:lnTo>
                    <a:pt x="354" y="2766"/>
                  </a:lnTo>
                  <a:lnTo>
                    <a:pt x="346" y="2855"/>
                  </a:lnTo>
                  <a:lnTo>
                    <a:pt x="301" y="2894"/>
                  </a:lnTo>
                  <a:lnTo>
                    <a:pt x="290" y="2917"/>
                  </a:lnTo>
                  <a:lnTo>
                    <a:pt x="239" y="2926"/>
                  </a:lnTo>
                  <a:lnTo>
                    <a:pt x="228" y="2977"/>
                  </a:lnTo>
                  <a:lnTo>
                    <a:pt x="205" y="2977"/>
                  </a:lnTo>
                  <a:lnTo>
                    <a:pt x="194" y="3003"/>
                  </a:lnTo>
                  <a:lnTo>
                    <a:pt x="134" y="3048"/>
                  </a:lnTo>
                  <a:lnTo>
                    <a:pt x="107" y="3037"/>
                  </a:lnTo>
                  <a:lnTo>
                    <a:pt x="64" y="3067"/>
                  </a:lnTo>
                  <a:lnTo>
                    <a:pt x="64" y="3107"/>
                  </a:lnTo>
                  <a:lnTo>
                    <a:pt x="111" y="3109"/>
                  </a:lnTo>
                  <a:lnTo>
                    <a:pt x="113" y="3075"/>
                  </a:lnTo>
                  <a:lnTo>
                    <a:pt x="168" y="309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4425081" y="2510318"/>
              <a:ext cx="140094" cy="134005"/>
            </a:xfrm>
            <a:custGeom>
              <a:avLst/>
              <a:gdLst/>
              <a:ahLst/>
              <a:cxnLst/>
              <a:rect l="l" t="t" r="r" b="b"/>
              <a:pathLst>
                <a:path w="2945" h="2817" extrusionOk="0">
                  <a:moveTo>
                    <a:pt x="2716" y="1706"/>
                  </a:moveTo>
                  <a:lnTo>
                    <a:pt x="2709" y="1663"/>
                  </a:lnTo>
                  <a:lnTo>
                    <a:pt x="2679" y="1638"/>
                  </a:lnTo>
                  <a:lnTo>
                    <a:pt x="2660" y="1574"/>
                  </a:lnTo>
                  <a:lnTo>
                    <a:pt x="2634" y="1527"/>
                  </a:lnTo>
                  <a:lnTo>
                    <a:pt x="2558" y="1524"/>
                  </a:lnTo>
                  <a:lnTo>
                    <a:pt x="2523" y="1554"/>
                  </a:lnTo>
                  <a:lnTo>
                    <a:pt x="2547" y="1618"/>
                  </a:lnTo>
                  <a:lnTo>
                    <a:pt x="2483" y="1644"/>
                  </a:lnTo>
                  <a:lnTo>
                    <a:pt x="2428" y="1638"/>
                  </a:lnTo>
                  <a:lnTo>
                    <a:pt x="2423" y="1597"/>
                  </a:lnTo>
                  <a:lnTo>
                    <a:pt x="2451" y="1582"/>
                  </a:lnTo>
                  <a:lnTo>
                    <a:pt x="2483" y="1584"/>
                  </a:lnTo>
                  <a:lnTo>
                    <a:pt x="2481" y="1535"/>
                  </a:lnTo>
                  <a:lnTo>
                    <a:pt x="2492" y="1456"/>
                  </a:lnTo>
                  <a:lnTo>
                    <a:pt x="2560" y="1350"/>
                  </a:lnTo>
                  <a:lnTo>
                    <a:pt x="2598" y="1335"/>
                  </a:lnTo>
                  <a:lnTo>
                    <a:pt x="2649" y="1270"/>
                  </a:lnTo>
                  <a:lnTo>
                    <a:pt x="2696" y="1251"/>
                  </a:lnTo>
                  <a:lnTo>
                    <a:pt x="2686" y="1202"/>
                  </a:lnTo>
                  <a:lnTo>
                    <a:pt x="2632" y="1174"/>
                  </a:lnTo>
                  <a:lnTo>
                    <a:pt x="2666" y="1132"/>
                  </a:lnTo>
                  <a:lnTo>
                    <a:pt x="2724" y="1128"/>
                  </a:lnTo>
                  <a:lnTo>
                    <a:pt x="2739" y="1162"/>
                  </a:lnTo>
                  <a:lnTo>
                    <a:pt x="2786" y="1168"/>
                  </a:lnTo>
                  <a:lnTo>
                    <a:pt x="2871" y="1142"/>
                  </a:lnTo>
                  <a:lnTo>
                    <a:pt x="2846" y="1093"/>
                  </a:lnTo>
                  <a:lnTo>
                    <a:pt x="2801" y="1064"/>
                  </a:lnTo>
                  <a:lnTo>
                    <a:pt x="2797" y="989"/>
                  </a:lnTo>
                  <a:lnTo>
                    <a:pt x="2824" y="901"/>
                  </a:lnTo>
                  <a:lnTo>
                    <a:pt x="2859" y="867"/>
                  </a:lnTo>
                  <a:lnTo>
                    <a:pt x="2859" y="827"/>
                  </a:lnTo>
                  <a:lnTo>
                    <a:pt x="2886" y="750"/>
                  </a:lnTo>
                  <a:lnTo>
                    <a:pt x="2944" y="690"/>
                  </a:lnTo>
                  <a:lnTo>
                    <a:pt x="2893" y="658"/>
                  </a:lnTo>
                  <a:lnTo>
                    <a:pt x="2846" y="658"/>
                  </a:lnTo>
                  <a:lnTo>
                    <a:pt x="2784" y="630"/>
                  </a:lnTo>
                  <a:lnTo>
                    <a:pt x="2737" y="645"/>
                  </a:lnTo>
                  <a:lnTo>
                    <a:pt x="2705" y="631"/>
                  </a:lnTo>
                  <a:lnTo>
                    <a:pt x="2660" y="631"/>
                  </a:lnTo>
                  <a:lnTo>
                    <a:pt x="2617" y="646"/>
                  </a:lnTo>
                  <a:lnTo>
                    <a:pt x="2573" y="609"/>
                  </a:lnTo>
                  <a:lnTo>
                    <a:pt x="2573" y="577"/>
                  </a:lnTo>
                  <a:lnTo>
                    <a:pt x="2524" y="539"/>
                  </a:lnTo>
                  <a:lnTo>
                    <a:pt x="2487" y="549"/>
                  </a:lnTo>
                  <a:lnTo>
                    <a:pt x="2423" y="535"/>
                  </a:lnTo>
                  <a:lnTo>
                    <a:pt x="2393" y="488"/>
                  </a:lnTo>
                  <a:lnTo>
                    <a:pt x="2351" y="488"/>
                  </a:lnTo>
                  <a:lnTo>
                    <a:pt x="2329" y="503"/>
                  </a:lnTo>
                  <a:lnTo>
                    <a:pt x="2283" y="470"/>
                  </a:lnTo>
                  <a:lnTo>
                    <a:pt x="2231" y="466"/>
                  </a:lnTo>
                  <a:lnTo>
                    <a:pt x="2171" y="390"/>
                  </a:lnTo>
                  <a:lnTo>
                    <a:pt x="2137" y="385"/>
                  </a:lnTo>
                  <a:lnTo>
                    <a:pt x="2116" y="358"/>
                  </a:lnTo>
                  <a:lnTo>
                    <a:pt x="2084" y="358"/>
                  </a:lnTo>
                  <a:lnTo>
                    <a:pt x="2056" y="377"/>
                  </a:lnTo>
                  <a:lnTo>
                    <a:pt x="2001" y="349"/>
                  </a:lnTo>
                  <a:lnTo>
                    <a:pt x="1999" y="277"/>
                  </a:lnTo>
                  <a:lnTo>
                    <a:pt x="1963" y="261"/>
                  </a:lnTo>
                  <a:lnTo>
                    <a:pt x="1931" y="234"/>
                  </a:lnTo>
                  <a:lnTo>
                    <a:pt x="1899" y="236"/>
                  </a:lnTo>
                  <a:lnTo>
                    <a:pt x="1828" y="178"/>
                  </a:lnTo>
                  <a:lnTo>
                    <a:pt x="1819" y="134"/>
                  </a:lnTo>
                  <a:lnTo>
                    <a:pt x="1758" y="112"/>
                  </a:lnTo>
                  <a:lnTo>
                    <a:pt x="1747" y="23"/>
                  </a:lnTo>
                  <a:lnTo>
                    <a:pt x="1717" y="1"/>
                  </a:lnTo>
                  <a:lnTo>
                    <a:pt x="1709" y="16"/>
                  </a:lnTo>
                  <a:lnTo>
                    <a:pt x="1619" y="46"/>
                  </a:lnTo>
                  <a:lnTo>
                    <a:pt x="1596" y="29"/>
                  </a:lnTo>
                  <a:lnTo>
                    <a:pt x="1523" y="72"/>
                  </a:lnTo>
                  <a:lnTo>
                    <a:pt x="1506" y="123"/>
                  </a:lnTo>
                  <a:lnTo>
                    <a:pt x="1517" y="183"/>
                  </a:lnTo>
                  <a:lnTo>
                    <a:pt x="1500" y="279"/>
                  </a:lnTo>
                  <a:lnTo>
                    <a:pt x="1427" y="351"/>
                  </a:lnTo>
                  <a:lnTo>
                    <a:pt x="1427" y="383"/>
                  </a:lnTo>
                  <a:lnTo>
                    <a:pt x="1346" y="406"/>
                  </a:lnTo>
                  <a:lnTo>
                    <a:pt x="1303" y="407"/>
                  </a:lnTo>
                  <a:lnTo>
                    <a:pt x="1256" y="392"/>
                  </a:lnTo>
                  <a:lnTo>
                    <a:pt x="1158" y="445"/>
                  </a:lnTo>
                  <a:lnTo>
                    <a:pt x="1135" y="490"/>
                  </a:lnTo>
                  <a:lnTo>
                    <a:pt x="1152" y="520"/>
                  </a:lnTo>
                  <a:lnTo>
                    <a:pt x="1197" y="535"/>
                  </a:lnTo>
                  <a:lnTo>
                    <a:pt x="1137" y="579"/>
                  </a:lnTo>
                  <a:lnTo>
                    <a:pt x="1062" y="596"/>
                  </a:lnTo>
                  <a:lnTo>
                    <a:pt x="960" y="581"/>
                  </a:lnTo>
                  <a:lnTo>
                    <a:pt x="917" y="558"/>
                  </a:lnTo>
                  <a:lnTo>
                    <a:pt x="879" y="579"/>
                  </a:lnTo>
                  <a:lnTo>
                    <a:pt x="864" y="545"/>
                  </a:lnTo>
                  <a:lnTo>
                    <a:pt x="830" y="518"/>
                  </a:lnTo>
                  <a:lnTo>
                    <a:pt x="845" y="477"/>
                  </a:lnTo>
                  <a:lnTo>
                    <a:pt x="804" y="458"/>
                  </a:lnTo>
                  <a:lnTo>
                    <a:pt x="762" y="473"/>
                  </a:lnTo>
                  <a:lnTo>
                    <a:pt x="702" y="471"/>
                  </a:lnTo>
                  <a:lnTo>
                    <a:pt x="674" y="460"/>
                  </a:lnTo>
                  <a:lnTo>
                    <a:pt x="691" y="518"/>
                  </a:lnTo>
                  <a:lnTo>
                    <a:pt x="682" y="545"/>
                  </a:lnTo>
                  <a:lnTo>
                    <a:pt x="768" y="624"/>
                  </a:lnTo>
                  <a:lnTo>
                    <a:pt x="753" y="650"/>
                  </a:lnTo>
                  <a:lnTo>
                    <a:pt x="764" y="688"/>
                  </a:lnTo>
                  <a:lnTo>
                    <a:pt x="753" y="727"/>
                  </a:lnTo>
                  <a:lnTo>
                    <a:pt x="781" y="763"/>
                  </a:lnTo>
                  <a:lnTo>
                    <a:pt x="787" y="808"/>
                  </a:lnTo>
                  <a:lnTo>
                    <a:pt x="698" y="795"/>
                  </a:lnTo>
                  <a:lnTo>
                    <a:pt x="659" y="810"/>
                  </a:lnTo>
                  <a:lnTo>
                    <a:pt x="621" y="799"/>
                  </a:lnTo>
                  <a:lnTo>
                    <a:pt x="576" y="812"/>
                  </a:lnTo>
                  <a:lnTo>
                    <a:pt x="559" y="793"/>
                  </a:lnTo>
                  <a:lnTo>
                    <a:pt x="503" y="840"/>
                  </a:lnTo>
                  <a:lnTo>
                    <a:pt x="431" y="744"/>
                  </a:lnTo>
                  <a:lnTo>
                    <a:pt x="390" y="731"/>
                  </a:lnTo>
                  <a:lnTo>
                    <a:pt x="329" y="744"/>
                  </a:lnTo>
                  <a:lnTo>
                    <a:pt x="281" y="790"/>
                  </a:lnTo>
                  <a:lnTo>
                    <a:pt x="254" y="776"/>
                  </a:lnTo>
                  <a:lnTo>
                    <a:pt x="226" y="805"/>
                  </a:lnTo>
                  <a:lnTo>
                    <a:pt x="200" y="786"/>
                  </a:lnTo>
                  <a:lnTo>
                    <a:pt x="147" y="791"/>
                  </a:lnTo>
                  <a:lnTo>
                    <a:pt x="115" y="825"/>
                  </a:lnTo>
                  <a:lnTo>
                    <a:pt x="36" y="831"/>
                  </a:lnTo>
                  <a:lnTo>
                    <a:pt x="0" y="872"/>
                  </a:lnTo>
                  <a:lnTo>
                    <a:pt x="21" y="904"/>
                  </a:lnTo>
                  <a:lnTo>
                    <a:pt x="66" y="889"/>
                  </a:lnTo>
                  <a:lnTo>
                    <a:pt x="111" y="902"/>
                  </a:lnTo>
                  <a:lnTo>
                    <a:pt x="122" y="921"/>
                  </a:lnTo>
                  <a:lnTo>
                    <a:pt x="73" y="912"/>
                  </a:lnTo>
                  <a:lnTo>
                    <a:pt x="43" y="916"/>
                  </a:lnTo>
                  <a:lnTo>
                    <a:pt x="62" y="965"/>
                  </a:lnTo>
                  <a:lnTo>
                    <a:pt x="77" y="927"/>
                  </a:lnTo>
                  <a:lnTo>
                    <a:pt x="107" y="938"/>
                  </a:lnTo>
                  <a:lnTo>
                    <a:pt x="117" y="972"/>
                  </a:lnTo>
                  <a:lnTo>
                    <a:pt x="87" y="983"/>
                  </a:lnTo>
                  <a:lnTo>
                    <a:pt x="40" y="1000"/>
                  </a:lnTo>
                  <a:lnTo>
                    <a:pt x="41" y="1014"/>
                  </a:lnTo>
                  <a:lnTo>
                    <a:pt x="87" y="1014"/>
                  </a:lnTo>
                  <a:lnTo>
                    <a:pt x="105" y="1068"/>
                  </a:lnTo>
                  <a:lnTo>
                    <a:pt x="100" y="1100"/>
                  </a:lnTo>
                  <a:lnTo>
                    <a:pt x="153" y="1064"/>
                  </a:lnTo>
                  <a:lnTo>
                    <a:pt x="190" y="1076"/>
                  </a:lnTo>
                  <a:lnTo>
                    <a:pt x="222" y="1068"/>
                  </a:lnTo>
                  <a:lnTo>
                    <a:pt x="303" y="1102"/>
                  </a:lnTo>
                  <a:lnTo>
                    <a:pt x="320" y="1132"/>
                  </a:lnTo>
                  <a:lnTo>
                    <a:pt x="354" y="1132"/>
                  </a:lnTo>
                  <a:lnTo>
                    <a:pt x="410" y="1168"/>
                  </a:lnTo>
                  <a:lnTo>
                    <a:pt x="452" y="1132"/>
                  </a:lnTo>
                  <a:lnTo>
                    <a:pt x="476" y="1138"/>
                  </a:lnTo>
                  <a:lnTo>
                    <a:pt x="467" y="1166"/>
                  </a:lnTo>
                  <a:lnTo>
                    <a:pt x="480" y="1185"/>
                  </a:lnTo>
                  <a:lnTo>
                    <a:pt x="523" y="1158"/>
                  </a:lnTo>
                  <a:lnTo>
                    <a:pt x="550" y="1185"/>
                  </a:lnTo>
                  <a:lnTo>
                    <a:pt x="529" y="1234"/>
                  </a:lnTo>
                  <a:lnTo>
                    <a:pt x="554" y="1271"/>
                  </a:lnTo>
                  <a:lnTo>
                    <a:pt x="584" y="1273"/>
                  </a:lnTo>
                  <a:lnTo>
                    <a:pt x="633" y="1243"/>
                  </a:lnTo>
                  <a:lnTo>
                    <a:pt x="685" y="1249"/>
                  </a:lnTo>
                  <a:lnTo>
                    <a:pt x="719" y="1294"/>
                  </a:lnTo>
                  <a:lnTo>
                    <a:pt x="678" y="1270"/>
                  </a:lnTo>
                  <a:lnTo>
                    <a:pt x="631" y="1271"/>
                  </a:lnTo>
                  <a:lnTo>
                    <a:pt x="602" y="1313"/>
                  </a:lnTo>
                  <a:lnTo>
                    <a:pt x="629" y="1324"/>
                  </a:lnTo>
                  <a:lnTo>
                    <a:pt x="638" y="1375"/>
                  </a:lnTo>
                  <a:lnTo>
                    <a:pt x="616" y="1418"/>
                  </a:lnTo>
                  <a:lnTo>
                    <a:pt x="625" y="1452"/>
                  </a:lnTo>
                  <a:lnTo>
                    <a:pt x="668" y="1458"/>
                  </a:lnTo>
                  <a:lnTo>
                    <a:pt x="732" y="1537"/>
                  </a:lnTo>
                  <a:lnTo>
                    <a:pt x="794" y="1546"/>
                  </a:lnTo>
                  <a:lnTo>
                    <a:pt x="855" y="1582"/>
                  </a:lnTo>
                  <a:lnTo>
                    <a:pt x="853" y="1627"/>
                  </a:lnTo>
                  <a:lnTo>
                    <a:pt x="877" y="1663"/>
                  </a:lnTo>
                  <a:lnTo>
                    <a:pt x="857" y="1714"/>
                  </a:lnTo>
                  <a:lnTo>
                    <a:pt x="845" y="1721"/>
                  </a:lnTo>
                  <a:lnTo>
                    <a:pt x="834" y="1765"/>
                  </a:lnTo>
                  <a:lnTo>
                    <a:pt x="877" y="1776"/>
                  </a:lnTo>
                  <a:lnTo>
                    <a:pt x="954" y="1836"/>
                  </a:lnTo>
                  <a:lnTo>
                    <a:pt x="1015" y="1981"/>
                  </a:lnTo>
                  <a:lnTo>
                    <a:pt x="949" y="1917"/>
                  </a:lnTo>
                  <a:lnTo>
                    <a:pt x="932" y="1855"/>
                  </a:lnTo>
                  <a:lnTo>
                    <a:pt x="879" y="1829"/>
                  </a:lnTo>
                  <a:lnTo>
                    <a:pt x="853" y="1846"/>
                  </a:lnTo>
                  <a:lnTo>
                    <a:pt x="828" y="1974"/>
                  </a:lnTo>
                  <a:lnTo>
                    <a:pt x="830" y="2068"/>
                  </a:lnTo>
                  <a:lnTo>
                    <a:pt x="872" y="2096"/>
                  </a:lnTo>
                  <a:lnTo>
                    <a:pt x="838" y="2120"/>
                  </a:lnTo>
                  <a:lnTo>
                    <a:pt x="825" y="2295"/>
                  </a:lnTo>
                  <a:lnTo>
                    <a:pt x="778" y="2448"/>
                  </a:lnTo>
                  <a:lnTo>
                    <a:pt x="717" y="2484"/>
                  </a:lnTo>
                  <a:lnTo>
                    <a:pt x="762" y="2508"/>
                  </a:lnTo>
                  <a:lnTo>
                    <a:pt x="768" y="2521"/>
                  </a:lnTo>
                  <a:lnTo>
                    <a:pt x="800" y="2527"/>
                  </a:lnTo>
                  <a:lnTo>
                    <a:pt x="810" y="2580"/>
                  </a:lnTo>
                  <a:lnTo>
                    <a:pt x="802" y="2621"/>
                  </a:lnTo>
                  <a:lnTo>
                    <a:pt x="877" y="2612"/>
                  </a:lnTo>
                  <a:lnTo>
                    <a:pt x="979" y="2653"/>
                  </a:lnTo>
                  <a:lnTo>
                    <a:pt x="1028" y="2706"/>
                  </a:lnTo>
                  <a:lnTo>
                    <a:pt x="1081" y="2681"/>
                  </a:lnTo>
                  <a:lnTo>
                    <a:pt x="1137" y="2740"/>
                  </a:lnTo>
                  <a:lnTo>
                    <a:pt x="1209" y="2738"/>
                  </a:lnTo>
                  <a:lnTo>
                    <a:pt x="1244" y="2757"/>
                  </a:lnTo>
                  <a:lnTo>
                    <a:pt x="1288" y="2711"/>
                  </a:lnTo>
                  <a:lnTo>
                    <a:pt x="1406" y="2708"/>
                  </a:lnTo>
                  <a:lnTo>
                    <a:pt x="1450" y="2730"/>
                  </a:lnTo>
                  <a:lnTo>
                    <a:pt x="1521" y="2725"/>
                  </a:lnTo>
                  <a:lnTo>
                    <a:pt x="1594" y="2764"/>
                  </a:lnTo>
                  <a:lnTo>
                    <a:pt x="1715" y="2753"/>
                  </a:lnTo>
                  <a:lnTo>
                    <a:pt x="1802" y="2806"/>
                  </a:lnTo>
                  <a:lnTo>
                    <a:pt x="1834" y="2817"/>
                  </a:lnTo>
                  <a:lnTo>
                    <a:pt x="1832" y="2791"/>
                  </a:lnTo>
                  <a:lnTo>
                    <a:pt x="1811" y="2717"/>
                  </a:lnTo>
                  <a:lnTo>
                    <a:pt x="1832" y="2629"/>
                  </a:lnTo>
                  <a:lnTo>
                    <a:pt x="1837" y="2587"/>
                  </a:lnTo>
                  <a:lnTo>
                    <a:pt x="1896" y="2535"/>
                  </a:lnTo>
                  <a:lnTo>
                    <a:pt x="1984" y="2439"/>
                  </a:lnTo>
                  <a:lnTo>
                    <a:pt x="2014" y="2437"/>
                  </a:lnTo>
                  <a:lnTo>
                    <a:pt x="2043" y="2457"/>
                  </a:lnTo>
                  <a:lnTo>
                    <a:pt x="2103" y="2465"/>
                  </a:lnTo>
                  <a:lnTo>
                    <a:pt x="2165" y="2503"/>
                  </a:lnTo>
                  <a:lnTo>
                    <a:pt x="2208" y="2503"/>
                  </a:lnTo>
                  <a:lnTo>
                    <a:pt x="2246" y="2472"/>
                  </a:lnTo>
                  <a:lnTo>
                    <a:pt x="2283" y="2467"/>
                  </a:lnTo>
                  <a:lnTo>
                    <a:pt x="2440" y="2565"/>
                  </a:lnTo>
                  <a:lnTo>
                    <a:pt x="2483" y="2602"/>
                  </a:lnTo>
                  <a:lnTo>
                    <a:pt x="2598" y="2608"/>
                  </a:lnTo>
                  <a:lnTo>
                    <a:pt x="2647" y="2567"/>
                  </a:lnTo>
                  <a:lnTo>
                    <a:pt x="2637" y="2542"/>
                  </a:lnTo>
                  <a:lnTo>
                    <a:pt x="2681" y="2486"/>
                  </a:lnTo>
                  <a:lnTo>
                    <a:pt x="2843" y="2363"/>
                  </a:lnTo>
                  <a:lnTo>
                    <a:pt x="2852" y="2363"/>
                  </a:lnTo>
                  <a:lnTo>
                    <a:pt x="2835" y="2307"/>
                  </a:lnTo>
                  <a:lnTo>
                    <a:pt x="2869" y="2230"/>
                  </a:lnTo>
                  <a:lnTo>
                    <a:pt x="2790" y="2230"/>
                  </a:lnTo>
                  <a:lnTo>
                    <a:pt x="2709" y="2173"/>
                  </a:lnTo>
                  <a:lnTo>
                    <a:pt x="2698" y="2039"/>
                  </a:lnTo>
                  <a:lnTo>
                    <a:pt x="2634" y="1972"/>
                  </a:lnTo>
                  <a:lnTo>
                    <a:pt x="2671" y="1932"/>
                  </a:lnTo>
                  <a:lnTo>
                    <a:pt x="2731" y="1925"/>
                  </a:lnTo>
                  <a:lnTo>
                    <a:pt x="2747" y="1838"/>
                  </a:lnTo>
                  <a:lnTo>
                    <a:pt x="2698" y="1793"/>
                  </a:lnTo>
                  <a:lnTo>
                    <a:pt x="2690" y="1731"/>
                  </a:lnTo>
                  <a:lnTo>
                    <a:pt x="2713" y="170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4572165" y="2633474"/>
              <a:ext cx="12796" cy="25450"/>
            </a:xfrm>
            <a:custGeom>
              <a:avLst/>
              <a:gdLst/>
              <a:ahLst/>
              <a:cxnLst/>
              <a:rect l="l" t="t" r="r" b="b"/>
              <a:pathLst>
                <a:path w="269" h="535" extrusionOk="0">
                  <a:moveTo>
                    <a:pt x="163" y="535"/>
                  </a:moveTo>
                  <a:lnTo>
                    <a:pt x="86" y="501"/>
                  </a:lnTo>
                  <a:lnTo>
                    <a:pt x="71" y="478"/>
                  </a:lnTo>
                  <a:lnTo>
                    <a:pt x="89" y="450"/>
                  </a:lnTo>
                  <a:lnTo>
                    <a:pt x="108" y="454"/>
                  </a:lnTo>
                  <a:lnTo>
                    <a:pt x="95" y="431"/>
                  </a:lnTo>
                  <a:lnTo>
                    <a:pt x="76" y="431"/>
                  </a:lnTo>
                  <a:lnTo>
                    <a:pt x="80" y="395"/>
                  </a:lnTo>
                  <a:lnTo>
                    <a:pt x="44" y="377"/>
                  </a:lnTo>
                  <a:lnTo>
                    <a:pt x="29" y="350"/>
                  </a:lnTo>
                  <a:lnTo>
                    <a:pt x="48" y="339"/>
                  </a:lnTo>
                  <a:lnTo>
                    <a:pt x="48" y="320"/>
                  </a:lnTo>
                  <a:lnTo>
                    <a:pt x="10" y="299"/>
                  </a:lnTo>
                  <a:lnTo>
                    <a:pt x="1" y="264"/>
                  </a:lnTo>
                  <a:lnTo>
                    <a:pt x="31" y="264"/>
                  </a:lnTo>
                  <a:lnTo>
                    <a:pt x="40" y="239"/>
                  </a:lnTo>
                  <a:lnTo>
                    <a:pt x="10" y="213"/>
                  </a:lnTo>
                  <a:lnTo>
                    <a:pt x="46" y="149"/>
                  </a:lnTo>
                  <a:lnTo>
                    <a:pt x="123" y="122"/>
                  </a:lnTo>
                  <a:lnTo>
                    <a:pt x="155" y="90"/>
                  </a:lnTo>
                  <a:lnTo>
                    <a:pt x="187" y="124"/>
                  </a:lnTo>
                  <a:lnTo>
                    <a:pt x="206" y="124"/>
                  </a:lnTo>
                  <a:lnTo>
                    <a:pt x="214" y="77"/>
                  </a:lnTo>
                  <a:lnTo>
                    <a:pt x="199" y="45"/>
                  </a:lnTo>
                  <a:lnTo>
                    <a:pt x="208" y="0"/>
                  </a:lnTo>
                  <a:lnTo>
                    <a:pt x="232" y="0"/>
                  </a:lnTo>
                  <a:lnTo>
                    <a:pt x="248" y="74"/>
                  </a:lnTo>
                  <a:lnTo>
                    <a:pt x="240" y="139"/>
                  </a:lnTo>
                  <a:lnTo>
                    <a:pt x="268" y="243"/>
                  </a:lnTo>
                  <a:lnTo>
                    <a:pt x="236" y="362"/>
                  </a:lnTo>
                  <a:lnTo>
                    <a:pt x="238" y="429"/>
                  </a:lnTo>
                  <a:lnTo>
                    <a:pt x="212" y="51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4644375" y="2739744"/>
              <a:ext cx="3901" cy="3901"/>
            </a:xfrm>
            <a:custGeom>
              <a:avLst/>
              <a:gdLst/>
              <a:ahLst/>
              <a:cxnLst/>
              <a:rect l="l" t="t" r="r" b="b"/>
              <a:pathLst>
                <a:path w="82" h="82" extrusionOk="0">
                  <a:moveTo>
                    <a:pt x="81" y="12"/>
                  </a:moveTo>
                  <a:lnTo>
                    <a:pt x="81" y="51"/>
                  </a:lnTo>
                  <a:lnTo>
                    <a:pt x="53" y="82"/>
                  </a:lnTo>
                  <a:lnTo>
                    <a:pt x="0" y="3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4550331" y="2572395"/>
              <a:ext cx="139856" cy="139903"/>
            </a:xfrm>
            <a:custGeom>
              <a:avLst/>
              <a:gdLst/>
              <a:ahLst/>
              <a:cxnLst/>
              <a:rect l="l" t="t" r="r" b="b"/>
              <a:pathLst>
                <a:path w="2940" h="2941" extrusionOk="0">
                  <a:moveTo>
                    <a:pt x="219" y="1058"/>
                  </a:moveTo>
                  <a:lnTo>
                    <a:pt x="202" y="1002"/>
                  </a:lnTo>
                  <a:lnTo>
                    <a:pt x="236" y="925"/>
                  </a:lnTo>
                  <a:lnTo>
                    <a:pt x="157" y="925"/>
                  </a:lnTo>
                  <a:lnTo>
                    <a:pt x="76" y="868"/>
                  </a:lnTo>
                  <a:lnTo>
                    <a:pt x="65" y="734"/>
                  </a:lnTo>
                  <a:lnTo>
                    <a:pt x="1" y="667"/>
                  </a:lnTo>
                  <a:lnTo>
                    <a:pt x="38" y="627"/>
                  </a:lnTo>
                  <a:lnTo>
                    <a:pt x="98" y="620"/>
                  </a:lnTo>
                  <a:lnTo>
                    <a:pt x="114" y="533"/>
                  </a:lnTo>
                  <a:lnTo>
                    <a:pt x="65" y="488"/>
                  </a:lnTo>
                  <a:lnTo>
                    <a:pt x="57" y="426"/>
                  </a:lnTo>
                  <a:lnTo>
                    <a:pt x="80" y="399"/>
                  </a:lnTo>
                  <a:lnTo>
                    <a:pt x="138" y="422"/>
                  </a:lnTo>
                  <a:lnTo>
                    <a:pt x="240" y="347"/>
                  </a:lnTo>
                  <a:lnTo>
                    <a:pt x="306" y="377"/>
                  </a:lnTo>
                  <a:lnTo>
                    <a:pt x="400" y="217"/>
                  </a:lnTo>
                  <a:lnTo>
                    <a:pt x="458" y="254"/>
                  </a:lnTo>
                  <a:lnTo>
                    <a:pt x="452" y="313"/>
                  </a:lnTo>
                  <a:lnTo>
                    <a:pt x="533" y="354"/>
                  </a:lnTo>
                  <a:lnTo>
                    <a:pt x="560" y="407"/>
                  </a:lnTo>
                  <a:lnTo>
                    <a:pt x="611" y="313"/>
                  </a:lnTo>
                  <a:lnTo>
                    <a:pt x="611" y="243"/>
                  </a:lnTo>
                  <a:lnTo>
                    <a:pt x="723" y="273"/>
                  </a:lnTo>
                  <a:lnTo>
                    <a:pt x="769" y="269"/>
                  </a:lnTo>
                  <a:lnTo>
                    <a:pt x="812" y="305"/>
                  </a:lnTo>
                  <a:lnTo>
                    <a:pt x="823" y="209"/>
                  </a:lnTo>
                  <a:lnTo>
                    <a:pt x="925" y="187"/>
                  </a:lnTo>
                  <a:lnTo>
                    <a:pt x="899" y="106"/>
                  </a:lnTo>
                  <a:lnTo>
                    <a:pt x="949" y="42"/>
                  </a:lnTo>
                  <a:lnTo>
                    <a:pt x="1036" y="79"/>
                  </a:lnTo>
                  <a:lnTo>
                    <a:pt x="1170" y="0"/>
                  </a:lnTo>
                  <a:lnTo>
                    <a:pt x="1226" y="15"/>
                  </a:lnTo>
                  <a:lnTo>
                    <a:pt x="1315" y="8"/>
                  </a:lnTo>
                  <a:lnTo>
                    <a:pt x="1307" y="61"/>
                  </a:lnTo>
                  <a:lnTo>
                    <a:pt x="1433" y="134"/>
                  </a:lnTo>
                  <a:lnTo>
                    <a:pt x="1591" y="164"/>
                  </a:lnTo>
                  <a:lnTo>
                    <a:pt x="1676" y="157"/>
                  </a:lnTo>
                  <a:lnTo>
                    <a:pt x="1714" y="190"/>
                  </a:lnTo>
                  <a:lnTo>
                    <a:pt x="1653" y="277"/>
                  </a:lnTo>
                  <a:lnTo>
                    <a:pt x="1672" y="317"/>
                  </a:lnTo>
                  <a:lnTo>
                    <a:pt x="1638" y="369"/>
                  </a:lnTo>
                  <a:lnTo>
                    <a:pt x="1651" y="458"/>
                  </a:lnTo>
                  <a:lnTo>
                    <a:pt x="1593" y="443"/>
                  </a:lnTo>
                  <a:lnTo>
                    <a:pt x="1559" y="460"/>
                  </a:lnTo>
                  <a:lnTo>
                    <a:pt x="1522" y="497"/>
                  </a:lnTo>
                  <a:lnTo>
                    <a:pt x="1465" y="497"/>
                  </a:lnTo>
                  <a:lnTo>
                    <a:pt x="1412" y="544"/>
                  </a:lnTo>
                  <a:lnTo>
                    <a:pt x="1356" y="552"/>
                  </a:lnTo>
                  <a:lnTo>
                    <a:pt x="1335" y="591"/>
                  </a:lnTo>
                  <a:lnTo>
                    <a:pt x="1363" y="646"/>
                  </a:lnTo>
                  <a:lnTo>
                    <a:pt x="1399" y="691"/>
                  </a:lnTo>
                  <a:lnTo>
                    <a:pt x="1360" y="750"/>
                  </a:lnTo>
                  <a:lnTo>
                    <a:pt x="1335" y="768"/>
                  </a:lnTo>
                  <a:lnTo>
                    <a:pt x="1365" y="832"/>
                  </a:lnTo>
                  <a:lnTo>
                    <a:pt x="1373" y="908"/>
                  </a:lnTo>
                  <a:lnTo>
                    <a:pt x="1399" y="945"/>
                  </a:lnTo>
                  <a:lnTo>
                    <a:pt x="1514" y="1006"/>
                  </a:lnTo>
                  <a:lnTo>
                    <a:pt x="1576" y="1039"/>
                  </a:lnTo>
                  <a:lnTo>
                    <a:pt x="1606" y="1083"/>
                  </a:lnTo>
                  <a:lnTo>
                    <a:pt x="1774" y="1252"/>
                  </a:lnTo>
                  <a:lnTo>
                    <a:pt x="1780" y="1297"/>
                  </a:lnTo>
                  <a:lnTo>
                    <a:pt x="1800" y="1309"/>
                  </a:lnTo>
                  <a:lnTo>
                    <a:pt x="1802" y="1361"/>
                  </a:lnTo>
                  <a:lnTo>
                    <a:pt x="1838" y="1412"/>
                  </a:lnTo>
                  <a:lnTo>
                    <a:pt x="1885" y="1461"/>
                  </a:lnTo>
                  <a:lnTo>
                    <a:pt x="1921" y="1518"/>
                  </a:lnTo>
                  <a:lnTo>
                    <a:pt x="1996" y="1576"/>
                  </a:lnTo>
                  <a:lnTo>
                    <a:pt x="2034" y="1614"/>
                  </a:lnTo>
                  <a:lnTo>
                    <a:pt x="2081" y="1623"/>
                  </a:lnTo>
                  <a:lnTo>
                    <a:pt x="2115" y="1644"/>
                  </a:lnTo>
                  <a:lnTo>
                    <a:pt x="2212" y="1642"/>
                  </a:lnTo>
                  <a:lnTo>
                    <a:pt x="2252" y="1655"/>
                  </a:lnTo>
                  <a:lnTo>
                    <a:pt x="2316" y="1644"/>
                  </a:lnTo>
                  <a:lnTo>
                    <a:pt x="2359" y="1668"/>
                  </a:lnTo>
                  <a:lnTo>
                    <a:pt x="2350" y="1704"/>
                  </a:lnTo>
                  <a:lnTo>
                    <a:pt x="2286" y="1747"/>
                  </a:lnTo>
                  <a:lnTo>
                    <a:pt x="2284" y="1772"/>
                  </a:lnTo>
                  <a:lnTo>
                    <a:pt x="2308" y="1811"/>
                  </a:lnTo>
                  <a:lnTo>
                    <a:pt x="2361" y="1811"/>
                  </a:lnTo>
                  <a:lnTo>
                    <a:pt x="2459" y="1836"/>
                  </a:lnTo>
                  <a:lnTo>
                    <a:pt x="2662" y="1945"/>
                  </a:lnTo>
                  <a:lnTo>
                    <a:pt x="2741" y="2003"/>
                  </a:lnTo>
                  <a:lnTo>
                    <a:pt x="2794" y="2058"/>
                  </a:lnTo>
                  <a:lnTo>
                    <a:pt x="2877" y="2080"/>
                  </a:lnTo>
                  <a:lnTo>
                    <a:pt x="2920" y="2109"/>
                  </a:lnTo>
                  <a:lnTo>
                    <a:pt x="2939" y="2144"/>
                  </a:lnTo>
                  <a:lnTo>
                    <a:pt x="2932" y="2210"/>
                  </a:lnTo>
                  <a:lnTo>
                    <a:pt x="2909" y="2242"/>
                  </a:lnTo>
                  <a:lnTo>
                    <a:pt x="2916" y="2284"/>
                  </a:lnTo>
                  <a:lnTo>
                    <a:pt x="2901" y="2295"/>
                  </a:lnTo>
                  <a:lnTo>
                    <a:pt x="2900" y="2310"/>
                  </a:lnTo>
                  <a:lnTo>
                    <a:pt x="2854" y="2291"/>
                  </a:lnTo>
                  <a:lnTo>
                    <a:pt x="2819" y="2246"/>
                  </a:lnTo>
                  <a:lnTo>
                    <a:pt x="2796" y="2199"/>
                  </a:lnTo>
                  <a:lnTo>
                    <a:pt x="2804" y="2159"/>
                  </a:lnTo>
                  <a:lnTo>
                    <a:pt x="2775" y="2143"/>
                  </a:lnTo>
                  <a:lnTo>
                    <a:pt x="2696" y="2143"/>
                  </a:lnTo>
                  <a:lnTo>
                    <a:pt x="2679" y="2118"/>
                  </a:lnTo>
                  <a:lnTo>
                    <a:pt x="2627" y="2094"/>
                  </a:lnTo>
                  <a:lnTo>
                    <a:pt x="2593" y="2097"/>
                  </a:lnTo>
                  <a:lnTo>
                    <a:pt x="2568" y="2112"/>
                  </a:lnTo>
                  <a:lnTo>
                    <a:pt x="2551" y="2175"/>
                  </a:lnTo>
                  <a:lnTo>
                    <a:pt x="2521" y="2207"/>
                  </a:lnTo>
                  <a:lnTo>
                    <a:pt x="2525" y="2240"/>
                  </a:lnTo>
                  <a:lnTo>
                    <a:pt x="2516" y="2278"/>
                  </a:lnTo>
                  <a:lnTo>
                    <a:pt x="2480" y="2304"/>
                  </a:lnTo>
                  <a:lnTo>
                    <a:pt x="2480" y="2342"/>
                  </a:lnTo>
                  <a:lnTo>
                    <a:pt x="2497" y="2368"/>
                  </a:lnTo>
                  <a:lnTo>
                    <a:pt x="2538" y="2374"/>
                  </a:lnTo>
                  <a:lnTo>
                    <a:pt x="2610" y="2442"/>
                  </a:lnTo>
                  <a:lnTo>
                    <a:pt x="2625" y="2472"/>
                  </a:lnTo>
                  <a:lnTo>
                    <a:pt x="2615" y="2538"/>
                  </a:lnTo>
                  <a:lnTo>
                    <a:pt x="2630" y="2560"/>
                  </a:lnTo>
                  <a:lnTo>
                    <a:pt x="2612" y="2598"/>
                  </a:lnTo>
                  <a:lnTo>
                    <a:pt x="2566" y="2609"/>
                  </a:lnTo>
                  <a:lnTo>
                    <a:pt x="2525" y="2655"/>
                  </a:lnTo>
                  <a:lnTo>
                    <a:pt x="2517" y="2773"/>
                  </a:lnTo>
                  <a:lnTo>
                    <a:pt x="2448" y="2830"/>
                  </a:lnTo>
                  <a:lnTo>
                    <a:pt x="2438" y="2886"/>
                  </a:lnTo>
                  <a:lnTo>
                    <a:pt x="2401" y="2935"/>
                  </a:lnTo>
                  <a:lnTo>
                    <a:pt x="2327" y="2941"/>
                  </a:lnTo>
                  <a:lnTo>
                    <a:pt x="2271" y="2886"/>
                  </a:lnTo>
                  <a:lnTo>
                    <a:pt x="2269" y="2847"/>
                  </a:lnTo>
                  <a:lnTo>
                    <a:pt x="2280" y="2826"/>
                  </a:lnTo>
                  <a:lnTo>
                    <a:pt x="2312" y="2809"/>
                  </a:lnTo>
                  <a:lnTo>
                    <a:pt x="2342" y="2773"/>
                  </a:lnTo>
                  <a:lnTo>
                    <a:pt x="2348" y="2726"/>
                  </a:lnTo>
                  <a:lnTo>
                    <a:pt x="2342" y="2675"/>
                  </a:lnTo>
                  <a:lnTo>
                    <a:pt x="2357" y="2666"/>
                  </a:lnTo>
                  <a:lnTo>
                    <a:pt x="2378" y="2664"/>
                  </a:lnTo>
                  <a:lnTo>
                    <a:pt x="2404" y="2632"/>
                  </a:lnTo>
                  <a:lnTo>
                    <a:pt x="2406" y="2585"/>
                  </a:lnTo>
                  <a:lnTo>
                    <a:pt x="2378" y="2542"/>
                  </a:lnTo>
                  <a:lnTo>
                    <a:pt x="2356" y="2449"/>
                  </a:lnTo>
                  <a:lnTo>
                    <a:pt x="2329" y="2415"/>
                  </a:lnTo>
                  <a:lnTo>
                    <a:pt x="2316" y="2336"/>
                  </a:lnTo>
                  <a:lnTo>
                    <a:pt x="2293" y="2255"/>
                  </a:lnTo>
                  <a:lnTo>
                    <a:pt x="2258" y="2231"/>
                  </a:lnTo>
                  <a:lnTo>
                    <a:pt x="2228" y="2250"/>
                  </a:lnTo>
                  <a:lnTo>
                    <a:pt x="2162" y="2233"/>
                  </a:lnTo>
                  <a:lnTo>
                    <a:pt x="2139" y="2191"/>
                  </a:lnTo>
                  <a:lnTo>
                    <a:pt x="2086" y="2188"/>
                  </a:lnTo>
                  <a:lnTo>
                    <a:pt x="2062" y="2161"/>
                  </a:lnTo>
                  <a:lnTo>
                    <a:pt x="2073" y="2141"/>
                  </a:lnTo>
                  <a:lnTo>
                    <a:pt x="2079" y="2090"/>
                  </a:lnTo>
                  <a:lnTo>
                    <a:pt x="2045" y="2047"/>
                  </a:lnTo>
                  <a:lnTo>
                    <a:pt x="2000" y="2043"/>
                  </a:lnTo>
                  <a:lnTo>
                    <a:pt x="1955" y="2045"/>
                  </a:lnTo>
                  <a:lnTo>
                    <a:pt x="1958" y="2009"/>
                  </a:lnTo>
                  <a:lnTo>
                    <a:pt x="1915" y="1994"/>
                  </a:lnTo>
                  <a:lnTo>
                    <a:pt x="1887" y="2005"/>
                  </a:lnTo>
                  <a:lnTo>
                    <a:pt x="1853" y="1984"/>
                  </a:lnTo>
                  <a:lnTo>
                    <a:pt x="1798" y="1883"/>
                  </a:lnTo>
                  <a:lnTo>
                    <a:pt x="1748" y="1879"/>
                  </a:lnTo>
                  <a:lnTo>
                    <a:pt x="1695" y="1856"/>
                  </a:lnTo>
                  <a:lnTo>
                    <a:pt x="1661" y="1888"/>
                  </a:lnTo>
                  <a:lnTo>
                    <a:pt x="1616" y="1888"/>
                  </a:lnTo>
                  <a:lnTo>
                    <a:pt x="1604" y="1845"/>
                  </a:lnTo>
                  <a:lnTo>
                    <a:pt x="1563" y="1817"/>
                  </a:lnTo>
                  <a:lnTo>
                    <a:pt x="1514" y="1807"/>
                  </a:lnTo>
                  <a:lnTo>
                    <a:pt x="1412" y="1732"/>
                  </a:lnTo>
                  <a:lnTo>
                    <a:pt x="1307" y="1598"/>
                  </a:lnTo>
                  <a:lnTo>
                    <a:pt x="1273" y="1585"/>
                  </a:lnTo>
                  <a:lnTo>
                    <a:pt x="1264" y="1546"/>
                  </a:lnTo>
                  <a:lnTo>
                    <a:pt x="1217" y="1482"/>
                  </a:lnTo>
                  <a:lnTo>
                    <a:pt x="1143" y="1480"/>
                  </a:lnTo>
                  <a:lnTo>
                    <a:pt x="1136" y="1433"/>
                  </a:lnTo>
                  <a:lnTo>
                    <a:pt x="1064" y="1367"/>
                  </a:lnTo>
                  <a:lnTo>
                    <a:pt x="1027" y="1318"/>
                  </a:lnTo>
                  <a:lnTo>
                    <a:pt x="964" y="1290"/>
                  </a:lnTo>
                  <a:lnTo>
                    <a:pt x="966" y="1218"/>
                  </a:lnTo>
                  <a:lnTo>
                    <a:pt x="927" y="1192"/>
                  </a:lnTo>
                  <a:lnTo>
                    <a:pt x="925" y="1147"/>
                  </a:lnTo>
                  <a:lnTo>
                    <a:pt x="878" y="1071"/>
                  </a:lnTo>
                  <a:lnTo>
                    <a:pt x="857" y="1032"/>
                  </a:lnTo>
                  <a:lnTo>
                    <a:pt x="842" y="1004"/>
                  </a:lnTo>
                  <a:lnTo>
                    <a:pt x="821" y="962"/>
                  </a:lnTo>
                  <a:lnTo>
                    <a:pt x="744" y="940"/>
                  </a:lnTo>
                  <a:lnTo>
                    <a:pt x="693" y="908"/>
                  </a:lnTo>
                  <a:lnTo>
                    <a:pt x="522" y="862"/>
                  </a:lnTo>
                  <a:lnTo>
                    <a:pt x="390" y="936"/>
                  </a:lnTo>
                  <a:lnTo>
                    <a:pt x="388" y="979"/>
                  </a:lnTo>
                  <a:lnTo>
                    <a:pt x="343" y="103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4569692" y="2660874"/>
              <a:ext cx="2093" cy="3235"/>
            </a:xfrm>
            <a:custGeom>
              <a:avLst/>
              <a:gdLst/>
              <a:ahLst/>
              <a:cxnLst/>
              <a:rect l="l" t="t" r="r" b="b"/>
              <a:pathLst>
                <a:path w="44" h="68" extrusionOk="0">
                  <a:moveTo>
                    <a:pt x="2" y="68"/>
                  </a:moveTo>
                  <a:lnTo>
                    <a:pt x="17" y="64"/>
                  </a:lnTo>
                  <a:lnTo>
                    <a:pt x="23" y="42"/>
                  </a:lnTo>
                  <a:lnTo>
                    <a:pt x="44" y="17"/>
                  </a:lnTo>
                  <a:lnTo>
                    <a:pt x="23" y="0"/>
                  </a:lnTo>
                  <a:lnTo>
                    <a:pt x="15" y="25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4600945" y="2643654"/>
              <a:ext cx="1475" cy="1142"/>
            </a:xfrm>
            <a:custGeom>
              <a:avLst/>
              <a:gdLst/>
              <a:ahLst/>
              <a:cxnLst/>
              <a:rect l="l" t="t" r="r" b="b"/>
              <a:pathLst>
                <a:path w="31" h="24" extrusionOk="0">
                  <a:moveTo>
                    <a:pt x="0" y="10"/>
                  </a:moveTo>
                  <a:lnTo>
                    <a:pt x="30" y="23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4590194" y="2635139"/>
              <a:ext cx="5851" cy="3663"/>
            </a:xfrm>
            <a:custGeom>
              <a:avLst/>
              <a:gdLst/>
              <a:ahLst/>
              <a:cxnLst/>
              <a:rect l="l" t="t" r="r" b="b"/>
              <a:pathLst>
                <a:path w="123" h="77" extrusionOk="0">
                  <a:moveTo>
                    <a:pt x="23" y="40"/>
                  </a:moveTo>
                  <a:lnTo>
                    <a:pt x="0" y="65"/>
                  </a:lnTo>
                  <a:lnTo>
                    <a:pt x="29" y="76"/>
                  </a:lnTo>
                  <a:lnTo>
                    <a:pt x="81" y="57"/>
                  </a:lnTo>
                  <a:lnTo>
                    <a:pt x="123" y="59"/>
                  </a:lnTo>
                  <a:lnTo>
                    <a:pt x="115" y="31"/>
                  </a:lnTo>
                  <a:lnTo>
                    <a:pt x="91" y="1"/>
                  </a:lnTo>
                  <a:lnTo>
                    <a:pt x="79" y="1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4569216" y="2661588"/>
              <a:ext cx="18695" cy="35582"/>
            </a:xfrm>
            <a:custGeom>
              <a:avLst/>
              <a:gdLst/>
              <a:ahLst/>
              <a:cxnLst/>
              <a:rect l="l" t="t" r="r" b="b"/>
              <a:pathLst>
                <a:path w="393" h="748" extrusionOk="0">
                  <a:moveTo>
                    <a:pt x="146" y="748"/>
                  </a:moveTo>
                  <a:lnTo>
                    <a:pt x="165" y="734"/>
                  </a:lnTo>
                  <a:lnTo>
                    <a:pt x="189" y="748"/>
                  </a:lnTo>
                  <a:lnTo>
                    <a:pt x="227" y="731"/>
                  </a:lnTo>
                  <a:lnTo>
                    <a:pt x="230" y="672"/>
                  </a:lnTo>
                  <a:lnTo>
                    <a:pt x="246" y="636"/>
                  </a:lnTo>
                  <a:lnTo>
                    <a:pt x="294" y="642"/>
                  </a:lnTo>
                  <a:lnTo>
                    <a:pt x="326" y="672"/>
                  </a:lnTo>
                  <a:lnTo>
                    <a:pt x="355" y="672"/>
                  </a:lnTo>
                  <a:lnTo>
                    <a:pt x="375" y="635"/>
                  </a:lnTo>
                  <a:lnTo>
                    <a:pt x="375" y="540"/>
                  </a:lnTo>
                  <a:lnTo>
                    <a:pt x="385" y="512"/>
                  </a:lnTo>
                  <a:lnTo>
                    <a:pt x="374" y="409"/>
                  </a:lnTo>
                  <a:lnTo>
                    <a:pt x="392" y="316"/>
                  </a:lnTo>
                  <a:lnTo>
                    <a:pt x="326" y="256"/>
                  </a:lnTo>
                  <a:lnTo>
                    <a:pt x="383" y="220"/>
                  </a:lnTo>
                  <a:lnTo>
                    <a:pt x="390" y="181"/>
                  </a:lnTo>
                  <a:lnTo>
                    <a:pt x="377" y="121"/>
                  </a:lnTo>
                  <a:lnTo>
                    <a:pt x="343" y="83"/>
                  </a:lnTo>
                  <a:lnTo>
                    <a:pt x="308" y="15"/>
                  </a:lnTo>
                  <a:lnTo>
                    <a:pt x="287" y="34"/>
                  </a:lnTo>
                  <a:lnTo>
                    <a:pt x="242" y="0"/>
                  </a:lnTo>
                  <a:lnTo>
                    <a:pt x="204" y="4"/>
                  </a:lnTo>
                  <a:lnTo>
                    <a:pt x="110" y="115"/>
                  </a:lnTo>
                  <a:lnTo>
                    <a:pt x="69" y="117"/>
                  </a:lnTo>
                  <a:lnTo>
                    <a:pt x="10" y="81"/>
                  </a:lnTo>
                  <a:lnTo>
                    <a:pt x="10" y="138"/>
                  </a:lnTo>
                  <a:lnTo>
                    <a:pt x="1" y="175"/>
                  </a:lnTo>
                  <a:lnTo>
                    <a:pt x="42" y="217"/>
                  </a:lnTo>
                  <a:lnTo>
                    <a:pt x="52" y="254"/>
                  </a:lnTo>
                  <a:lnTo>
                    <a:pt x="84" y="284"/>
                  </a:lnTo>
                  <a:lnTo>
                    <a:pt x="84" y="345"/>
                  </a:lnTo>
                  <a:lnTo>
                    <a:pt x="48" y="384"/>
                  </a:lnTo>
                  <a:lnTo>
                    <a:pt x="63" y="414"/>
                  </a:lnTo>
                  <a:lnTo>
                    <a:pt x="114" y="418"/>
                  </a:lnTo>
                  <a:lnTo>
                    <a:pt x="114" y="441"/>
                  </a:lnTo>
                  <a:lnTo>
                    <a:pt x="82" y="478"/>
                  </a:lnTo>
                  <a:lnTo>
                    <a:pt x="59" y="567"/>
                  </a:lnTo>
                  <a:lnTo>
                    <a:pt x="80" y="601"/>
                  </a:lnTo>
                  <a:lnTo>
                    <a:pt x="106" y="70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4621637" y="2705637"/>
              <a:ext cx="35582" cy="24118"/>
            </a:xfrm>
            <a:custGeom>
              <a:avLst/>
              <a:gdLst/>
              <a:ahLst/>
              <a:cxnLst/>
              <a:rect l="l" t="t" r="r" b="b"/>
              <a:pathLst>
                <a:path w="748" h="507" extrusionOk="0">
                  <a:moveTo>
                    <a:pt x="676" y="499"/>
                  </a:moveTo>
                  <a:lnTo>
                    <a:pt x="672" y="435"/>
                  </a:lnTo>
                  <a:lnTo>
                    <a:pt x="697" y="403"/>
                  </a:lnTo>
                  <a:lnTo>
                    <a:pt x="691" y="349"/>
                  </a:lnTo>
                  <a:lnTo>
                    <a:pt x="644" y="283"/>
                  </a:lnTo>
                  <a:lnTo>
                    <a:pt x="691" y="158"/>
                  </a:lnTo>
                  <a:lnTo>
                    <a:pt x="738" y="115"/>
                  </a:lnTo>
                  <a:lnTo>
                    <a:pt x="747" y="47"/>
                  </a:lnTo>
                  <a:lnTo>
                    <a:pt x="710" y="0"/>
                  </a:lnTo>
                  <a:lnTo>
                    <a:pt x="644" y="62"/>
                  </a:lnTo>
                  <a:lnTo>
                    <a:pt x="617" y="59"/>
                  </a:lnTo>
                  <a:lnTo>
                    <a:pt x="561" y="27"/>
                  </a:lnTo>
                  <a:lnTo>
                    <a:pt x="506" y="87"/>
                  </a:lnTo>
                  <a:lnTo>
                    <a:pt x="390" y="78"/>
                  </a:lnTo>
                  <a:lnTo>
                    <a:pt x="294" y="108"/>
                  </a:lnTo>
                  <a:lnTo>
                    <a:pt x="226" y="94"/>
                  </a:lnTo>
                  <a:lnTo>
                    <a:pt x="177" y="61"/>
                  </a:lnTo>
                  <a:lnTo>
                    <a:pt x="120" y="66"/>
                  </a:lnTo>
                  <a:lnTo>
                    <a:pt x="88" y="93"/>
                  </a:lnTo>
                  <a:lnTo>
                    <a:pt x="72" y="68"/>
                  </a:lnTo>
                  <a:lnTo>
                    <a:pt x="9" y="98"/>
                  </a:lnTo>
                  <a:lnTo>
                    <a:pt x="0" y="181"/>
                  </a:lnTo>
                  <a:lnTo>
                    <a:pt x="55" y="232"/>
                  </a:lnTo>
                  <a:lnTo>
                    <a:pt x="109" y="222"/>
                  </a:lnTo>
                  <a:lnTo>
                    <a:pt x="207" y="288"/>
                  </a:lnTo>
                  <a:lnTo>
                    <a:pt x="260" y="303"/>
                  </a:lnTo>
                  <a:lnTo>
                    <a:pt x="309" y="356"/>
                  </a:lnTo>
                  <a:lnTo>
                    <a:pt x="424" y="398"/>
                  </a:lnTo>
                  <a:lnTo>
                    <a:pt x="448" y="382"/>
                  </a:lnTo>
                  <a:lnTo>
                    <a:pt x="499" y="420"/>
                  </a:lnTo>
                  <a:lnTo>
                    <a:pt x="508" y="462"/>
                  </a:lnTo>
                  <a:lnTo>
                    <a:pt x="627" y="50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4373326" y="2622819"/>
              <a:ext cx="139190" cy="114453"/>
            </a:xfrm>
            <a:custGeom>
              <a:avLst/>
              <a:gdLst/>
              <a:ahLst/>
              <a:cxnLst/>
              <a:rect l="l" t="t" r="r" b="b"/>
              <a:pathLst>
                <a:path w="2926" h="2406" extrusionOk="0">
                  <a:moveTo>
                    <a:pt x="1805" y="119"/>
                  </a:moveTo>
                  <a:lnTo>
                    <a:pt x="1850" y="143"/>
                  </a:lnTo>
                  <a:lnTo>
                    <a:pt x="1856" y="156"/>
                  </a:lnTo>
                  <a:lnTo>
                    <a:pt x="1888" y="162"/>
                  </a:lnTo>
                  <a:lnTo>
                    <a:pt x="1898" y="215"/>
                  </a:lnTo>
                  <a:lnTo>
                    <a:pt x="1890" y="256"/>
                  </a:lnTo>
                  <a:lnTo>
                    <a:pt x="1965" y="247"/>
                  </a:lnTo>
                  <a:lnTo>
                    <a:pt x="2067" y="288"/>
                  </a:lnTo>
                  <a:lnTo>
                    <a:pt x="2116" y="339"/>
                  </a:lnTo>
                  <a:lnTo>
                    <a:pt x="2169" y="316"/>
                  </a:lnTo>
                  <a:lnTo>
                    <a:pt x="2225" y="375"/>
                  </a:lnTo>
                  <a:lnTo>
                    <a:pt x="2297" y="373"/>
                  </a:lnTo>
                  <a:lnTo>
                    <a:pt x="2332" y="392"/>
                  </a:lnTo>
                  <a:lnTo>
                    <a:pt x="2376" y="345"/>
                  </a:lnTo>
                  <a:lnTo>
                    <a:pt x="2494" y="341"/>
                  </a:lnTo>
                  <a:lnTo>
                    <a:pt x="2538" y="365"/>
                  </a:lnTo>
                  <a:lnTo>
                    <a:pt x="2609" y="358"/>
                  </a:lnTo>
                  <a:lnTo>
                    <a:pt x="2682" y="399"/>
                  </a:lnTo>
                  <a:lnTo>
                    <a:pt x="2803" y="388"/>
                  </a:lnTo>
                  <a:lnTo>
                    <a:pt x="2890" y="441"/>
                  </a:lnTo>
                  <a:lnTo>
                    <a:pt x="2922" y="450"/>
                  </a:lnTo>
                  <a:lnTo>
                    <a:pt x="2925" y="478"/>
                  </a:lnTo>
                  <a:lnTo>
                    <a:pt x="2884" y="506"/>
                  </a:lnTo>
                  <a:lnTo>
                    <a:pt x="2897" y="587"/>
                  </a:lnTo>
                  <a:lnTo>
                    <a:pt x="2891" y="651"/>
                  </a:lnTo>
                  <a:lnTo>
                    <a:pt x="2865" y="700"/>
                  </a:lnTo>
                  <a:lnTo>
                    <a:pt x="2767" y="759"/>
                  </a:lnTo>
                  <a:cubicBezTo>
                    <a:pt x="2767" y="759"/>
                    <a:pt x="2728" y="811"/>
                    <a:pt x="2724" y="813"/>
                  </a:cubicBezTo>
                  <a:cubicBezTo>
                    <a:pt x="2718" y="815"/>
                    <a:pt x="2641" y="847"/>
                    <a:pt x="2641" y="847"/>
                  </a:cubicBezTo>
                  <a:lnTo>
                    <a:pt x="2543" y="843"/>
                  </a:lnTo>
                  <a:lnTo>
                    <a:pt x="2479" y="889"/>
                  </a:lnTo>
                  <a:lnTo>
                    <a:pt x="2421" y="919"/>
                  </a:lnTo>
                  <a:lnTo>
                    <a:pt x="2447" y="943"/>
                  </a:lnTo>
                  <a:lnTo>
                    <a:pt x="2434" y="1003"/>
                  </a:lnTo>
                  <a:lnTo>
                    <a:pt x="2398" y="1026"/>
                  </a:lnTo>
                  <a:lnTo>
                    <a:pt x="2393" y="1020"/>
                  </a:lnTo>
                  <a:lnTo>
                    <a:pt x="2402" y="1011"/>
                  </a:lnTo>
                  <a:lnTo>
                    <a:pt x="2374" y="1002"/>
                  </a:lnTo>
                  <a:lnTo>
                    <a:pt x="2300" y="1128"/>
                  </a:lnTo>
                  <a:lnTo>
                    <a:pt x="2248" y="1154"/>
                  </a:lnTo>
                  <a:lnTo>
                    <a:pt x="2148" y="1320"/>
                  </a:lnTo>
                  <a:lnTo>
                    <a:pt x="2120" y="1357"/>
                  </a:lnTo>
                  <a:lnTo>
                    <a:pt x="2161" y="1431"/>
                  </a:lnTo>
                  <a:lnTo>
                    <a:pt x="2172" y="1482"/>
                  </a:lnTo>
                  <a:lnTo>
                    <a:pt x="2212" y="1502"/>
                  </a:lnTo>
                  <a:lnTo>
                    <a:pt x="2276" y="1591"/>
                  </a:lnTo>
                  <a:lnTo>
                    <a:pt x="2219" y="1645"/>
                  </a:lnTo>
                  <a:lnTo>
                    <a:pt x="2135" y="1668"/>
                  </a:lnTo>
                  <a:lnTo>
                    <a:pt x="2137" y="1728"/>
                  </a:lnTo>
                  <a:lnTo>
                    <a:pt x="2054" y="1843"/>
                  </a:lnTo>
                  <a:lnTo>
                    <a:pt x="2044" y="1918"/>
                  </a:lnTo>
                  <a:lnTo>
                    <a:pt x="2065" y="1941"/>
                  </a:lnTo>
                  <a:lnTo>
                    <a:pt x="2044" y="1973"/>
                  </a:lnTo>
                  <a:lnTo>
                    <a:pt x="1956" y="1977"/>
                  </a:lnTo>
                  <a:lnTo>
                    <a:pt x="1802" y="2052"/>
                  </a:lnTo>
                  <a:lnTo>
                    <a:pt x="1802" y="2105"/>
                  </a:lnTo>
                  <a:lnTo>
                    <a:pt x="1739" y="2203"/>
                  </a:lnTo>
                  <a:lnTo>
                    <a:pt x="1685" y="2176"/>
                  </a:lnTo>
                  <a:lnTo>
                    <a:pt x="1636" y="2133"/>
                  </a:lnTo>
                  <a:lnTo>
                    <a:pt x="1611" y="2178"/>
                  </a:lnTo>
                  <a:lnTo>
                    <a:pt x="1570" y="2214"/>
                  </a:lnTo>
                  <a:lnTo>
                    <a:pt x="1527" y="2180"/>
                  </a:lnTo>
                  <a:lnTo>
                    <a:pt x="1483" y="2178"/>
                  </a:lnTo>
                  <a:lnTo>
                    <a:pt x="1465" y="2201"/>
                  </a:lnTo>
                  <a:lnTo>
                    <a:pt x="1395" y="2191"/>
                  </a:lnTo>
                  <a:lnTo>
                    <a:pt x="1289" y="2163"/>
                  </a:lnTo>
                  <a:lnTo>
                    <a:pt x="1246" y="2186"/>
                  </a:lnTo>
                  <a:lnTo>
                    <a:pt x="1154" y="2199"/>
                  </a:lnTo>
                  <a:lnTo>
                    <a:pt x="1073" y="2278"/>
                  </a:lnTo>
                  <a:lnTo>
                    <a:pt x="979" y="2291"/>
                  </a:lnTo>
                  <a:lnTo>
                    <a:pt x="941" y="2323"/>
                  </a:lnTo>
                  <a:lnTo>
                    <a:pt x="939" y="2364"/>
                  </a:lnTo>
                  <a:lnTo>
                    <a:pt x="864" y="2406"/>
                  </a:lnTo>
                  <a:lnTo>
                    <a:pt x="781" y="2391"/>
                  </a:lnTo>
                  <a:lnTo>
                    <a:pt x="695" y="2306"/>
                  </a:lnTo>
                  <a:lnTo>
                    <a:pt x="646" y="2187"/>
                  </a:lnTo>
                  <a:lnTo>
                    <a:pt x="657" y="2172"/>
                  </a:lnTo>
                  <a:lnTo>
                    <a:pt x="552" y="2071"/>
                  </a:lnTo>
                  <a:lnTo>
                    <a:pt x="474" y="2061"/>
                  </a:lnTo>
                  <a:lnTo>
                    <a:pt x="433" y="2050"/>
                  </a:lnTo>
                  <a:lnTo>
                    <a:pt x="431" y="1990"/>
                  </a:lnTo>
                  <a:lnTo>
                    <a:pt x="393" y="1930"/>
                  </a:lnTo>
                  <a:lnTo>
                    <a:pt x="454" y="1819"/>
                  </a:lnTo>
                  <a:lnTo>
                    <a:pt x="518" y="1766"/>
                  </a:lnTo>
                  <a:lnTo>
                    <a:pt x="523" y="1719"/>
                  </a:lnTo>
                  <a:lnTo>
                    <a:pt x="469" y="1715"/>
                  </a:lnTo>
                  <a:lnTo>
                    <a:pt x="431" y="1640"/>
                  </a:lnTo>
                  <a:lnTo>
                    <a:pt x="514" y="1559"/>
                  </a:lnTo>
                  <a:lnTo>
                    <a:pt x="510" y="1453"/>
                  </a:lnTo>
                  <a:lnTo>
                    <a:pt x="450" y="1416"/>
                  </a:lnTo>
                  <a:lnTo>
                    <a:pt x="382" y="1290"/>
                  </a:lnTo>
                  <a:lnTo>
                    <a:pt x="446" y="1275"/>
                  </a:lnTo>
                  <a:lnTo>
                    <a:pt x="491" y="1282"/>
                  </a:lnTo>
                  <a:lnTo>
                    <a:pt x="557" y="1190"/>
                  </a:lnTo>
                  <a:lnTo>
                    <a:pt x="514" y="1145"/>
                  </a:lnTo>
                  <a:lnTo>
                    <a:pt x="569" y="1090"/>
                  </a:lnTo>
                  <a:lnTo>
                    <a:pt x="576" y="926"/>
                  </a:lnTo>
                  <a:lnTo>
                    <a:pt x="565" y="858"/>
                  </a:lnTo>
                  <a:lnTo>
                    <a:pt x="663" y="766"/>
                  </a:lnTo>
                  <a:lnTo>
                    <a:pt x="700" y="766"/>
                  </a:lnTo>
                  <a:lnTo>
                    <a:pt x="715" y="714"/>
                  </a:lnTo>
                  <a:lnTo>
                    <a:pt x="663" y="638"/>
                  </a:lnTo>
                  <a:lnTo>
                    <a:pt x="655" y="576"/>
                  </a:lnTo>
                  <a:lnTo>
                    <a:pt x="533" y="561"/>
                  </a:lnTo>
                  <a:lnTo>
                    <a:pt x="484" y="610"/>
                  </a:lnTo>
                  <a:lnTo>
                    <a:pt x="343" y="580"/>
                  </a:lnTo>
                  <a:lnTo>
                    <a:pt x="256" y="625"/>
                  </a:lnTo>
                  <a:lnTo>
                    <a:pt x="233" y="587"/>
                  </a:lnTo>
                  <a:lnTo>
                    <a:pt x="241" y="531"/>
                  </a:lnTo>
                  <a:lnTo>
                    <a:pt x="198" y="520"/>
                  </a:lnTo>
                  <a:lnTo>
                    <a:pt x="85" y="537"/>
                  </a:lnTo>
                  <a:lnTo>
                    <a:pt x="83" y="523"/>
                  </a:lnTo>
                  <a:lnTo>
                    <a:pt x="143" y="471"/>
                  </a:lnTo>
                  <a:lnTo>
                    <a:pt x="100" y="463"/>
                  </a:lnTo>
                  <a:lnTo>
                    <a:pt x="130" y="431"/>
                  </a:lnTo>
                  <a:lnTo>
                    <a:pt x="111" y="412"/>
                  </a:lnTo>
                  <a:lnTo>
                    <a:pt x="122" y="358"/>
                  </a:lnTo>
                  <a:lnTo>
                    <a:pt x="81" y="395"/>
                  </a:lnTo>
                  <a:lnTo>
                    <a:pt x="62" y="388"/>
                  </a:lnTo>
                  <a:lnTo>
                    <a:pt x="75" y="316"/>
                  </a:lnTo>
                  <a:lnTo>
                    <a:pt x="53" y="305"/>
                  </a:lnTo>
                  <a:lnTo>
                    <a:pt x="56" y="277"/>
                  </a:lnTo>
                  <a:lnTo>
                    <a:pt x="23" y="288"/>
                  </a:lnTo>
                  <a:lnTo>
                    <a:pt x="0" y="234"/>
                  </a:lnTo>
                  <a:lnTo>
                    <a:pt x="26" y="177"/>
                  </a:lnTo>
                  <a:lnTo>
                    <a:pt x="124" y="141"/>
                  </a:lnTo>
                  <a:lnTo>
                    <a:pt x="156" y="158"/>
                  </a:lnTo>
                  <a:lnTo>
                    <a:pt x="239" y="147"/>
                  </a:lnTo>
                  <a:lnTo>
                    <a:pt x="279" y="119"/>
                  </a:lnTo>
                  <a:lnTo>
                    <a:pt x="247" y="96"/>
                  </a:lnTo>
                  <a:lnTo>
                    <a:pt x="241" y="62"/>
                  </a:lnTo>
                  <a:lnTo>
                    <a:pt x="335" y="10"/>
                  </a:lnTo>
                  <a:lnTo>
                    <a:pt x="348" y="26"/>
                  </a:lnTo>
                  <a:lnTo>
                    <a:pt x="388" y="0"/>
                  </a:lnTo>
                  <a:lnTo>
                    <a:pt x="452" y="13"/>
                  </a:lnTo>
                  <a:lnTo>
                    <a:pt x="506" y="81"/>
                  </a:lnTo>
                  <a:lnTo>
                    <a:pt x="553" y="43"/>
                  </a:lnTo>
                  <a:lnTo>
                    <a:pt x="606" y="43"/>
                  </a:lnTo>
                  <a:lnTo>
                    <a:pt x="666" y="68"/>
                  </a:lnTo>
                  <a:lnTo>
                    <a:pt x="732" y="40"/>
                  </a:lnTo>
                  <a:lnTo>
                    <a:pt x="815" y="17"/>
                  </a:lnTo>
                  <a:lnTo>
                    <a:pt x="832" y="40"/>
                  </a:lnTo>
                  <a:lnTo>
                    <a:pt x="898" y="77"/>
                  </a:lnTo>
                  <a:lnTo>
                    <a:pt x="1082" y="107"/>
                  </a:lnTo>
                  <a:lnTo>
                    <a:pt x="1165" y="126"/>
                  </a:lnTo>
                  <a:lnTo>
                    <a:pt x="1291" y="74"/>
                  </a:lnTo>
                  <a:lnTo>
                    <a:pt x="1384" y="81"/>
                  </a:lnTo>
                  <a:lnTo>
                    <a:pt x="1402" y="122"/>
                  </a:lnTo>
                  <a:lnTo>
                    <a:pt x="1495" y="141"/>
                  </a:lnTo>
                  <a:lnTo>
                    <a:pt x="1540" y="94"/>
                  </a:lnTo>
                  <a:lnTo>
                    <a:pt x="1585" y="94"/>
                  </a:lnTo>
                  <a:lnTo>
                    <a:pt x="1722" y="173"/>
                  </a:lnTo>
                  <a:lnTo>
                    <a:pt x="1747" y="136"/>
                  </a:lnTo>
                  <a:lnTo>
                    <a:pt x="1785" y="13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4518364" y="2679759"/>
              <a:ext cx="6660" cy="3901"/>
            </a:xfrm>
            <a:custGeom>
              <a:avLst/>
              <a:gdLst/>
              <a:ahLst/>
              <a:cxnLst/>
              <a:rect l="l" t="t" r="r" b="b"/>
              <a:pathLst>
                <a:path w="140" h="82" extrusionOk="0">
                  <a:moveTo>
                    <a:pt x="1" y="51"/>
                  </a:moveTo>
                  <a:lnTo>
                    <a:pt x="85" y="59"/>
                  </a:lnTo>
                  <a:lnTo>
                    <a:pt x="127" y="81"/>
                  </a:lnTo>
                  <a:lnTo>
                    <a:pt x="140" y="55"/>
                  </a:lnTo>
                  <a:lnTo>
                    <a:pt x="87" y="0"/>
                  </a:lnTo>
                  <a:lnTo>
                    <a:pt x="12" y="1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4506900" y="2684135"/>
              <a:ext cx="8277" cy="6327"/>
            </a:xfrm>
            <a:custGeom>
              <a:avLst/>
              <a:gdLst/>
              <a:ahLst/>
              <a:cxnLst/>
              <a:rect l="l" t="t" r="r" b="b"/>
              <a:pathLst>
                <a:path w="174" h="133" extrusionOk="0">
                  <a:moveTo>
                    <a:pt x="95" y="132"/>
                  </a:moveTo>
                  <a:lnTo>
                    <a:pt x="115" y="65"/>
                  </a:lnTo>
                  <a:lnTo>
                    <a:pt x="174" y="12"/>
                  </a:lnTo>
                  <a:lnTo>
                    <a:pt x="121" y="8"/>
                  </a:lnTo>
                  <a:lnTo>
                    <a:pt x="63" y="1"/>
                  </a:lnTo>
                  <a:lnTo>
                    <a:pt x="12" y="33"/>
                  </a:lnTo>
                  <a:lnTo>
                    <a:pt x="1" y="78"/>
                  </a:lnTo>
                  <a:lnTo>
                    <a:pt x="53" y="9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4494627" y="2693649"/>
              <a:ext cx="4519" cy="4852"/>
            </a:xfrm>
            <a:custGeom>
              <a:avLst/>
              <a:gdLst/>
              <a:ahLst/>
              <a:cxnLst/>
              <a:rect l="l" t="t" r="r" b="b"/>
              <a:pathLst>
                <a:path w="95" h="102" extrusionOk="0">
                  <a:moveTo>
                    <a:pt x="38" y="102"/>
                  </a:moveTo>
                  <a:lnTo>
                    <a:pt x="67" y="62"/>
                  </a:lnTo>
                  <a:lnTo>
                    <a:pt x="95" y="34"/>
                  </a:lnTo>
                  <a:lnTo>
                    <a:pt x="74" y="0"/>
                  </a:lnTo>
                  <a:lnTo>
                    <a:pt x="8" y="21"/>
                  </a:lnTo>
                  <a:lnTo>
                    <a:pt x="1" y="6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4369187" y="2647412"/>
              <a:ext cx="38104" cy="76255"/>
            </a:xfrm>
            <a:custGeom>
              <a:avLst/>
              <a:gdLst/>
              <a:ahLst/>
              <a:cxnLst/>
              <a:rect l="l" t="t" r="r" b="b"/>
              <a:pathLst>
                <a:path w="801" h="1603" extrusionOk="0">
                  <a:moveTo>
                    <a:pt x="518" y="1533"/>
                  </a:moveTo>
                  <a:lnTo>
                    <a:pt x="507" y="1554"/>
                  </a:lnTo>
                  <a:lnTo>
                    <a:pt x="439" y="1559"/>
                  </a:lnTo>
                  <a:lnTo>
                    <a:pt x="362" y="1603"/>
                  </a:lnTo>
                  <a:lnTo>
                    <a:pt x="313" y="1573"/>
                  </a:lnTo>
                  <a:lnTo>
                    <a:pt x="206" y="1531"/>
                  </a:lnTo>
                  <a:lnTo>
                    <a:pt x="130" y="1584"/>
                  </a:lnTo>
                  <a:lnTo>
                    <a:pt x="111" y="1567"/>
                  </a:lnTo>
                  <a:lnTo>
                    <a:pt x="130" y="1539"/>
                  </a:lnTo>
                  <a:lnTo>
                    <a:pt x="157" y="1441"/>
                  </a:lnTo>
                  <a:lnTo>
                    <a:pt x="151" y="1305"/>
                  </a:lnTo>
                  <a:lnTo>
                    <a:pt x="177" y="1243"/>
                  </a:lnTo>
                  <a:lnTo>
                    <a:pt x="160" y="1175"/>
                  </a:lnTo>
                  <a:lnTo>
                    <a:pt x="187" y="1140"/>
                  </a:lnTo>
                  <a:lnTo>
                    <a:pt x="121" y="1138"/>
                  </a:lnTo>
                  <a:lnTo>
                    <a:pt x="81" y="1175"/>
                  </a:lnTo>
                  <a:lnTo>
                    <a:pt x="59" y="1151"/>
                  </a:lnTo>
                  <a:lnTo>
                    <a:pt x="63" y="1096"/>
                  </a:lnTo>
                  <a:lnTo>
                    <a:pt x="138" y="1059"/>
                  </a:lnTo>
                  <a:lnTo>
                    <a:pt x="125" y="1030"/>
                  </a:lnTo>
                  <a:lnTo>
                    <a:pt x="132" y="998"/>
                  </a:lnTo>
                  <a:lnTo>
                    <a:pt x="79" y="1030"/>
                  </a:lnTo>
                  <a:lnTo>
                    <a:pt x="55" y="1068"/>
                  </a:lnTo>
                  <a:lnTo>
                    <a:pt x="2" y="1068"/>
                  </a:lnTo>
                  <a:lnTo>
                    <a:pt x="0" y="1030"/>
                  </a:lnTo>
                  <a:lnTo>
                    <a:pt x="34" y="882"/>
                  </a:lnTo>
                  <a:lnTo>
                    <a:pt x="104" y="784"/>
                  </a:lnTo>
                  <a:lnTo>
                    <a:pt x="104" y="735"/>
                  </a:lnTo>
                  <a:lnTo>
                    <a:pt x="162" y="650"/>
                  </a:lnTo>
                  <a:lnTo>
                    <a:pt x="166" y="567"/>
                  </a:lnTo>
                  <a:lnTo>
                    <a:pt x="196" y="500"/>
                  </a:lnTo>
                  <a:lnTo>
                    <a:pt x="224" y="464"/>
                  </a:lnTo>
                  <a:lnTo>
                    <a:pt x="187" y="421"/>
                  </a:lnTo>
                  <a:lnTo>
                    <a:pt x="206" y="349"/>
                  </a:lnTo>
                  <a:lnTo>
                    <a:pt x="196" y="323"/>
                  </a:lnTo>
                  <a:lnTo>
                    <a:pt x="215" y="161"/>
                  </a:lnTo>
                  <a:lnTo>
                    <a:pt x="175" y="74"/>
                  </a:lnTo>
                  <a:lnTo>
                    <a:pt x="170" y="20"/>
                  </a:lnTo>
                  <a:lnTo>
                    <a:pt x="285" y="1"/>
                  </a:lnTo>
                  <a:lnTo>
                    <a:pt x="328" y="14"/>
                  </a:lnTo>
                  <a:lnTo>
                    <a:pt x="320" y="69"/>
                  </a:lnTo>
                  <a:lnTo>
                    <a:pt x="343" y="106"/>
                  </a:lnTo>
                  <a:lnTo>
                    <a:pt x="430" y="61"/>
                  </a:lnTo>
                  <a:lnTo>
                    <a:pt x="571" y="91"/>
                  </a:lnTo>
                  <a:lnTo>
                    <a:pt x="620" y="42"/>
                  </a:lnTo>
                  <a:lnTo>
                    <a:pt x="742" y="57"/>
                  </a:lnTo>
                  <a:lnTo>
                    <a:pt x="750" y="121"/>
                  </a:lnTo>
                  <a:lnTo>
                    <a:pt x="800" y="197"/>
                  </a:lnTo>
                  <a:lnTo>
                    <a:pt x="787" y="247"/>
                  </a:lnTo>
                  <a:lnTo>
                    <a:pt x="750" y="247"/>
                  </a:lnTo>
                  <a:lnTo>
                    <a:pt x="652" y="341"/>
                  </a:lnTo>
                  <a:lnTo>
                    <a:pt x="663" y="407"/>
                  </a:lnTo>
                  <a:lnTo>
                    <a:pt x="656" y="571"/>
                  </a:lnTo>
                  <a:lnTo>
                    <a:pt x="601" y="628"/>
                  </a:lnTo>
                  <a:lnTo>
                    <a:pt x="644" y="673"/>
                  </a:lnTo>
                  <a:lnTo>
                    <a:pt x="578" y="765"/>
                  </a:lnTo>
                  <a:lnTo>
                    <a:pt x="533" y="758"/>
                  </a:lnTo>
                  <a:lnTo>
                    <a:pt x="469" y="773"/>
                  </a:lnTo>
                  <a:lnTo>
                    <a:pt x="537" y="899"/>
                  </a:lnTo>
                  <a:lnTo>
                    <a:pt x="597" y="936"/>
                  </a:lnTo>
                  <a:lnTo>
                    <a:pt x="601" y="1040"/>
                  </a:lnTo>
                  <a:lnTo>
                    <a:pt x="518" y="1123"/>
                  </a:lnTo>
                  <a:lnTo>
                    <a:pt x="556" y="1198"/>
                  </a:lnTo>
                  <a:lnTo>
                    <a:pt x="612" y="1202"/>
                  </a:lnTo>
                  <a:lnTo>
                    <a:pt x="605" y="1249"/>
                  </a:lnTo>
                  <a:lnTo>
                    <a:pt x="541" y="1302"/>
                  </a:lnTo>
                  <a:lnTo>
                    <a:pt x="480" y="1413"/>
                  </a:lnTo>
                  <a:lnTo>
                    <a:pt x="518" y="1473"/>
                  </a:lnTo>
                  <a:lnTo>
                    <a:pt x="520" y="153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4710259" y="2650314"/>
              <a:ext cx="74923" cy="82391"/>
            </a:xfrm>
            <a:custGeom>
              <a:avLst/>
              <a:gdLst/>
              <a:ahLst/>
              <a:cxnLst/>
              <a:rect l="l" t="t" r="r" b="b"/>
              <a:pathLst>
                <a:path w="1575" h="1732" extrusionOk="0">
                  <a:moveTo>
                    <a:pt x="1533" y="0"/>
                  </a:moveTo>
                  <a:lnTo>
                    <a:pt x="1503" y="0"/>
                  </a:lnTo>
                  <a:lnTo>
                    <a:pt x="1441" y="47"/>
                  </a:lnTo>
                  <a:lnTo>
                    <a:pt x="1437" y="105"/>
                  </a:lnTo>
                  <a:lnTo>
                    <a:pt x="1458" y="151"/>
                  </a:lnTo>
                  <a:lnTo>
                    <a:pt x="1424" y="179"/>
                  </a:lnTo>
                  <a:lnTo>
                    <a:pt x="1315" y="171"/>
                  </a:lnTo>
                  <a:lnTo>
                    <a:pt x="1266" y="196"/>
                  </a:lnTo>
                  <a:lnTo>
                    <a:pt x="1220" y="169"/>
                  </a:lnTo>
                  <a:lnTo>
                    <a:pt x="1170" y="169"/>
                  </a:lnTo>
                  <a:lnTo>
                    <a:pt x="1134" y="198"/>
                  </a:lnTo>
                  <a:lnTo>
                    <a:pt x="1087" y="194"/>
                  </a:lnTo>
                  <a:lnTo>
                    <a:pt x="1079" y="151"/>
                  </a:lnTo>
                  <a:lnTo>
                    <a:pt x="1011" y="152"/>
                  </a:lnTo>
                  <a:lnTo>
                    <a:pt x="949" y="141"/>
                  </a:lnTo>
                  <a:lnTo>
                    <a:pt x="904" y="184"/>
                  </a:lnTo>
                  <a:lnTo>
                    <a:pt x="838" y="201"/>
                  </a:lnTo>
                  <a:lnTo>
                    <a:pt x="754" y="200"/>
                  </a:lnTo>
                  <a:lnTo>
                    <a:pt x="727" y="186"/>
                  </a:lnTo>
                  <a:lnTo>
                    <a:pt x="693" y="215"/>
                  </a:lnTo>
                  <a:lnTo>
                    <a:pt x="648" y="216"/>
                  </a:lnTo>
                  <a:lnTo>
                    <a:pt x="588" y="254"/>
                  </a:lnTo>
                  <a:lnTo>
                    <a:pt x="460" y="248"/>
                  </a:lnTo>
                  <a:lnTo>
                    <a:pt x="405" y="279"/>
                  </a:lnTo>
                  <a:lnTo>
                    <a:pt x="402" y="301"/>
                  </a:lnTo>
                  <a:lnTo>
                    <a:pt x="330" y="328"/>
                  </a:lnTo>
                  <a:lnTo>
                    <a:pt x="228" y="390"/>
                  </a:lnTo>
                  <a:lnTo>
                    <a:pt x="217" y="463"/>
                  </a:lnTo>
                  <a:lnTo>
                    <a:pt x="176" y="537"/>
                  </a:lnTo>
                  <a:lnTo>
                    <a:pt x="74" y="570"/>
                  </a:lnTo>
                  <a:lnTo>
                    <a:pt x="70" y="631"/>
                  </a:lnTo>
                  <a:lnTo>
                    <a:pt x="35" y="706"/>
                  </a:lnTo>
                  <a:lnTo>
                    <a:pt x="1" y="723"/>
                  </a:lnTo>
                  <a:lnTo>
                    <a:pt x="6" y="727"/>
                  </a:lnTo>
                  <a:lnTo>
                    <a:pt x="10" y="802"/>
                  </a:lnTo>
                  <a:lnTo>
                    <a:pt x="104" y="872"/>
                  </a:lnTo>
                  <a:lnTo>
                    <a:pt x="157" y="949"/>
                  </a:lnTo>
                  <a:lnTo>
                    <a:pt x="181" y="954"/>
                  </a:lnTo>
                  <a:lnTo>
                    <a:pt x="176" y="979"/>
                  </a:lnTo>
                  <a:lnTo>
                    <a:pt x="249" y="1079"/>
                  </a:lnTo>
                  <a:lnTo>
                    <a:pt x="266" y="1150"/>
                  </a:lnTo>
                  <a:lnTo>
                    <a:pt x="300" y="1163"/>
                  </a:lnTo>
                  <a:lnTo>
                    <a:pt x="341" y="1111"/>
                  </a:lnTo>
                  <a:lnTo>
                    <a:pt x="381" y="1160"/>
                  </a:lnTo>
                  <a:lnTo>
                    <a:pt x="441" y="1167"/>
                  </a:lnTo>
                  <a:lnTo>
                    <a:pt x="467" y="1128"/>
                  </a:lnTo>
                  <a:lnTo>
                    <a:pt x="511" y="1131"/>
                  </a:lnTo>
                  <a:lnTo>
                    <a:pt x="579" y="1173"/>
                  </a:lnTo>
                  <a:lnTo>
                    <a:pt x="620" y="1154"/>
                  </a:lnTo>
                  <a:lnTo>
                    <a:pt x="627" y="1188"/>
                  </a:lnTo>
                  <a:lnTo>
                    <a:pt x="659" y="1186"/>
                  </a:lnTo>
                  <a:lnTo>
                    <a:pt x="688" y="1209"/>
                  </a:lnTo>
                  <a:lnTo>
                    <a:pt x="742" y="1218"/>
                  </a:lnTo>
                  <a:lnTo>
                    <a:pt x="703" y="1241"/>
                  </a:lnTo>
                  <a:lnTo>
                    <a:pt x="667" y="1276"/>
                  </a:lnTo>
                  <a:lnTo>
                    <a:pt x="633" y="1248"/>
                  </a:lnTo>
                  <a:lnTo>
                    <a:pt x="586" y="1235"/>
                  </a:lnTo>
                  <a:lnTo>
                    <a:pt x="484" y="1169"/>
                  </a:lnTo>
                  <a:lnTo>
                    <a:pt x="439" y="1186"/>
                  </a:lnTo>
                  <a:lnTo>
                    <a:pt x="396" y="1210"/>
                  </a:lnTo>
                  <a:lnTo>
                    <a:pt x="353" y="1188"/>
                  </a:lnTo>
                  <a:lnTo>
                    <a:pt x="315" y="1235"/>
                  </a:lnTo>
                  <a:lnTo>
                    <a:pt x="289" y="1244"/>
                  </a:lnTo>
                  <a:lnTo>
                    <a:pt x="270" y="1288"/>
                  </a:lnTo>
                  <a:lnTo>
                    <a:pt x="324" y="1350"/>
                  </a:lnTo>
                  <a:lnTo>
                    <a:pt x="381" y="1378"/>
                  </a:lnTo>
                  <a:lnTo>
                    <a:pt x="435" y="1429"/>
                  </a:lnTo>
                  <a:lnTo>
                    <a:pt x="441" y="1466"/>
                  </a:lnTo>
                  <a:lnTo>
                    <a:pt x="420" y="1491"/>
                  </a:lnTo>
                  <a:lnTo>
                    <a:pt x="424" y="1540"/>
                  </a:lnTo>
                  <a:lnTo>
                    <a:pt x="471" y="1600"/>
                  </a:lnTo>
                  <a:lnTo>
                    <a:pt x="501" y="1636"/>
                  </a:lnTo>
                  <a:lnTo>
                    <a:pt x="516" y="1602"/>
                  </a:lnTo>
                  <a:lnTo>
                    <a:pt x="503" y="1577"/>
                  </a:lnTo>
                  <a:lnTo>
                    <a:pt x="524" y="1532"/>
                  </a:lnTo>
                  <a:lnTo>
                    <a:pt x="541" y="1589"/>
                  </a:lnTo>
                  <a:lnTo>
                    <a:pt x="609" y="1617"/>
                  </a:lnTo>
                  <a:lnTo>
                    <a:pt x="626" y="1655"/>
                  </a:lnTo>
                  <a:lnTo>
                    <a:pt x="616" y="1698"/>
                  </a:lnTo>
                  <a:lnTo>
                    <a:pt x="644" y="1732"/>
                  </a:lnTo>
                  <a:lnTo>
                    <a:pt x="644" y="1660"/>
                  </a:lnTo>
                  <a:lnTo>
                    <a:pt x="671" y="1602"/>
                  </a:lnTo>
                  <a:lnTo>
                    <a:pt x="712" y="1602"/>
                  </a:lnTo>
                  <a:lnTo>
                    <a:pt x="733" y="1649"/>
                  </a:lnTo>
                  <a:lnTo>
                    <a:pt x="808" y="1700"/>
                  </a:lnTo>
                  <a:lnTo>
                    <a:pt x="778" y="1647"/>
                  </a:lnTo>
                  <a:lnTo>
                    <a:pt x="786" y="1611"/>
                  </a:lnTo>
                  <a:lnTo>
                    <a:pt x="757" y="1561"/>
                  </a:lnTo>
                  <a:lnTo>
                    <a:pt x="723" y="1478"/>
                  </a:lnTo>
                  <a:lnTo>
                    <a:pt x="691" y="1429"/>
                  </a:lnTo>
                  <a:lnTo>
                    <a:pt x="693" y="1410"/>
                  </a:lnTo>
                  <a:lnTo>
                    <a:pt x="725" y="1404"/>
                  </a:lnTo>
                  <a:lnTo>
                    <a:pt x="782" y="1434"/>
                  </a:lnTo>
                  <a:lnTo>
                    <a:pt x="763" y="1457"/>
                  </a:lnTo>
                  <a:lnTo>
                    <a:pt x="782" y="1476"/>
                  </a:lnTo>
                  <a:lnTo>
                    <a:pt x="810" y="1444"/>
                  </a:lnTo>
                  <a:lnTo>
                    <a:pt x="868" y="1465"/>
                  </a:lnTo>
                  <a:lnTo>
                    <a:pt x="870" y="1444"/>
                  </a:lnTo>
                  <a:lnTo>
                    <a:pt x="848" y="1427"/>
                  </a:lnTo>
                  <a:lnTo>
                    <a:pt x="842" y="1404"/>
                  </a:lnTo>
                  <a:lnTo>
                    <a:pt x="821" y="1399"/>
                  </a:lnTo>
                  <a:lnTo>
                    <a:pt x="778" y="1372"/>
                  </a:lnTo>
                  <a:lnTo>
                    <a:pt x="784" y="1346"/>
                  </a:lnTo>
                  <a:lnTo>
                    <a:pt x="733" y="1308"/>
                  </a:lnTo>
                  <a:lnTo>
                    <a:pt x="782" y="1286"/>
                  </a:lnTo>
                  <a:lnTo>
                    <a:pt x="825" y="1288"/>
                  </a:lnTo>
                  <a:lnTo>
                    <a:pt x="853" y="1265"/>
                  </a:lnTo>
                  <a:lnTo>
                    <a:pt x="923" y="1314"/>
                  </a:lnTo>
                  <a:lnTo>
                    <a:pt x="931" y="1335"/>
                  </a:lnTo>
                  <a:lnTo>
                    <a:pt x="979" y="1340"/>
                  </a:lnTo>
                  <a:lnTo>
                    <a:pt x="995" y="1312"/>
                  </a:lnTo>
                  <a:lnTo>
                    <a:pt x="951" y="1250"/>
                  </a:lnTo>
                  <a:lnTo>
                    <a:pt x="963" y="1190"/>
                  </a:lnTo>
                  <a:lnTo>
                    <a:pt x="946" y="1158"/>
                  </a:lnTo>
                  <a:lnTo>
                    <a:pt x="825" y="1082"/>
                  </a:lnTo>
                  <a:lnTo>
                    <a:pt x="789" y="1073"/>
                  </a:lnTo>
                  <a:lnTo>
                    <a:pt x="772" y="1045"/>
                  </a:lnTo>
                  <a:lnTo>
                    <a:pt x="739" y="1047"/>
                  </a:lnTo>
                  <a:lnTo>
                    <a:pt x="716" y="1018"/>
                  </a:lnTo>
                  <a:lnTo>
                    <a:pt x="665" y="1013"/>
                  </a:lnTo>
                  <a:lnTo>
                    <a:pt x="616" y="968"/>
                  </a:lnTo>
                  <a:lnTo>
                    <a:pt x="671" y="960"/>
                  </a:lnTo>
                  <a:lnTo>
                    <a:pt x="701" y="922"/>
                  </a:lnTo>
                  <a:lnTo>
                    <a:pt x="699" y="896"/>
                  </a:lnTo>
                  <a:lnTo>
                    <a:pt x="648" y="883"/>
                  </a:lnTo>
                  <a:lnTo>
                    <a:pt x="676" y="847"/>
                  </a:lnTo>
                  <a:lnTo>
                    <a:pt x="673" y="817"/>
                  </a:lnTo>
                  <a:lnTo>
                    <a:pt x="712" y="832"/>
                  </a:lnTo>
                  <a:lnTo>
                    <a:pt x="744" y="858"/>
                  </a:lnTo>
                  <a:lnTo>
                    <a:pt x="733" y="887"/>
                  </a:lnTo>
                  <a:lnTo>
                    <a:pt x="737" y="915"/>
                  </a:lnTo>
                  <a:lnTo>
                    <a:pt x="765" y="907"/>
                  </a:lnTo>
                  <a:lnTo>
                    <a:pt x="782" y="847"/>
                  </a:lnTo>
                  <a:lnTo>
                    <a:pt x="748" y="806"/>
                  </a:lnTo>
                  <a:lnTo>
                    <a:pt x="671" y="712"/>
                  </a:lnTo>
                  <a:lnTo>
                    <a:pt x="637" y="685"/>
                  </a:lnTo>
                  <a:lnTo>
                    <a:pt x="629" y="649"/>
                  </a:lnTo>
                  <a:lnTo>
                    <a:pt x="569" y="599"/>
                  </a:lnTo>
                  <a:lnTo>
                    <a:pt x="590" y="572"/>
                  </a:lnTo>
                  <a:lnTo>
                    <a:pt x="580" y="471"/>
                  </a:lnTo>
                  <a:lnTo>
                    <a:pt x="612" y="418"/>
                  </a:lnTo>
                  <a:lnTo>
                    <a:pt x="676" y="405"/>
                  </a:lnTo>
                  <a:lnTo>
                    <a:pt x="684" y="456"/>
                  </a:lnTo>
                  <a:lnTo>
                    <a:pt x="654" y="456"/>
                  </a:lnTo>
                  <a:lnTo>
                    <a:pt x="659" y="482"/>
                  </a:lnTo>
                  <a:lnTo>
                    <a:pt x="740" y="520"/>
                  </a:lnTo>
                  <a:lnTo>
                    <a:pt x="748" y="582"/>
                  </a:lnTo>
                  <a:lnTo>
                    <a:pt x="799" y="623"/>
                  </a:lnTo>
                  <a:lnTo>
                    <a:pt x="855" y="621"/>
                  </a:lnTo>
                  <a:lnTo>
                    <a:pt x="814" y="593"/>
                  </a:lnTo>
                  <a:lnTo>
                    <a:pt x="793" y="555"/>
                  </a:lnTo>
                  <a:lnTo>
                    <a:pt x="801" y="520"/>
                  </a:lnTo>
                  <a:lnTo>
                    <a:pt x="853" y="537"/>
                  </a:lnTo>
                  <a:lnTo>
                    <a:pt x="895" y="593"/>
                  </a:lnTo>
                  <a:lnTo>
                    <a:pt x="929" y="608"/>
                  </a:lnTo>
                  <a:lnTo>
                    <a:pt x="949" y="574"/>
                  </a:lnTo>
                  <a:lnTo>
                    <a:pt x="910" y="544"/>
                  </a:lnTo>
                  <a:lnTo>
                    <a:pt x="874" y="531"/>
                  </a:lnTo>
                  <a:lnTo>
                    <a:pt x="876" y="503"/>
                  </a:lnTo>
                  <a:lnTo>
                    <a:pt x="972" y="506"/>
                  </a:lnTo>
                  <a:lnTo>
                    <a:pt x="1008" y="540"/>
                  </a:lnTo>
                  <a:lnTo>
                    <a:pt x="1023" y="523"/>
                  </a:lnTo>
                  <a:lnTo>
                    <a:pt x="968" y="473"/>
                  </a:lnTo>
                  <a:lnTo>
                    <a:pt x="912" y="465"/>
                  </a:lnTo>
                  <a:lnTo>
                    <a:pt x="865" y="410"/>
                  </a:lnTo>
                  <a:lnTo>
                    <a:pt x="893" y="378"/>
                  </a:lnTo>
                  <a:lnTo>
                    <a:pt x="944" y="395"/>
                  </a:lnTo>
                  <a:lnTo>
                    <a:pt x="983" y="371"/>
                  </a:lnTo>
                  <a:lnTo>
                    <a:pt x="1004" y="303"/>
                  </a:lnTo>
                  <a:lnTo>
                    <a:pt x="1040" y="290"/>
                  </a:lnTo>
                  <a:lnTo>
                    <a:pt x="1096" y="331"/>
                  </a:lnTo>
                  <a:lnTo>
                    <a:pt x="1140" y="337"/>
                  </a:lnTo>
                  <a:lnTo>
                    <a:pt x="1187" y="288"/>
                  </a:lnTo>
                  <a:lnTo>
                    <a:pt x="1188" y="262"/>
                  </a:lnTo>
                  <a:lnTo>
                    <a:pt x="1211" y="262"/>
                  </a:lnTo>
                  <a:lnTo>
                    <a:pt x="1245" y="303"/>
                  </a:lnTo>
                  <a:lnTo>
                    <a:pt x="1350" y="303"/>
                  </a:lnTo>
                  <a:lnTo>
                    <a:pt x="1429" y="324"/>
                  </a:lnTo>
                  <a:lnTo>
                    <a:pt x="1486" y="309"/>
                  </a:lnTo>
                  <a:lnTo>
                    <a:pt x="1516" y="250"/>
                  </a:lnTo>
                  <a:lnTo>
                    <a:pt x="1505" y="194"/>
                  </a:lnTo>
                  <a:lnTo>
                    <a:pt x="1571" y="152"/>
                  </a:lnTo>
                  <a:lnTo>
                    <a:pt x="1574" y="90"/>
                  </a:lnTo>
                  <a:lnTo>
                    <a:pt x="1524" y="6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4754165" y="2742883"/>
              <a:ext cx="33347" cy="10275"/>
            </a:xfrm>
            <a:custGeom>
              <a:avLst/>
              <a:gdLst/>
              <a:ahLst/>
              <a:cxnLst/>
              <a:rect l="l" t="t" r="r" b="b"/>
              <a:pathLst>
                <a:path w="701" h="216" extrusionOk="0">
                  <a:moveTo>
                    <a:pt x="34" y="55"/>
                  </a:moveTo>
                  <a:lnTo>
                    <a:pt x="19" y="23"/>
                  </a:lnTo>
                  <a:lnTo>
                    <a:pt x="15" y="59"/>
                  </a:lnTo>
                  <a:lnTo>
                    <a:pt x="0" y="93"/>
                  </a:lnTo>
                  <a:lnTo>
                    <a:pt x="4" y="130"/>
                  </a:lnTo>
                  <a:lnTo>
                    <a:pt x="41" y="147"/>
                  </a:lnTo>
                  <a:lnTo>
                    <a:pt x="126" y="136"/>
                  </a:lnTo>
                  <a:lnTo>
                    <a:pt x="162" y="145"/>
                  </a:lnTo>
                  <a:lnTo>
                    <a:pt x="198" y="134"/>
                  </a:lnTo>
                  <a:lnTo>
                    <a:pt x="249" y="149"/>
                  </a:lnTo>
                  <a:lnTo>
                    <a:pt x="305" y="181"/>
                  </a:lnTo>
                  <a:lnTo>
                    <a:pt x="311" y="215"/>
                  </a:lnTo>
                  <a:lnTo>
                    <a:pt x="375" y="211"/>
                  </a:lnTo>
                  <a:lnTo>
                    <a:pt x="427" y="177"/>
                  </a:lnTo>
                  <a:lnTo>
                    <a:pt x="488" y="183"/>
                  </a:lnTo>
                  <a:lnTo>
                    <a:pt x="582" y="181"/>
                  </a:lnTo>
                  <a:lnTo>
                    <a:pt x="648" y="183"/>
                  </a:lnTo>
                  <a:lnTo>
                    <a:pt x="685" y="160"/>
                  </a:lnTo>
                  <a:lnTo>
                    <a:pt x="700" y="123"/>
                  </a:lnTo>
                  <a:lnTo>
                    <a:pt x="693" y="87"/>
                  </a:lnTo>
                  <a:lnTo>
                    <a:pt x="693" y="64"/>
                  </a:lnTo>
                  <a:lnTo>
                    <a:pt x="678" y="85"/>
                  </a:lnTo>
                  <a:lnTo>
                    <a:pt x="678" y="112"/>
                  </a:lnTo>
                  <a:lnTo>
                    <a:pt x="646" y="138"/>
                  </a:lnTo>
                  <a:lnTo>
                    <a:pt x="623" y="119"/>
                  </a:lnTo>
                  <a:lnTo>
                    <a:pt x="595" y="128"/>
                  </a:lnTo>
                  <a:lnTo>
                    <a:pt x="569" y="125"/>
                  </a:lnTo>
                  <a:lnTo>
                    <a:pt x="574" y="100"/>
                  </a:lnTo>
                  <a:lnTo>
                    <a:pt x="561" y="66"/>
                  </a:lnTo>
                  <a:lnTo>
                    <a:pt x="537" y="68"/>
                  </a:lnTo>
                  <a:lnTo>
                    <a:pt x="467" y="59"/>
                  </a:lnTo>
                  <a:lnTo>
                    <a:pt x="410" y="34"/>
                  </a:lnTo>
                  <a:lnTo>
                    <a:pt x="339" y="38"/>
                  </a:lnTo>
                  <a:lnTo>
                    <a:pt x="279" y="76"/>
                  </a:lnTo>
                  <a:lnTo>
                    <a:pt x="232" y="87"/>
                  </a:lnTo>
                  <a:lnTo>
                    <a:pt x="192" y="66"/>
                  </a:lnTo>
                  <a:lnTo>
                    <a:pt x="173" y="48"/>
                  </a:lnTo>
                  <a:lnTo>
                    <a:pt x="143" y="51"/>
                  </a:lnTo>
                  <a:lnTo>
                    <a:pt x="164" y="32"/>
                  </a:lnTo>
                  <a:lnTo>
                    <a:pt x="147" y="0"/>
                  </a:lnTo>
                  <a:lnTo>
                    <a:pt x="105" y="4"/>
                  </a:lnTo>
                  <a:lnTo>
                    <a:pt x="113" y="23"/>
                  </a:lnTo>
                  <a:lnTo>
                    <a:pt x="126" y="27"/>
                  </a:lnTo>
                  <a:lnTo>
                    <a:pt x="111" y="40"/>
                  </a:lnTo>
                  <a:lnTo>
                    <a:pt x="73" y="42"/>
                  </a:lnTo>
                  <a:lnTo>
                    <a:pt x="64" y="4"/>
                  </a:lnTo>
                  <a:lnTo>
                    <a:pt x="53" y="0"/>
                  </a:lnTo>
                  <a:lnTo>
                    <a:pt x="47" y="21"/>
                  </a:lnTo>
                  <a:lnTo>
                    <a:pt x="55" y="4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4703456" y="2682898"/>
              <a:ext cx="6422" cy="6470"/>
            </a:xfrm>
            <a:custGeom>
              <a:avLst/>
              <a:gdLst/>
              <a:ahLst/>
              <a:cxnLst/>
              <a:rect l="l" t="t" r="r" b="b"/>
              <a:pathLst>
                <a:path w="135" h="136" extrusionOk="0">
                  <a:moveTo>
                    <a:pt x="68" y="13"/>
                  </a:moveTo>
                  <a:lnTo>
                    <a:pt x="66" y="64"/>
                  </a:lnTo>
                  <a:lnTo>
                    <a:pt x="97" y="98"/>
                  </a:lnTo>
                  <a:lnTo>
                    <a:pt x="129" y="109"/>
                  </a:lnTo>
                  <a:lnTo>
                    <a:pt x="134" y="128"/>
                  </a:lnTo>
                  <a:lnTo>
                    <a:pt x="123" y="136"/>
                  </a:lnTo>
                  <a:lnTo>
                    <a:pt x="82" y="117"/>
                  </a:lnTo>
                  <a:lnTo>
                    <a:pt x="34" y="68"/>
                  </a:lnTo>
                  <a:lnTo>
                    <a:pt x="31" y="53"/>
                  </a:lnTo>
                  <a:lnTo>
                    <a:pt x="4" y="42"/>
                  </a:lnTo>
                  <a:lnTo>
                    <a:pt x="1" y="1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4716062" y="2698025"/>
              <a:ext cx="2331" cy="3282"/>
            </a:xfrm>
            <a:custGeom>
              <a:avLst/>
              <a:gdLst/>
              <a:ahLst/>
              <a:cxnLst/>
              <a:rect l="l" t="t" r="r" b="b"/>
              <a:pathLst>
                <a:path w="49" h="69" extrusionOk="0">
                  <a:moveTo>
                    <a:pt x="5" y="62"/>
                  </a:moveTo>
                  <a:lnTo>
                    <a:pt x="1" y="46"/>
                  </a:lnTo>
                  <a:lnTo>
                    <a:pt x="24" y="4"/>
                  </a:lnTo>
                  <a:lnTo>
                    <a:pt x="42" y="0"/>
                  </a:lnTo>
                  <a:lnTo>
                    <a:pt x="48" y="46"/>
                  </a:lnTo>
                  <a:lnTo>
                    <a:pt x="33" y="64"/>
                  </a:lnTo>
                  <a:lnTo>
                    <a:pt x="18" y="6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4713827" y="2702069"/>
              <a:ext cx="6327" cy="7992"/>
            </a:xfrm>
            <a:custGeom>
              <a:avLst/>
              <a:gdLst/>
              <a:ahLst/>
              <a:cxnLst/>
              <a:rect l="l" t="t" r="r" b="b"/>
              <a:pathLst>
                <a:path w="133" h="168" extrusionOk="0">
                  <a:moveTo>
                    <a:pt x="54" y="62"/>
                  </a:moveTo>
                  <a:lnTo>
                    <a:pt x="56" y="0"/>
                  </a:lnTo>
                  <a:lnTo>
                    <a:pt x="84" y="23"/>
                  </a:lnTo>
                  <a:lnTo>
                    <a:pt x="101" y="60"/>
                  </a:lnTo>
                  <a:lnTo>
                    <a:pt x="93" y="81"/>
                  </a:lnTo>
                  <a:lnTo>
                    <a:pt x="116" y="105"/>
                  </a:lnTo>
                  <a:lnTo>
                    <a:pt x="123" y="128"/>
                  </a:lnTo>
                  <a:lnTo>
                    <a:pt x="133" y="143"/>
                  </a:lnTo>
                  <a:lnTo>
                    <a:pt x="118" y="168"/>
                  </a:lnTo>
                  <a:lnTo>
                    <a:pt x="86" y="151"/>
                  </a:lnTo>
                  <a:lnTo>
                    <a:pt x="52" y="147"/>
                  </a:lnTo>
                  <a:lnTo>
                    <a:pt x="52" y="119"/>
                  </a:lnTo>
                  <a:lnTo>
                    <a:pt x="39" y="105"/>
                  </a:lnTo>
                  <a:lnTo>
                    <a:pt x="39" y="130"/>
                  </a:lnTo>
                  <a:lnTo>
                    <a:pt x="25" y="145"/>
                  </a:lnTo>
                  <a:lnTo>
                    <a:pt x="1" y="121"/>
                  </a:lnTo>
                  <a:lnTo>
                    <a:pt x="1" y="66"/>
                  </a:lnTo>
                  <a:lnTo>
                    <a:pt x="33" y="5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4716966" y="2711535"/>
              <a:ext cx="4900" cy="3901"/>
            </a:xfrm>
            <a:custGeom>
              <a:avLst/>
              <a:gdLst/>
              <a:ahLst/>
              <a:cxnLst/>
              <a:rect l="l" t="t" r="r" b="b"/>
              <a:pathLst>
                <a:path w="103" h="82" extrusionOk="0">
                  <a:moveTo>
                    <a:pt x="84" y="46"/>
                  </a:moveTo>
                  <a:lnTo>
                    <a:pt x="102" y="68"/>
                  </a:lnTo>
                  <a:lnTo>
                    <a:pt x="70" y="65"/>
                  </a:lnTo>
                  <a:lnTo>
                    <a:pt x="65" y="82"/>
                  </a:lnTo>
                  <a:lnTo>
                    <a:pt x="37" y="74"/>
                  </a:lnTo>
                  <a:lnTo>
                    <a:pt x="1" y="38"/>
                  </a:lnTo>
                  <a:lnTo>
                    <a:pt x="8" y="10"/>
                  </a:lnTo>
                  <a:lnTo>
                    <a:pt x="29" y="1"/>
                  </a:lnTo>
                  <a:lnTo>
                    <a:pt x="61" y="1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4796835" y="2738935"/>
              <a:ext cx="714" cy="1760"/>
            </a:xfrm>
            <a:custGeom>
              <a:avLst/>
              <a:gdLst/>
              <a:ahLst/>
              <a:cxnLst/>
              <a:rect l="l" t="t" r="r" b="b"/>
              <a:pathLst>
                <a:path w="15" h="37" extrusionOk="0">
                  <a:moveTo>
                    <a:pt x="8" y="36"/>
                  </a:moveTo>
                  <a:lnTo>
                    <a:pt x="1" y="25"/>
                  </a:lnTo>
                  <a:lnTo>
                    <a:pt x="14" y="1"/>
                  </a:lnTo>
                  <a:lnTo>
                    <a:pt x="14" y="2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4795503" y="2741266"/>
              <a:ext cx="2854" cy="5708"/>
            </a:xfrm>
            <a:custGeom>
              <a:avLst/>
              <a:gdLst/>
              <a:ahLst/>
              <a:cxnLst/>
              <a:rect l="l" t="t" r="r" b="b"/>
              <a:pathLst>
                <a:path w="60" h="120" extrusionOk="0">
                  <a:moveTo>
                    <a:pt x="25" y="119"/>
                  </a:moveTo>
                  <a:lnTo>
                    <a:pt x="16" y="66"/>
                  </a:lnTo>
                  <a:lnTo>
                    <a:pt x="1" y="34"/>
                  </a:lnTo>
                  <a:lnTo>
                    <a:pt x="29" y="1"/>
                  </a:lnTo>
                  <a:lnTo>
                    <a:pt x="35" y="31"/>
                  </a:lnTo>
                  <a:lnTo>
                    <a:pt x="59" y="63"/>
                  </a:lnTo>
                  <a:lnTo>
                    <a:pt x="40" y="11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4802305" y="2731609"/>
              <a:ext cx="7516" cy="7992"/>
            </a:xfrm>
            <a:custGeom>
              <a:avLst/>
              <a:gdLst/>
              <a:ahLst/>
              <a:cxnLst/>
              <a:rect l="l" t="t" r="r" b="b"/>
              <a:pathLst>
                <a:path w="158" h="168" extrusionOk="0">
                  <a:moveTo>
                    <a:pt x="16" y="168"/>
                  </a:moveTo>
                  <a:lnTo>
                    <a:pt x="1" y="151"/>
                  </a:lnTo>
                  <a:lnTo>
                    <a:pt x="14" y="123"/>
                  </a:lnTo>
                  <a:lnTo>
                    <a:pt x="5" y="111"/>
                  </a:lnTo>
                  <a:lnTo>
                    <a:pt x="8" y="85"/>
                  </a:lnTo>
                  <a:lnTo>
                    <a:pt x="65" y="38"/>
                  </a:lnTo>
                  <a:lnTo>
                    <a:pt x="123" y="13"/>
                  </a:lnTo>
                  <a:lnTo>
                    <a:pt x="157" y="0"/>
                  </a:lnTo>
                  <a:lnTo>
                    <a:pt x="153" y="27"/>
                  </a:lnTo>
                  <a:lnTo>
                    <a:pt x="136" y="40"/>
                  </a:lnTo>
                  <a:lnTo>
                    <a:pt x="127" y="68"/>
                  </a:lnTo>
                  <a:lnTo>
                    <a:pt x="112" y="91"/>
                  </a:lnTo>
                  <a:lnTo>
                    <a:pt x="114" y="108"/>
                  </a:lnTo>
                  <a:lnTo>
                    <a:pt x="89" y="109"/>
                  </a:lnTo>
                  <a:lnTo>
                    <a:pt x="61" y="136"/>
                  </a:lnTo>
                  <a:lnTo>
                    <a:pt x="38" y="16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4785466" y="2729088"/>
              <a:ext cx="3473" cy="2474"/>
            </a:xfrm>
            <a:custGeom>
              <a:avLst/>
              <a:gdLst/>
              <a:ahLst/>
              <a:cxnLst/>
              <a:rect l="l" t="t" r="r" b="b"/>
              <a:pathLst>
                <a:path w="73" h="52" extrusionOk="0">
                  <a:moveTo>
                    <a:pt x="23" y="51"/>
                  </a:moveTo>
                  <a:lnTo>
                    <a:pt x="1" y="34"/>
                  </a:lnTo>
                  <a:lnTo>
                    <a:pt x="12" y="16"/>
                  </a:lnTo>
                  <a:lnTo>
                    <a:pt x="54" y="1"/>
                  </a:lnTo>
                  <a:lnTo>
                    <a:pt x="72" y="10"/>
                  </a:lnTo>
                  <a:lnTo>
                    <a:pt x="55" y="36"/>
                  </a:lnTo>
                  <a:cubicBezTo>
                    <a:pt x="57" y="36"/>
                    <a:pt x="23" y="51"/>
                    <a:pt x="23" y="5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4785846" y="2712439"/>
              <a:ext cx="6850" cy="3377"/>
            </a:xfrm>
            <a:custGeom>
              <a:avLst/>
              <a:gdLst/>
              <a:ahLst/>
              <a:cxnLst/>
              <a:rect l="l" t="t" r="r" b="b"/>
              <a:pathLst>
                <a:path w="144" h="71" extrusionOk="0">
                  <a:moveTo>
                    <a:pt x="12" y="34"/>
                  </a:moveTo>
                  <a:lnTo>
                    <a:pt x="55" y="0"/>
                  </a:lnTo>
                  <a:lnTo>
                    <a:pt x="83" y="2"/>
                  </a:lnTo>
                  <a:lnTo>
                    <a:pt x="115" y="29"/>
                  </a:lnTo>
                  <a:lnTo>
                    <a:pt x="123" y="17"/>
                  </a:lnTo>
                  <a:lnTo>
                    <a:pt x="138" y="21"/>
                  </a:lnTo>
                  <a:lnTo>
                    <a:pt x="143" y="40"/>
                  </a:lnTo>
                  <a:lnTo>
                    <a:pt x="113" y="55"/>
                  </a:lnTo>
                  <a:lnTo>
                    <a:pt x="102" y="70"/>
                  </a:lnTo>
                  <a:lnTo>
                    <a:pt x="76" y="68"/>
                  </a:lnTo>
                  <a:lnTo>
                    <a:pt x="55" y="44"/>
                  </a:lnTo>
                  <a:lnTo>
                    <a:pt x="27" y="46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4778759" y="2699881"/>
              <a:ext cx="4091" cy="7135"/>
            </a:xfrm>
            <a:custGeom>
              <a:avLst/>
              <a:gdLst/>
              <a:ahLst/>
              <a:cxnLst/>
              <a:rect l="l" t="t" r="r" b="b"/>
              <a:pathLst>
                <a:path w="86" h="150" extrusionOk="0">
                  <a:moveTo>
                    <a:pt x="74" y="27"/>
                  </a:moveTo>
                  <a:lnTo>
                    <a:pt x="85" y="89"/>
                  </a:lnTo>
                  <a:lnTo>
                    <a:pt x="76" y="133"/>
                  </a:lnTo>
                  <a:lnTo>
                    <a:pt x="40" y="150"/>
                  </a:lnTo>
                  <a:lnTo>
                    <a:pt x="12" y="127"/>
                  </a:lnTo>
                  <a:lnTo>
                    <a:pt x="12" y="106"/>
                  </a:lnTo>
                  <a:lnTo>
                    <a:pt x="35" y="97"/>
                  </a:lnTo>
                  <a:lnTo>
                    <a:pt x="35" y="59"/>
                  </a:lnTo>
                  <a:lnTo>
                    <a:pt x="1" y="35"/>
                  </a:lnTo>
                  <a:lnTo>
                    <a:pt x="1" y="18"/>
                  </a:lnTo>
                  <a:lnTo>
                    <a:pt x="31" y="1"/>
                  </a:lnTo>
                  <a:lnTo>
                    <a:pt x="61" y="1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4777046" y="2688416"/>
              <a:ext cx="8753" cy="6707"/>
            </a:xfrm>
            <a:custGeom>
              <a:avLst/>
              <a:gdLst/>
              <a:ahLst/>
              <a:cxnLst/>
              <a:rect l="l" t="t" r="r" b="b"/>
              <a:pathLst>
                <a:path w="184" h="141" extrusionOk="0">
                  <a:moveTo>
                    <a:pt x="40" y="118"/>
                  </a:moveTo>
                  <a:lnTo>
                    <a:pt x="1" y="88"/>
                  </a:lnTo>
                  <a:lnTo>
                    <a:pt x="25" y="48"/>
                  </a:lnTo>
                  <a:lnTo>
                    <a:pt x="84" y="27"/>
                  </a:lnTo>
                  <a:lnTo>
                    <a:pt x="110" y="10"/>
                  </a:lnTo>
                  <a:lnTo>
                    <a:pt x="165" y="1"/>
                  </a:lnTo>
                  <a:lnTo>
                    <a:pt x="172" y="14"/>
                  </a:lnTo>
                  <a:lnTo>
                    <a:pt x="163" y="42"/>
                  </a:lnTo>
                  <a:lnTo>
                    <a:pt x="174" y="44"/>
                  </a:lnTo>
                  <a:lnTo>
                    <a:pt x="184" y="82"/>
                  </a:lnTo>
                  <a:lnTo>
                    <a:pt x="182" y="136"/>
                  </a:lnTo>
                  <a:lnTo>
                    <a:pt x="131" y="140"/>
                  </a:lnTo>
                  <a:lnTo>
                    <a:pt x="97" y="123"/>
                  </a:lnTo>
                  <a:lnTo>
                    <a:pt x="110" y="103"/>
                  </a:lnTo>
                  <a:lnTo>
                    <a:pt x="131" y="84"/>
                  </a:lnTo>
                  <a:lnTo>
                    <a:pt x="135" y="54"/>
                  </a:lnTo>
                  <a:lnTo>
                    <a:pt x="97" y="54"/>
                  </a:lnTo>
                  <a:lnTo>
                    <a:pt x="86" y="84"/>
                  </a:lnTo>
                  <a:lnTo>
                    <a:pt x="80" y="114"/>
                  </a:lnTo>
                  <a:lnTo>
                    <a:pt x="56" y="12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4772765" y="2670531"/>
              <a:ext cx="3710" cy="2093"/>
            </a:xfrm>
            <a:custGeom>
              <a:avLst/>
              <a:gdLst/>
              <a:ahLst/>
              <a:cxnLst/>
              <a:rect l="l" t="t" r="r" b="b"/>
              <a:pathLst>
                <a:path w="78" h="44" extrusionOk="0">
                  <a:moveTo>
                    <a:pt x="1" y="23"/>
                  </a:moveTo>
                  <a:lnTo>
                    <a:pt x="10" y="6"/>
                  </a:lnTo>
                  <a:lnTo>
                    <a:pt x="44" y="0"/>
                  </a:lnTo>
                  <a:lnTo>
                    <a:pt x="76" y="10"/>
                  </a:lnTo>
                  <a:lnTo>
                    <a:pt x="78" y="32"/>
                  </a:lnTo>
                  <a:lnTo>
                    <a:pt x="50" y="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4766866" y="2677523"/>
              <a:ext cx="5946" cy="4709"/>
            </a:xfrm>
            <a:custGeom>
              <a:avLst/>
              <a:gdLst/>
              <a:ahLst/>
              <a:cxnLst/>
              <a:rect l="l" t="t" r="r" b="b"/>
              <a:pathLst>
                <a:path w="125" h="99" extrusionOk="0">
                  <a:moveTo>
                    <a:pt x="14" y="12"/>
                  </a:moveTo>
                  <a:lnTo>
                    <a:pt x="53" y="10"/>
                  </a:lnTo>
                  <a:lnTo>
                    <a:pt x="72" y="25"/>
                  </a:lnTo>
                  <a:lnTo>
                    <a:pt x="98" y="0"/>
                  </a:lnTo>
                  <a:lnTo>
                    <a:pt x="125" y="13"/>
                  </a:lnTo>
                  <a:lnTo>
                    <a:pt x="93" y="49"/>
                  </a:lnTo>
                  <a:lnTo>
                    <a:pt x="85" y="98"/>
                  </a:lnTo>
                  <a:lnTo>
                    <a:pt x="55" y="85"/>
                  </a:lnTo>
                  <a:lnTo>
                    <a:pt x="36" y="89"/>
                  </a:lnTo>
                  <a:lnTo>
                    <a:pt x="12" y="7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4760873" y="2667106"/>
              <a:ext cx="3615" cy="2949"/>
            </a:xfrm>
            <a:custGeom>
              <a:avLst/>
              <a:gdLst/>
              <a:ahLst/>
              <a:cxnLst/>
              <a:rect l="l" t="t" r="r" b="b"/>
              <a:pathLst>
                <a:path w="76" h="62" extrusionOk="0">
                  <a:moveTo>
                    <a:pt x="13" y="8"/>
                  </a:moveTo>
                  <a:lnTo>
                    <a:pt x="34" y="1"/>
                  </a:lnTo>
                  <a:lnTo>
                    <a:pt x="70" y="18"/>
                  </a:lnTo>
                  <a:lnTo>
                    <a:pt x="76" y="46"/>
                  </a:lnTo>
                  <a:lnTo>
                    <a:pt x="42" y="61"/>
                  </a:lnTo>
                  <a:lnTo>
                    <a:pt x="28" y="54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4750455" y="2692032"/>
              <a:ext cx="2474" cy="2807"/>
            </a:xfrm>
            <a:custGeom>
              <a:avLst/>
              <a:gdLst/>
              <a:ahLst/>
              <a:cxnLst/>
              <a:rect l="l" t="t" r="r" b="b"/>
              <a:pathLst>
                <a:path w="52" h="59" extrusionOk="0">
                  <a:moveTo>
                    <a:pt x="1" y="4"/>
                  </a:moveTo>
                  <a:lnTo>
                    <a:pt x="16" y="0"/>
                  </a:lnTo>
                  <a:lnTo>
                    <a:pt x="44" y="8"/>
                  </a:lnTo>
                  <a:lnTo>
                    <a:pt x="52" y="42"/>
                  </a:lnTo>
                  <a:lnTo>
                    <a:pt x="44" y="5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4748219" y="2691556"/>
              <a:ext cx="1475" cy="1760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1" y="16"/>
                  </a:moveTo>
                  <a:lnTo>
                    <a:pt x="20" y="1"/>
                  </a:lnTo>
                  <a:lnTo>
                    <a:pt x="31" y="12"/>
                  </a:lnTo>
                  <a:lnTo>
                    <a:pt x="18" y="3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4762109" y="2694696"/>
              <a:ext cx="3377" cy="3901"/>
            </a:xfrm>
            <a:custGeom>
              <a:avLst/>
              <a:gdLst/>
              <a:ahLst/>
              <a:cxnLst/>
              <a:rect l="l" t="t" r="r" b="b"/>
              <a:pathLst>
                <a:path w="71" h="82" extrusionOk="0">
                  <a:moveTo>
                    <a:pt x="1" y="6"/>
                  </a:moveTo>
                  <a:lnTo>
                    <a:pt x="19" y="1"/>
                  </a:lnTo>
                  <a:lnTo>
                    <a:pt x="40" y="23"/>
                  </a:lnTo>
                  <a:lnTo>
                    <a:pt x="66" y="33"/>
                  </a:lnTo>
                  <a:lnTo>
                    <a:pt x="70" y="76"/>
                  </a:lnTo>
                  <a:lnTo>
                    <a:pt x="53" y="82"/>
                  </a:lnTo>
                  <a:lnTo>
                    <a:pt x="40" y="53"/>
                  </a:lnTo>
                  <a:lnTo>
                    <a:pt x="27" y="5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4781280" y="2715578"/>
              <a:ext cx="2997" cy="2807"/>
            </a:xfrm>
            <a:custGeom>
              <a:avLst/>
              <a:gdLst/>
              <a:ahLst/>
              <a:cxnLst/>
              <a:rect l="l" t="t" r="r" b="b"/>
              <a:pathLst>
                <a:path w="63" h="59" extrusionOk="0">
                  <a:moveTo>
                    <a:pt x="17" y="59"/>
                  </a:moveTo>
                  <a:lnTo>
                    <a:pt x="0" y="38"/>
                  </a:lnTo>
                  <a:lnTo>
                    <a:pt x="8" y="10"/>
                  </a:lnTo>
                  <a:lnTo>
                    <a:pt x="63" y="0"/>
                  </a:lnTo>
                  <a:lnTo>
                    <a:pt x="53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4761824" y="2728993"/>
              <a:ext cx="2854" cy="1950"/>
            </a:xfrm>
            <a:custGeom>
              <a:avLst/>
              <a:gdLst/>
              <a:ahLst/>
              <a:cxnLst/>
              <a:rect l="l" t="t" r="r" b="b"/>
              <a:pathLst>
                <a:path w="60" h="41" extrusionOk="0">
                  <a:moveTo>
                    <a:pt x="1" y="36"/>
                  </a:moveTo>
                  <a:lnTo>
                    <a:pt x="25" y="1"/>
                  </a:lnTo>
                  <a:lnTo>
                    <a:pt x="59" y="3"/>
                  </a:lnTo>
                  <a:lnTo>
                    <a:pt x="52" y="29"/>
                  </a:lnTo>
                  <a:lnTo>
                    <a:pt x="24" y="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4762823" y="2722286"/>
              <a:ext cx="1237" cy="1665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1" y="17"/>
                  </a:moveTo>
                  <a:lnTo>
                    <a:pt x="25" y="0"/>
                  </a:lnTo>
                  <a:lnTo>
                    <a:pt x="25" y="3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4762395" y="2718813"/>
              <a:ext cx="1189" cy="2093"/>
            </a:xfrm>
            <a:custGeom>
              <a:avLst/>
              <a:gdLst/>
              <a:ahLst/>
              <a:cxnLst/>
              <a:rect l="l" t="t" r="r" b="b"/>
              <a:pathLst>
                <a:path w="25" h="44" extrusionOk="0">
                  <a:moveTo>
                    <a:pt x="0" y="43"/>
                  </a:moveTo>
                  <a:lnTo>
                    <a:pt x="0" y="0"/>
                  </a:lnTo>
                  <a:lnTo>
                    <a:pt x="25" y="8"/>
                  </a:lnTo>
                  <a:lnTo>
                    <a:pt x="23" y="30"/>
                  </a:lnTo>
                  <a:cubicBezTo>
                    <a:pt x="23" y="30"/>
                    <a:pt x="2" y="43"/>
                    <a:pt x="0" y="43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4760873" y="2716292"/>
              <a:ext cx="1665" cy="1760"/>
            </a:xfrm>
            <a:custGeom>
              <a:avLst/>
              <a:gdLst/>
              <a:ahLst/>
              <a:cxnLst/>
              <a:rect l="l" t="t" r="r" b="b"/>
              <a:pathLst>
                <a:path w="35" h="37" extrusionOk="0">
                  <a:moveTo>
                    <a:pt x="8" y="36"/>
                  </a:moveTo>
                  <a:lnTo>
                    <a:pt x="0" y="19"/>
                  </a:lnTo>
                  <a:lnTo>
                    <a:pt x="15" y="0"/>
                  </a:lnTo>
                  <a:lnTo>
                    <a:pt x="34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4771243" y="2722381"/>
              <a:ext cx="2188" cy="2997"/>
            </a:xfrm>
            <a:custGeom>
              <a:avLst/>
              <a:gdLst/>
              <a:ahLst/>
              <a:cxnLst/>
              <a:rect l="l" t="t" r="r" b="b"/>
              <a:pathLst>
                <a:path w="46" h="63" extrusionOk="0">
                  <a:moveTo>
                    <a:pt x="23" y="62"/>
                  </a:moveTo>
                  <a:lnTo>
                    <a:pt x="1" y="42"/>
                  </a:lnTo>
                  <a:lnTo>
                    <a:pt x="10" y="0"/>
                  </a:lnTo>
                  <a:lnTo>
                    <a:pt x="34" y="0"/>
                  </a:lnTo>
                  <a:lnTo>
                    <a:pt x="46" y="2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774382" y="2721905"/>
              <a:ext cx="3187" cy="3044"/>
            </a:xfrm>
            <a:custGeom>
              <a:avLst/>
              <a:gdLst/>
              <a:ahLst/>
              <a:cxnLst/>
              <a:rect l="l" t="t" r="r" b="b"/>
              <a:pathLst>
                <a:path w="67" h="64" extrusionOk="0">
                  <a:moveTo>
                    <a:pt x="19" y="61"/>
                  </a:moveTo>
                  <a:lnTo>
                    <a:pt x="0" y="33"/>
                  </a:lnTo>
                  <a:lnTo>
                    <a:pt x="38" y="1"/>
                  </a:lnTo>
                  <a:lnTo>
                    <a:pt x="61" y="7"/>
                  </a:lnTo>
                  <a:lnTo>
                    <a:pt x="66" y="33"/>
                  </a:lnTo>
                  <a:lnTo>
                    <a:pt x="44" y="6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4774572" y="2718433"/>
              <a:ext cx="1189" cy="1047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0" y="21"/>
                  </a:moveTo>
                  <a:lnTo>
                    <a:pt x="2" y="1"/>
                  </a:lnTo>
                  <a:lnTo>
                    <a:pt x="25" y="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771052" y="2715911"/>
              <a:ext cx="2379" cy="2236"/>
            </a:xfrm>
            <a:custGeom>
              <a:avLst/>
              <a:gdLst/>
              <a:ahLst/>
              <a:cxnLst/>
              <a:rect l="l" t="t" r="r" b="b"/>
              <a:pathLst>
                <a:path w="50" h="47" extrusionOk="0">
                  <a:moveTo>
                    <a:pt x="1" y="10"/>
                  </a:moveTo>
                  <a:lnTo>
                    <a:pt x="25" y="1"/>
                  </a:lnTo>
                  <a:lnTo>
                    <a:pt x="48" y="23"/>
                  </a:lnTo>
                  <a:lnTo>
                    <a:pt x="50" y="46"/>
                  </a:lnTo>
                  <a:lnTo>
                    <a:pt x="22" y="3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4765059" y="2711440"/>
              <a:ext cx="4805" cy="4709"/>
            </a:xfrm>
            <a:custGeom>
              <a:avLst/>
              <a:gdLst/>
              <a:ahLst/>
              <a:cxnLst/>
              <a:rect l="l" t="t" r="r" b="b"/>
              <a:pathLst>
                <a:path w="101" h="99" extrusionOk="0">
                  <a:moveTo>
                    <a:pt x="12" y="3"/>
                  </a:moveTo>
                  <a:lnTo>
                    <a:pt x="36" y="1"/>
                  </a:lnTo>
                  <a:lnTo>
                    <a:pt x="57" y="31"/>
                  </a:lnTo>
                  <a:lnTo>
                    <a:pt x="100" y="70"/>
                  </a:lnTo>
                  <a:lnTo>
                    <a:pt x="99" y="99"/>
                  </a:lnTo>
                  <a:lnTo>
                    <a:pt x="78" y="99"/>
                  </a:lnTo>
                  <a:lnTo>
                    <a:pt x="23" y="44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4742749" y="2694600"/>
              <a:ext cx="21739" cy="16792"/>
            </a:xfrm>
            <a:custGeom>
              <a:avLst/>
              <a:gdLst/>
              <a:ahLst/>
              <a:cxnLst/>
              <a:rect l="l" t="t" r="r" b="b"/>
              <a:pathLst>
                <a:path w="457" h="353" extrusionOk="0">
                  <a:moveTo>
                    <a:pt x="1" y="42"/>
                  </a:moveTo>
                  <a:lnTo>
                    <a:pt x="37" y="10"/>
                  </a:lnTo>
                  <a:lnTo>
                    <a:pt x="103" y="1"/>
                  </a:lnTo>
                  <a:lnTo>
                    <a:pt x="142" y="44"/>
                  </a:lnTo>
                  <a:lnTo>
                    <a:pt x="185" y="61"/>
                  </a:lnTo>
                  <a:lnTo>
                    <a:pt x="229" y="84"/>
                  </a:lnTo>
                  <a:lnTo>
                    <a:pt x="234" y="93"/>
                  </a:lnTo>
                  <a:lnTo>
                    <a:pt x="268" y="95"/>
                  </a:lnTo>
                  <a:lnTo>
                    <a:pt x="274" y="87"/>
                  </a:lnTo>
                  <a:lnTo>
                    <a:pt x="336" y="150"/>
                  </a:lnTo>
                  <a:lnTo>
                    <a:pt x="357" y="187"/>
                  </a:lnTo>
                  <a:lnTo>
                    <a:pt x="359" y="210"/>
                  </a:lnTo>
                  <a:lnTo>
                    <a:pt x="366" y="236"/>
                  </a:lnTo>
                  <a:lnTo>
                    <a:pt x="361" y="274"/>
                  </a:lnTo>
                  <a:lnTo>
                    <a:pt x="394" y="308"/>
                  </a:lnTo>
                  <a:lnTo>
                    <a:pt x="409" y="296"/>
                  </a:lnTo>
                  <a:lnTo>
                    <a:pt x="457" y="300"/>
                  </a:lnTo>
                  <a:lnTo>
                    <a:pt x="438" y="353"/>
                  </a:lnTo>
                  <a:lnTo>
                    <a:pt x="413" y="340"/>
                  </a:lnTo>
                  <a:lnTo>
                    <a:pt x="391" y="353"/>
                  </a:lnTo>
                  <a:lnTo>
                    <a:pt x="353" y="326"/>
                  </a:lnTo>
                  <a:lnTo>
                    <a:pt x="340" y="300"/>
                  </a:lnTo>
                  <a:lnTo>
                    <a:pt x="344" y="272"/>
                  </a:lnTo>
                  <a:lnTo>
                    <a:pt x="323" y="253"/>
                  </a:lnTo>
                  <a:lnTo>
                    <a:pt x="291" y="204"/>
                  </a:lnTo>
                  <a:lnTo>
                    <a:pt x="278" y="182"/>
                  </a:lnTo>
                  <a:lnTo>
                    <a:pt x="244" y="185"/>
                  </a:lnTo>
                  <a:lnTo>
                    <a:pt x="199" y="161"/>
                  </a:lnTo>
                  <a:lnTo>
                    <a:pt x="178" y="129"/>
                  </a:lnTo>
                  <a:lnTo>
                    <a:pt x="146" y="121"/>
                  </a:lnTo>
                  <a:lnTo>
                    <a:pt x="125" y="93"/>
                  </a:lnTo>
                  <a:lnTo>
                    <a:pt x="103" y="82"/>
                  </a:lnTo>
                  <a:lnTo>
                    <a:pt x="91" y="67"/>
                  </a:lnTo>
                  <a:lnTo>
                    <a:pt x="67" y="46"/>
                  </a:lnTo>
                  <a:lnTo>
                    <a:pt x="24" y="4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4745555" y="2732418"/>
              <a:ext cx="2807" cy="5138"/>
            </a:xfrm>
            <a:custGeom>
              <a:avLst/>
              <a:gdLst/>
              <a:ahLst/>
              <a:cxnLst/>
              <a:rect l="l" t="t" r="r" b="b"/>
              <a:pathLst>
                <a:path w="59" h="108" extrusionOk="0">
                  <a:moveTo>
                    <a:pt x="15" y="11"/>
                  </a:moveTo>
                  <a:lnTo>
                    <a:pt x="23" y="0"/>
                  </a:lnTo>
                  <a:lnTo>
                    <a:pt x="32" y="36"/>
                  </a:lnTo>
                  <a:lnTo>
                    <a:pt x="59" y="70"/>
                  </a:lnTo>
                  <a:lnTo>
                    <a:pt x="40" y="107"/>
                  </a:lnTo>
                  <a:lnTo>
                    <a:pt x="15" y="94"/>
                  </a:lnTo>
                  <a:lnTo>
                    <a:pt x="15" y="6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4745888" y="2730610"/>
              <a:ext cx="856" cy="1142"/>
            </a:xfrm>
            <a:custGeom>
              <a:avLst/>
              <a:gdLst/>
              <a:ahLst/>
              <a:cxnLst/>
              <a:rect l="l" t="t" r="r" b="b"/>
              <a:pathLst>
                <a:path w="18" h="24" extrusionOk="0">
                  <a:moveTo>
                    <a:pt x="5" y="1"/>
                  </a:moveTo>
                  <a:lnTo>
                    <a:pt x="18" y="23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4997244" y="2643939"/>
              <a:ext cx="66788" cy="55562"/>
            </a:xfrm>
            <a:custGeom>
              <a:avLst/>
              <a:gdLst/>
              <a:ahLst/>
              <a:cxnLst/>
              <a:rect l="l" t="t" r="r" b="b"/>
              <a:pathLst>
                <a:path w="1404" h="1168" extrusionOk="0">
                  <a:moveTo>
                    <a:pt x="1" y="241"/>
                  </a:moveTo>
                  <a:lnTo>
                    <a:pt x="5" y="198"/>
                  </a:lnTo>
                  <a:lnTo>
                    <a:pt x="102" y="160"/>
                  </a:lnTo>
                  <a:lnTo>
                    <a:pt x="247" y="243"/>
                  </a:lnTo>
                  <a:lnTo>
                    <a:pt x="343" y="247"/>
                  </a:lnTo>
                  <a:lnTo>
                    <a:pt x="438" y="294"/>
                  </a:lnTo>
                  <a:lnTo>
                    <a:pt x="453" y="202"/>
                  </a:lnTo>
                  <a:lnTo>
                    <a:pt x="415" y="149"/>
                  </a:lnTo>
                  <a:lnTo>
                    <a:pt x="347" y="108"/>
                  </a:lnTo>
                  <a:lnTo>
                    <a:pt x="374" y="15"/>
                  </a:lnTo>
                  <a:lnTo>
                    <a:pt x="449" y="23"/>
                  </a:lnTo>
                  <a:lnTo>
                    <a:pt x="567" y="119"/>
                  </a:lnTo>
                  <a:lnTo>
                    <a:pt x="601" y="183"/>
                  </a:lnTo>
                  <a:lnTo>
                    <a:pt x="720" y="194"/>
                  </a:lnTo>
                  <a:lnTo>
                    <a:pt x="743" y="149"/>
                  </a:lnTo>
                  <a:lnTo>
                    <a:pt x="816" y="108"/>
                  </a:lnTo>
                  <a:lnTo>
                    <a:pt x="906" y="0"/>
                  </a:lnTo>
                  <a:lnTo>
                    <a:pt x="961" y="38"/>
                  </a:lnTo>
                  <a:lnTo>
                    <a:pt x="1040" y="143"/>
                  </a:lnTo>
                  <a:lnTo>
                    <a:pt x="1046" y="192"/>
                  </a:lnTo>
                  <a:lnTo>
                    <a:pt x="1078" y="266"/>
                  </a:lnTo>
                  <a:lnTo>
                    <a:pt x="1166" y="326"/>
                  </a:lnTo>
                  <a:lnTo>
                    <a:pt x="1175" y="367"/>
                  </a:lnTo>
                  <a:lnTo>
                    <a:pt x="1230" y="411"/>
                  </a:lnTo>
                  <a:lnTo>
                    <a:pt x="1300" y="409"/>
                  </a:lnTo>
                  <a:lnTo>
                    <a:pt x="1366" y="437"/>
                  </a:lnTo>
                  <a:lnTo>
                    <a:pt x="1403" y="490"/>
                  </a:lnTo>
                  <a:lnTo>
                    <a:pt x="1364" y="484"/>
                  </a:lnTo>
                  <a:lnTo>
                    <a:pt x="1330" y="510"/>
                  </a:lnTo>
                  <a:lnTo>
                    <a:pt x="1260" y="514"/>
                  </a:lnTo>
                  <a:lnTo>
                    <a:pt x="1183" y="580"/>
                  </a:lnTo>
                  <a:lnTo>
                    <a:pt x="1189" y="646"/>
                  </a:lnTo>
                  <a:lnTo>
                    <a:pt x="1196" y="701"/>
                  </a:lnTo>
                  <a:lnTo>
                    <a:pt x="1174" y="733"/>
                  </a:lnTo>
                  <a:lnTo>
                    <a:pt x="1168" y="778"/>
                  </a:lnTo>
                  <a:lnTo>
                    <a:pt x="1185" y="806"/>
                  </a:lnTo>
                  <a:lnTo>
                    <a:pt x="1185" y="844"/>
                  </a:lnTo>
                  <a:lnTo>
                    <a:pt x="1160" y="866"/>
                  </a:lnTo>
                  <a:lnTo>
                    <a:pt x="1160" y="955"/>
                  </a:lnTo>
                  <a:lnTo>
                    <a:pt x="1145" y="989"/>
                  </a:lnTo>
                  <a:lnTo>
                    <a:pt x="1128" y="959"/>
                  </a:lnTo>
                  <a:lnTo>
                    <a:pt x="1145" y="904"/>
                  </a:lnTo>
                  <a:lnTo>
                    <a:pt x="1110" y="866"/>
                  </a:lnTo>
                  <a:lnTo>
                    <a:pt x="1089" y="885"/>
                  </a:lnTo>
                  <a:lnTo>
                    <a:pt x="1074" y="925"/>
                  </a:lnTo>
                  <a:lnTo>
                    <a:pt x="1093" y="992"/>
                  </a:lnTo>
                  <a:lnTo>
                    <a:pt x="1087" y="1034"/>
                  </a:lnTo>
                  <a:lnTo>
                    <a:pt x="1100" y="1055"/>
                  </a:lnTo>
                  <a:lnTo>
                    <a:pt x="1098" y="1152"/>
                  </a:lnTo>
                  <a:lnTo>
                    <a:pt x="1078" y="1167"/>
                  </a:lnTo>
                  <a:lnTo>
                    <a:pt x="1034" y="1158"/>
                  </a:lnTo>
                  <a:lnTo>
                    <a:pt x="1017" y="1128"/>
                  </a:lnTo>
                  <a:lnTo>
                    <a:pt x="974" y="1107"/>
                  </a:lnTo>
                  <a:lnTo>
                    <a:pt x="889" y="1013"/>
                  </a:lnTo>
                  <a:lnTo>
                    <a:pt x="972" y="957"/>
                  </a:lnTo>
                  <a:lnTo>
                    <a:pt x="914" y="919"/>
                  </a:lnTo>
                  <a:lnTo>
                    <a:pt x="899" y="893"/>
                  </a:lnTo>
                  <a:lnTo>
                    <a:pt x="931" y="866"/>
                  </a:lnTo>
                  <a:lnTo>
                    <a:pt x="897" y="832"/>
                  </a:lnTo>
                  <a:lnTo>
                    <a:pt x="874" y="795"/>
                  </a:lnTo>
                  <a:lnTo>
                    <a:pt x="850" y="789"/>
                  </a:lnTo>
                  <a:lnTo>
                    <a:pt x="844" y="774"/>
                  </a:lnTo>
                  <a:lnTo>
                    <a:pt x="818" y="772"/>
                  </a:lnTo>
                  <a:lnTo>
                    <a:pt x="769" y="810"/>
                  </a:lnTo>
                  <a:lnTo>
                    <a:pt x="733" y="817"/>
                  </a:lnTo>
                  <a:lnTo>
                    <a:pt x="699" y="861"/>
                  </a:lnTo>
                  <a:lnTo>
                    <a:pt x="669" y="874"/>
                  </a:lnTo>
                  <a:lnTo>
                    <a:pt x="626" y="936"/>
                  </a:lnTo>
                  <a:lnTo>
                    <a:pt x="598" y="936"/>
                  </a:lnTo>
                  <a:lnTo>
                    <a:pt x="581" y="960"/>
                  </a:lnTo>
                  <a:lnTo>
                    <a:pt x="571" y="991"/>
                  </a:lnTo>
                  <a:lnTo>
                    <a:pt x="526" y="1011"/>
                  </a:lnTo>
                  <a:lnTo>
                    <a:pt x="490" y="998"/>
                  </a:lnTo>
                  <a:lnTo>
                    <a:pt x="492" y="998"/>
                  </a:lnTo>
                  <a:lnTo>
                    <a:pt x="492" y="943"/>
                  </a:lnTo>
                  <a:lnTo>
                    <a:pt x="511" y="919"/>
                  </a:lnTo>
                  <a:lnTo>
                    <a:pt x="475" y="853"/>
                  </a:lnTo>
                  <a:lnTo>
                    <a:pt x="537" y="838"/>
                  </a:lnTo>
                  <a:lnTo>
                    <a:pt x="479" y="783"/>
                  </a:lnTo>
                  <a:lnTo>
                    <a:pt x="404" y="778"/>
                  </a:lnTo>
                  <a:lnTo>
                    <a:pt x="289" y="716"/>
                  </a:lnTo>
                  <a:lnTo>
                    <a:pt x="255" y="637"/>
                  </a:lnTo>
                  <a:lnTo>
                    <a:pt x="289" y="601"/>
                  </a:lnTo>
                  <a:lnTo>
                    <a:pt x="285" y="548"/>
                  </a:lnTo>
                  <a:lnTo>
                    <a:pt x="180" y="462"/>
                  </a:lnTo>
                  <a:lnTo>
                    <a:pt x="176" y="411"/>
                  </a:lnTo>
                  <a:lnTo>
                    <a:pt x="195" y="350"/>
                  </a:lnTo>
                  <a:lnTo>
                    <a:pt x="144" y="298"/>
                  </a:lnTo>
                  <a:lnTo>
                    <a:pt x="50" y="28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4996531" y="2677047"/>
              <a:ext cx="21359" cy="16887"/>
            </a:xfrm>
            <a:custGeom>
              <a:avLst/>
              <a:gdLst/>
              <a:ahLst/>
              <a:cxnLst/>
              <a:rect l="l" t="t" r="r" b="b"/>
              <a:pathLst>
                <a:path w="449" h="355" extrusionOk="0">
                  <a:moveTo>
                    <a:pt x="449" y="313"/>
                  </a:moveTo>
                  <a:lnTo>
                    <a:pt x="334" y="138"/>
                  </a:lnTo>
                  <a:lnTo>
                    <a:pt x="270" y="119"/>
                  </a:lnTo>
                  <a:lnTo>
                    <a:pt x="229" y="39"/>
                  </a:lnTo>
                  <a:lnTo>
                    <a:pt x="183" y="39"/>
                  </a:lnTo>
                  <a:lnTo>
                    <a:pt x="155" y="65"/>
                  </a:lnTo>
                  <a:lnTo>
                    <a:pt x="87" y="1"/>
                  </a:lnTo>
                  <a:lnTo>
                    <a:pt x="46" y="23"/>
                  </a:lnTo>
                  <a:lnTo>
                    <a:pt x="1" y="25"/>
                  </a:lnTo>
                  <a:lnTo>
                    <a:pt x="12" y="42"/>
                  </a:lnTo>
                  <a:lnTo>
                    <a:pt x="23" y="42"/>
                  </a:lnTo>
                  <a:lnTo>
                    <a:pt x="59" y="86"/>
                  </a:lnTo>
                  <a:lnTo>
                    <a:pt x="91" y="82"/>
                  </a:lnTo>
                  <a:lnTo>
                    <a:pt x="110" y="129"/>
                  </a:lnTo>
                  <a:lnTo>
                    <a:pt x="106" y="165"/>
                  </a:lnTo>
                  <a:lnTo>
                    <a:pt x="219" y="227"/>
                  </a:lnTo>
                  <a:lnTo>
                    <a:pt x="227" y="276"/>
                  </a:lnTo>
                  <a:lnTo>
                    <a:pt x="294" y="311"/>
                  </a:lnTo>
                  <a:lnTo>
                    <a:pt x="360" y="313"/>
                  </a:lnTo>
                  <a:lnTo>
                    <a:pt x="434" y="35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4991060" y="2679045"/>
              <a:ext cx="251407" cy="202315"/>
            </a:xfrm>
            <a:custGeom>
              <a:avLst/>
              <a:gdLst/>
              <a:ahLst/>
              <a:cxnLst/>
              <a:rect l="l" t="t" r="r" b="b"/>
              <a:pathLst>
                <a:path w="5285" h="4253" extrusionOk="0">
                  <a:moveTo>
                    <a:pt x="127" y="0"/>
                  </a:moveTo>
                  <a:lnTo>
                    <a:pt x="138" y="0"/>
                  </a:lnTo>
                  <a:lnTo>
                    <a:pt x="174" y="44"/>
                  </a:lnTo>
                  <a:lnTo>
                    <a:pt x="206" y="40"/>
                  </a:lnTo>
                  <a:lnTo>
                    <a:pt x="225" y="87"/>
                  </a:lnTo>
                  <a:lnTo>
                    <a:pt x="221" y="123"/>
                  </a:lnTo>
                  <a:lnTo>
                    <a:pt x="334" y="185"/>
                  </a:lnTo>
                  <a:lnTo>
                    <a:pt x="342" y="234"/>
                  </a:lnTo>
                  <a:lnTo>
                    <a:pt x="409" y="269"/>
                  </a:lnTo>
                  <a:lnTo>
                    <a:pt x="475" y="271"/>
                  </a:lnTo>
                  <a:lnTo>
                    <a:pt x="549" y="313"/>
                  </a:lnTo>
                  <a:lnTo>
                    <a:pt x="564" y="271"/>
                  </a:lnTo>
                  <a:lnTo>
                    <a:pt x="564" y="271"/>
                  </a:lnTo>
                  <a:lnTo>
                    <a:pt x="620" y="260"/>
                  </a:lnTo>
                  <a:lnTo>
                    <a:pt x="656" y="273"/>
                  </a:lnTo>
                  <a:lnTo>
                    <a:pt x="701" y="253"/>
                  </a:lnTo>
                  <a:lnTo>
                    <a:pt x="711" y="222"/>
                  </a:lnTo>
                  <a:lnTo>
                    <a:pt x="728" y="198"/>
                  </a:lnTo>
                  <a:lnTo>
                    <a:pt x="756" y="198"/>
                  </a:lnTo>
                  <a:lnTo>
                    <a:pt x="799" y="136"/>
                  </a:lnTo>
                  <a:lnTo>
                    <a:pt x="829" y="123"/>
                  </a:lnTo>
                  <a:lnTo>
                    <a:pt x="863" y="79"/>
                  </a:lnTo>
                  <a:lnTo>
                    <a:pt x="899" y="72"/>
                  </a:lnTo>
                  <a:lnTo>
                    <a:pt x="948" y="34"/>
                  </a:lnTo>
                  <a:lnTo>
                    <a:pt x="974" y="36"/>
                  </a:lnTo>
                  <a:lnTo>
                    <a:pt x="980" y="51"/>
                  </a:lnTo>
                  <a:lnTo>
                    <a:pt x="1004" y="57"/>
                  </a:lnTo>
                  <a:lnTo>
                    <a:pt x="1027" y="94"/>
                  </a:lnTo>
                  <a:lnTo>
                    <a:pt x="1061" y="128"/>
                  </a:lnTo>
                  <a:lnTo>
                    <a:pt x="1029" y="155"/>
                  </a:lnTo>
                  <a:lnTo>
                    <a:pt x="1044" y="181"/>
                  </a:lnTo>
                  <a:lnTo>
                    <a:pt x="1102" y="219"/>
                  </a:lnTo>
                  <a:lnTo>
                    <a:pt x="1019" y="275"/>
                  </a:lnTo>
                  <a:lnTo>
                    <a:pt x="1104" y="369"/>
                  </a:lnTo>
                  <a:lnTo>
                    <a:pt x="1147" y="390"/>
                  </a:lnTo>
                  <a:lnTo>
                    <a:pt x="1164" y="420"/>
                  </a:lnTo>
                  <a:lnTo>
                    <a:pt x="1208" y="429"/>
                  </a:lnTo>
                  <a:lnTo>
                    <a:pt x="1228" y="414"/>
                  </a:lnTo>
                  <a:lnTo>
                    <a:pt x="1228" y="431"/>
                  </a:lnTo>
                  <a:lnTo>
                    <a:pt x="1266" y="484"/>
                  </a:lnTo>
                  <a:lnTo>
                    <a:pt x="1273" y="546"/>
                  </a:lnTo>
                  <a:lnTo>
                    <a:pt x="1262" y="605"/>
                  </a:lnTo>
                  <a:lnTo>
                    <a:pt x="1279" y="629"/>
                  </a:lnTo>
                  <a:lnTo>
                    <a:pt x="1319" y="635"/>
                  </a:lnTo>
                  <a:lnTo>
                    <a:pt x="1368" y="689"/>
                  </a:lnTo>
                  <a:lnTo>
                    <a:pt x="1430" y="689"/>
                  </a:lnTo>
                  <a:lnTo>
                    <a:pt x="1473" y="704"/>
                  </a:lnTo>
                  <a:lnTo>
                    <a:pt x="1533" y="682"/>
                  </a:lnTo>
                  <a:lnTo>
                    <a:pt x="1593" y="721"/>
                  </a:lnTo>
                  <a:lnTo>
                    <a:pt x="1629" y="723"/>
                  </a:lnTo>
                  <a:lnTo>
                    <a:pt x="1646" y="778"/>
                  </a:lnTo>
                  <a:lnTo>
                    <a:pt x="1686" y="827"/>
                  </a:lnTo>
                  <a:lnTo>
                    <a:pt x="1816" y="879"/>
                  </a:lnTo>
                  <a:lnTo>
                    <a:pt x="1874" y="883"/>
                  </a:lnTo>
                  <a:lnTo>
                    <a:pt x="2030" y="928"/>
                  </a:lnTo>
                  <a:lnTo>
                    <a:pt x="2106" y="928"/>
                  </a:lnTo>
                  <a:lnTo>
                    <a:pt x="2277" y="881"/>
                  </a:lnTo>
                  <a:lnTo>
                    <a:pt x="2405" y="864"/>
                  </a:lnTo>
                  <a:lnTo>
                    <a:pt x="2554" y="876"/>
                  </a:lnTo>
                  <a:lnTo>
                    <a:pt x="2612" y="887"/>
                  </a:lnTo>
                  <a:lnTo>
                    <a:pt x="2629" y="821"/>
                  </a:lnTo>
                  <a:lnTo>
                    <a:pt x="2591" y="763"/>
                  </a:lnTo>
                  <a:lnTo>
                    <a:pt x="2567" y="697"/>
                  </a:lnTo>
                  <a:lnTo>
                    <a:pt x="2619" y="665"/>
                  </a:lnTo>
                  <a:lnTo>
                    <a:pt x="2746" y="657"/>
                  </a:lnTo>
                  <a:lnTo>
                    <a:pt x="2768" y="589"/>
                  </a:lnTo>
                  <a:lnTo>
                    <a:pt x="2802" y="546"/>
                  </a:lnTo>
                  <a:lnTo>
                    <a:pt x="2843" y="542"/>
                  </a:lnTo>
                  <a:lnTo>
                    <a:pt x="2953" y="452"/>
                  </a:lnTo>
                  <a:lnTo>
                    <a:pt x="3062" y="431"/>
                  </a:lnTo>
                  <a:lnTo>
                    <a:pt x="3158" y="452"/>
                  </a:lnTo>
                  <a:lnTo>
                    <a:pt x="3177" y="390"/>
                  </a:lnTo>
                  <a:lnTo>
                    <a:pt x="3229" y="377"/>
                  </a:lnTo>
                  <a:lnTo>
                    <a:pt x="3278" y="397"/>
                  </a:lnTo>
                  <a:lnTo>
                    <a:pt x="3337" y="396"/>
                  </a:lnTo>
                  <a:lnTo>
                    <a:pt x="3429" y="469"/>
                  </a:lnTo>
                  <a:lnTo>
                    <a:pt x="3510" y="493"/>
                  </a:lnTo>
                  <a:lnTo>
                    <a:pt x="3660" y="588"/>
                  </a:lnTo>
                  <a:lnTo>
                    <a:pt x="3700" y="586"/>
                  </a:lnTo>
                  <a:lnTo>
                    <a:pt x="3741" y="557"/>
                  </a:lnTo>
                  <a:lnTo>
                    <a:pt x="3847" y="601"/>
                  </a:lnTo>
                  <a:lnTo>
                    <a:pt x="3899" y="610"/>
                  </a:lnTo>
                  <a:lnTo>
                    <a:pt x="3915" y="685"/>
                  </a:lnTo>
                  <a:lnTo>
                    <a:pt x="3939" y="704"/>
                  </a:lnTo>
                  <a:lnTo>
                    <a:pt x="3994" y="691"/>
                  </a:lnTo>
                  <a:lnTo>
                    <a:pt x="4090" y="714"/>
                  </a:lnTo>
                  <a:lnTo>
                    <a:pt x="4193" y="859"/>
                  </a:lnTo>
                  <a:lnTo>
                    <a:pt x="4306" y="868"/>
                  </a:lnTo>
                  <a:lnTo>
                    <a:pt x="4372" y="896"/>
                  </a:lnTo>
                  <a:lnTo>
                    <a:pt x="4413" y="968"/>
                  </a:lnTo>
                  <a:lnTo>
                    <a:pt x="4395" y="1007"/>
                  </a:lnTo>
                  <a:lnTo>
                    <a:pt x="4417" y="1069"/>
                  </a:lnTo>
                  <a:lnTo>
                    <a:pt x="4415" y="1109"/>
                  </a:lnTo>
                  <a:lnTo>
                    <a:pt x="4438" y="1156"/>
                  </a:lnTo>
                  <a:lnTo>
                    <a:pt x="4434" y="1228"/>
                  </a:lnTo>
                  <a:lnTo>
                    <a:pt x="4440" y="1263"/>
                  </a:lnTo>
                  <a:lnTo>
                    <a:pt x="4423" y="1303"/>
                  </a:lnTo>
                  <a:lnTo>
                    <a:pt x="4455" y="1348"/>
                  </a:lnTo>
                  <a:lnTo>
                    <a:pt x="4442" y="1361"/>
                  </a:lnTo>
                  <a:lnTo>
                    <a:pt x="4445" y="1393"/>
                  </a:lnTo>
                  <a:lnTo>
                    <a:pt x="4379" y="1438"/>
                  </a:lnTo>
                  <a:lnTo>
                    <a:pt x="4323" y="1454"/>
                  </a:lnTo>
                  <a:lnTo>
                    <a:pt x="4346" y="1489"/>
                  </a:lnTo>
                  <a:lnTo>
                    <a:pt x="4389" y="1521"/>
                  </a:lnTo>
                  <a:lnTo>
                    <a:pt x="4340" y="1591"/>
                  </a:lnTo>
                  <a:lnTo>
                    <a:pt x="4353" y="1602"/>
                  </a:lnTo>
                  <a:lnTo>
                    <a:pt x="4370" y="1694"/>
                  </a:lnTo>
                  <a:lnTo>
                    <a:pt x="4370" y="1745"/>
                  </a:lnTo>
                  <a:lnTo>
                    <a:pt x="4457" y="1766"/>
                  </a:lnTo>
                  <a:lnTo>
                    <a:pt x="4479" y="1766"/>
                  </a:lnTo>
                  <a:lnTo>
                    <a:pt x="4400" y="1864"/>
                  </a:lnTo>
                  <a:lnTo>
                    <a:pt x="4387" y="1932"/>
                  </a:lnTo>
                  <a:lnTo>
                    <a:pt x="4455" y="2065"/>
                  </a:lnTo>
                  <a:lnTo>
                    <a:pt x="4492" y="2186"/>
                  </a:lnTo>
                  <a:lnTo>
                    <a:pt x="4474" y="2222"/>
                  </a:lnTo>
                  <a:lnTo>
                    <a:pt x="4500" y="2267"/>
                  </a:lnTo>
                  <a:lnTo>
                    <a:pt x="4508" y="2363"/>
                  </a:lnTo>
                  <a:lnTo>
                    <a:pt x="4732" y="2366"/>
                  </a:lnTo>
                  <a:lnTo>
                    <a:pt x="4773" y="2455"/>
                  </a:lnTo>
                  <a:lnTo>
                    <a:pt x="4767" y="2526"/>
                  </a:lnTo>
                  <a:lnTo>
                    <a:pt x="4794" y="2628"/>
                  </a:lnTo>
                  <a:lnTo>
                    <a:pt x="4773" y="2660"/>
                  </a:lnTo>
                  <a:lnTo>
                    <a:pt x="4581" y="2924"/>
                  </a:lnTo>
                  <a:lnTo>
                    <a:pt x="4715" y="3103"/>
                  </a:lnTo>
                  <a:lnTo>
                    <a:pt x="4743" y="3161"/>
                  </a:lnTo>
                  <a:lnTo>
                    <a:pt x="4811" y="3232"/>
                  </a:lnTo>
                  <a:lnTo>
                    <a:pt x="4876" y="3268"/>
                  </a:lnTo>
                  <a:lnTo>
                    <a:pt x="4897" y="3293"/>
                  </a:lnTo>
                  <a:lnTo>
                    <a:pt x="4984" y="3300"/>
                  </a:lnTo>
                  <a:lnTo>
                    <a:pt x="5031" y="3319"/>
                  </a:lnTo>
                  <a:lnTo>
                    <a:pt x="5040" y="3347"/>
                  </a:lnTo>
                  <a:lnTo>
                    <a:pt x="5110" y="3355"/>
                  </a:lnTo>
                  <a:lnTo>
                    <a:pt x="5112" y="3441"/>
                  </a:lnTo>
                  <a:lnTo>
                    <a:pt x="5131" y="3502"/>
                  </a:lnTo>
                  <a:lnTo>
                    <a:pt x="5134" y="3573"/>
                  </a:lnTo>
                  <a:lnTo>
                    <a:pt x="5148" y="3618"/>
                  </a:lnTo>
                  <a:lnTo>
                    <a:pt x="5210" y="3615"/>
                  </a:lnTo>
                  <a:lnTo>
                    <a:pt x="5277" y="3660"/>
                  </a:lnTo>
                  <a:lnTo>
                    <a:pt x="5285" y="3759"/>
                  </a:lnTo>
                  <a:lnTo>
                    <a:pt x="5247" y="3795"/>
                  </a:lnTo>
                  <a:lnTo>
                    <a:pt x="5180" y="3769"/>
                  </a:lnTo>
                  <a:lnTo>
                    <a:pt x="5055" y="3807"/>
                  </a:lnTo>
                  <a:lnTo>
                    <a:pt x="5029" y="3835"/>
                  </a:lnTo>
                  <a:lnTo>
                    <a:pt x="4952" y="3865"/>
                  </a:lnTo>
                  <a:lnTo>
                    <a:pt x="4925" y="3916"/>
                  </a:lnTo>
                  <a:lnTo>
                    <a:pt x="4939" y="3961"/>
                  </a:lnTo>
                  <a:lnTo>
                    <a:pt x="4899" y="4014"/>
                  </a:lnTo>
                  <a:lnTo>
                    <a:pt x="4924" y="4078"/>
                  </a:lnTo>
                  <a:lnTo>
                    <a:pt x="4912" y="4168"/>
                  </a:lnTo>
                  <a:lnTo>
                    <a:pt x="4914" y="4211"/>
                  </a:lnTo>
                  <a:lnTo>
                    <a:pt x="4899" y="4211"/>
                  </a:lnTo>
                  <a:lnTo>
                    <a:pt x="4888" y="4232"/>
                  </a:lnTo>
                  <a:lnTo>
                    <a:pt x="4848" y="4253"/>
                  </a:lnTo>
                  <a:lnTo>
                    <a:pt x="4764" y="4223"/>
                  </a:lnTo>
                  <a:lnTo>
                    <a:pt x="4698" y="4198"/>
                  </a:lnTo>
                  <a:lnTo>
                    <a:pt x="4673" y="4155"/>
                  </a:lnTo>
                  <a:lnTo>
                    <a:pt x="4639" y="4160"/>
                  </a:lnTo>
                  <a:lnTo>
                    <a:pt x="4628" y="4204"/>
                  </a:lnTo>
                  <a:lnTo>
                    <a:pt x="4613" y="4207"/>
                  </a:lnTo>
                  <a:lnTo>
                    <a:pt x="4575" y="4175"/>
                  </a:lnTo>
                  <a:lnTo>
                    <a:pt x="4553" y="4183"/>
                  </a:lnTo>
                  <a:lnTo>
                    <a:pt x="4508" y="4168"/>
                  </a:lnTo>
                  <a:lnTo>
                    <a:pt x="4395" y="4164"/>
                  </a:lnTo>
                  <a:lnTo>
                    <a:pt x="4314" y="4128"/>
                  </a:lnTo>
                  <a:lnTo>
                    <a:pt x="4171" y="4138"/>
                  </a:lnTo>
                  <a:lnTo>
                    <a:pt x="4103" y="4074"/>
                  </a:lnTo>
                  <a:lnTo>
                    <a:pt x="4082" y="4072"/>
                  </a:lnTo>
                  <a:lnTo>
                    <a:pt x="4022" y="4123"/>
                  </a:lnTo>
                  <a:lnTo>
                    <a:pt x="3973" y="4085"/>
                  </a:lnTo>
                  <a:lnTo>
                    <a:pt x="3916" y="4087"/>
                  </a:lnTo>
                  <a:lnTo>
                    <a:pt x="3779" y="4089"/>
                  </a:lnTo>
                  <a:lnTo>
                    <a:pt x="3770" y="4063"/>
                  </a:lnTo>
                  <a:lnTo>
                    <a:pt x="3739" y="4042"/>
                  </a:lnTo>
                  <a:lnTo>
                    <a:pt x="3736" y="3974"/>
                  </a:lnTo>
                  <a:lnTo>
                    <a:pt x="3685" y="3876"/>
                  </a:lnTo>
                  <a:lnTo>
                    <a:pt x="3659" y="3784"/>
                  </a:lnTo>
                  <a:lnTo>
                    <a:pt x="3611" y="3716"/>
                  </a:lnTo>
                  <a:lnTo>
                    <a:pt x="3606" y="3690"/>
                  </a:lnTo>
                  <a:lnTo>
                    <a:pt x="3583" y="3692"/>
                  </a:lnTo>
                  <a:lnTo>
                    <a:pt x="3583" y="3675"/>
                  </a:lnTo>
                  <a:lnTo>
                    <a:pt x="3495" y="3662"/>
                  </a:lnTo>
                  <a:lnTo>
                    <a:pt x="3442" y="3679"/>
                  </a:lnTo>
                  <a:lnTo>
                    <a:pt x="3374" y="3729"/>
                  </a:lnTo>
                  <a:lnTo>
                    <a:pt x="3322" y="3731"/>
                  </a:lnTo>
                  <a:lnTo>
                    <a:pt x="3316" y="3707"/>
                  </a:lnTo>
                  <a:lnTo>
                    <a:pt x="3312" y="3737"/>
                  </a:lnTo>
                  <a:lnTo>
                    <a:pt x="3205" y="3803"/>
                  </a:lnTo>
                  <a:lnTo>
                    <a:pt x="3116" y="3876"/>
                  </a:lnTo>
                  <a:lnTo>
                    <a:pt x="3015" y="3808"/>
                  </a:lnTo>
                  <a:lnTo>
                    <a:pt x="2928" y="3788"/>
                  </a:lnTo>
                  <a:lnTo>
                    <a:pt x="2866" y="3797"/>
                  </a:lnTo>
                  <a:lnTo>
                    <a:pt x="2842" y="3810"/>
                  </a:lnTo>
                  <a:lnTo>
                    <a:pt x="2751" y="3731"/>
                  </a:lnTo>
                  <a:lnTo>
                    <a:pt x="2708" y="3726"/>
                  </a:lnTo>
                  <a:lnTo>
                    <a:pt x="2668" y="3697"/>
                  </a:lnTo>
                  <a:lnTo>
                    <a:pt x="2606" y="3684"/>
                  </a:lnTo>
                  <a:lnTo>
                    <a:pt x="2531" y="3603"/>
                  </a:lnTo>
                  <a:lnTo>
                    <a:pt x="2563" y="3577"/>
                  </a:lnTo>
                  <a:lnTo>
                    <a:pt x="2554" y="3552"/>
                  </a:lnTo>
                  <a:lnTo>
                    <a:pt x="2506" y="3549"/>
                  </a:lnTo>
                  <a:lnTo>
                    <a:pt x="2493" y="3532"/>
                  </a:lnTo>
                  <a:lnTo>
                    <a:pt x="2412" y="3528"/>
                  </a:lnTo>
                  <a:lnTo>
                    <a:pt x="2384" y="3498"/>
                  </a:lnTo>
                  <a:lnTo>
                    <a:pt x="2318" y="3477"/>
                  </a:lnTo>
                  <a:lnTo>
                    <a:pt x="2224" y="3487"/>
                  </a:lnTo>
                  <a:lnTo>
                    <a:pt x="2171" y="3456"/>
                  </a:lnTo>
                  <a:lnTo>
                    <a:pt x="2094" y="3281"/>
                  </a:lnTo>
                  <a:lnTo>
                    <a:pt x="2085" y="3240"/>
                  </a:lnTo>
                  <a:lnTo>
                    <a:pt x="2060" y="3249"/>
                  </a:lnTo>
                  <a:lnTo>
                    <a:pt x="2013" y="3210"/>
                  </a:lnTo>
                  <a:lnTo>
                    <a:pt x="2026" y="3197"/>
                  </a:lnTo>
                  <a:lnTo>
                    <a:pt x="2043" y="3208"/>
                  </a:lnTo>
                  <a:lnTo>
                    <a:pt x="2062" y="3208"/>
                  </a:lnTo>
                  <a:lnTo>
                    <a:pt x="2036" y="3161"/>
                  </a:lnTo>
                  <a:lnTo>
                    <a:pt x="1996" y="3167"/>
                  </a:lnTo>
                  <a:lnTo>
                    <a:pt x="1968" y="3150"/>
                  </a:lnTo>
                  <a:lnTo>
                    <a:pt x="1961" y="3069"/>
                  </a:lnTo>
                  <a:lnTo>
                    <a:pt x="1868" y="2956"/>
                  </a:lnTo>
                  <a:lnTo>
                    <a:pt x="1861" y="2907"/>
                  </a:lnTo>
                  <a:lnTo>
                    <a:pt x="1808" y="2835"/>
                  </a:lnTo>
                  <a:lnTo>
                    <a:pt x="1780" y="2822"/>
                  </a:lnTo>
                  <a:lnTo>
                    <a:pt x="1699" y="2888"/>
                  </a:lnTo>
                  <a:lnTo>
                    <a:pt x="1674" y="2886"/>
                  </a:lnTo>
                  <a:lnTo>
                    <a:pt x="1648" y="2839"/>
                  </a:lnTo>
                  <a:lnTo>
                    <a:pt x="1625" y="2848"/>
                  </a:lnTo>
                  <a:lnTo>
                    <a:pt x="1567" y="2822"/>
                  </a:lnTo>
                  <a:lnTo>
                    <a:pt x="1575" y="2792"/>
                  </a:lnTo>
                  <a:lnTo>
                    <a:pt x="1584" y="2764"/>
                  </a:lnTo>
                  <a:lnTo>
                    <a:pt x="1571" y="2779"/>
                  </a:lnTo>
                  <a:lnTo>
                    <a:pt x="1535" y="2781"/>
                  </a:lnTo>
                  <a:lnTo>
                    <a:pt x="1505" y="2777"/>
                  </a:lnTo>
                  <a:lnTo>
                    <a:pt x="1545" y="2807"/>
                  </a:lnTo>
                  <a:lnTo>
                    <a:pt x="1543" y="2856"/>
                  </a:lnTo>
                  <a:lnTo>
                    <a:pt x="1513" y="2882"/>
                  </a:lnTo>
                  <a:lnTo>
                    <a:pt x="1481" y="2884"/>
                  </a:lnTo>
                  <a:lnTo>
                    <a:pt x="1443" y="2833"/>
                  </a:lnTo>
                  <a:lnTo>
                    <a:pt x="1445" y="2816"/>
                  </a:lnTo>
                  <a:lnTo>
                    <a:pt x="1420" y="2828"/>
                  </a:lnTo>
                  <a:lnTo>
                    <a:pt x="1401" y="2813"/>
                  </a:lnTo>
                  <a:lnTo>
                    <a:pt x="1347" y="2790"/>
                  </a:lnTo>
                  <a:lnTo>
                    <a:pt x="1302" y="2758"/>
                  </a:lnTo>
                  <a:lnTo>
                    <a:pt x="1285" y="2598"/>
                  </a:lnTo>
                  <a:lnTo>
                    <a:pt x="1204" y="2598"/>
                  </a:lnTo>
                  <a:lnTo>
                    <a:pt x="1183" y="2530"/>
                  </a:lnTo>
                  <a:lnTo>
                    <a:pt x="1187" y="2453"/>
                  </a:lnTo>
                  <a:lnTo>
                    <a:pt x="1240" y="2404"/>
                  </a:lnTo>
                  <a:lnTo>
                    <a:pt x="1187" y="2289"/>
                  </a:lnTo>
                  <a:lnTo>
                    <a:pt x="1138" y="2265"/>
                  </a:lnTo>
                  <a:lnTo>
                    <a:pt x="1089" y="2173"/>
                  </a:lnTo>
                  <a:lnTo>
                    <a:pt x="1059" y="2150"/>
                  </a:lnTo>
                  <a:lnTo>
                    <a:pt x="1031" y="2161"/>
                  </a:lnTo>
                  <a:lnTo>
                    <a:pt x="839" y="2035"/>
                  </a:lnTo>
                  <a:lnTo>
                    <a:pt x="793" y="2039"/>
                  </a:lnTo>
                  <a:lnTo>
                    <a:pt x="769" y="2058"/>
                  </a:lnTo>
                  <a:lnTo>
                    <a:pt x="714" y="2016"/>
                  </a:lnTo>
                  <a:lnTo>
                    <a:pt x="724" y="1984"/>
                  </a:lnTo>
                  <a:lnTo>
                    <a:pt x="709" y="1966"/>
                  </a:lnTo>
                  <a:lnTo>
                    <a:pt x="733" y="1913"/>
                  </a:lnTo>
                  <a:lnTo>
                    <a:pt x="675" y="1864"/>
                  </a:lnTo>
                  <a:lnTo>
                    <a:pt x="664" y="1826"/>
                  </a:lnTo>
                  <a:lnTo>
                    <a:pt x="609" y="1815"/>
                  </a:lnTo>
                  <a:lnTo>
                    <a:pt x="581" y="1781"/>
                  </a:lnTo>
                  <a:lnTo>
                    <a:pt x="545" y="1777"/>
                  </a:lnTo>
                  <a:lnTo>
                    <a:pt x="545" y="1742"/>
                  </a:lnTo>
                  <a:lnTo>
                    <a:pt x="566" y="1713"/>
                  </a:lnTo>
                  <a:lnTo>
                    <a:pt x="549" y="1687"/>
                  </a:lnTo>
                  <a:lnTo>
                    <a:pt x="564" y="1653"/>
                  </a:lnTo>
                  <a:lnTo>
                    <a:pt x="566" y="1557"/>
                  </a:lnTo>
                  <a:lnTo>
                    <a:pt x="594" y="1533"/>
                  </a:lnTo>
                  <a:lnTo>
                    <a:pt x="603" y="1454"/>
                  </a:lnTo>
                  <a:lnTo>
                    <a:pt x="635" y="1461"/>
                  </a:lnTo>
                  <a:lnTo>
                    <a:pt x="667" y="1440"/>
                  </a:lnTo>
                  <a:lnTo>
                    <a:pt x="667" y="1350"/>
                  </a:lnTo>
                  <a:lnTo>
                    <a:pt x="647" y="1337"/>
                  </a:lnTo>
                  <a:lnTo>
                    <a:pt x="641" y="1269"/>
                  </a:lnTo>
                  <a:lnTo>
                    <a:pt x="673" y="1263"/>
                  </a:lnTo>
                  <a:lnTo>
                    <a:pt x="722" y="1246"/>
                  </a:lnTo>
                  <a:lnTo>
                    <a:pt x="739" y="1235"/>
                  </a:lnTo>
                  <a:lnTo>
                    <a:pt x="716" y="1220"/>
                  </a:lnTo>
                  <a:lnTo>
                    <a:pt x="681" y="1203"/>
                  </a:lnTo>
                  <a:lnTo>
                    <a:pt x="626" y="1209"/>
                  </a:lnTo>
                  <a:lnTo>
                    <a:pt x="586" y="1199"/>
                  </a:lnTo>
                  <a:lnTo>
                    <a:pt x="500" y="1149"/>
                  </a:lnTo>
                  <a:lnTo>
                    <a:pt x="462" y="1143"/>
                  </a:lnTo>
                  <a:lnTo>
                    <a:pt x="415" y="1117"/>
                  </a:lnTo>
                  <a:lnTo>
                    <a:pt x="391" y="1058"/>
                  </a:lnTo>
                  <a:lnTo>
                    <a:pt x="364" y="1015"/>
                  </a:lnTo>
                  <a:lnTo>
                    <a:pt x="327" y="1005"/>
                  </a:lnTo>
                  <a:lnTo>
                    <a:pt x="302" y="955"/>
                  </a:lnTo>
                  <a:lnTo>
                    <a:pt x="304" y="909"/>
                  </a:lnTo>
                  <a:lnTo>
                    <a:pt x="280" y="844"/>
                  </a:lnTo>
                  <a:lnTo>
                    <a:pt x="231" y="840"/>
                  </a:lnTo>
                  <a:lnTo>
                    <a:pt x="225" y="842"/>
                  </a:lnTo>
                  <a:lnTo>
                    <a:pt x="238" y="797"/>
                  </a:lnTo>
                  <a:lnTo>
                    <a:pt x="214" y="738"/>
                  </a:lnTo>
                  <a:lnTo>
                    <a:pt x="159" y="637"/>
                  </a:lnTo>
                  <a:lnTo>
                    <a:pt x="89" y="612"/>
                  </a:lnTo>
                  <a:lnTo>
                    <a:pt x="95" y="582"/>
                  </a:lnTo>
                  <a:lnTo>
                    <a:pt x="91" y="507"/>
                  </a:lnTo>
                  <a:lnTo>
                    <a:pt x="125" y="429"/>
                  </a:lnTo>
                  <a:lnTo>
                    <a:pt x="108" y="397"/>
                  </a:lnTo>
                  <a:lnTo>
                    <a:pt x="48" y="390"/>
                  </a:lnTo>
                  <a:lnTo>
                    <a:pt x="48" y="320"/>
                  </a:lnTo>
                  <a:lnTo>
                    <a:pt x="54" y="271"/>
                  </a:lnTo>
                  <a:lnTo>
                    <a:pt x="31" y="175"/>
                  </a:lnTo>
                  <a:lnTo>
                    <a:pt x="3" y="125"/>
                  </a:lnTo>
                  <a:lnTo>
                    <a:pt x="1" y="98"/>
                  </a:lnTo>
                  <a:lnTo>
                    <a:pt x="72" y="93"/>
                  </a:lnTo>
                  <a:lnTo>
                    <a:pt x="99" y="2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4978835" y="2654595"/>
              <a:ext cx="44002" cy="37390"/>
            </a:xfrm>
            <a:custGeom>
              <a:avLst/>
              <a:gdLst/>
              <a:ahLst/>
              <a:cxnLst/>
              <a:rect l="l" t="t" r="r" b="b"/>
              <a:pathLst>
                <a:path w="925" h="786" extrusionOk="0">
                  <a:moveTo>
                    <a:pt x="0" y="53"/>
                  </a:moveTo>
                  <a:lnTo>
                    <a:pt x="79" y="27"/>
                  </a:lnTo>
                  <a:lnTo>
                    <a:pt x="196" y="0"/>
                  </a:lnTo>
                  <a:lnTo>
                    <a:pt x="228" y="8"/>
                  </a:lnTo>
                  <a:lnTo>
                    <a:pt x="375" y="4"/>
                  </a:lnTo>
                  <a:lnTo>
                    <a:pt x="437" y="62"/>
                  </a:lnTo>
                  <a:lnTo>
                    <a:pt x="531" y="74"/>
                  </a:lnTo>
                  <a:lnTo>
                    <a:pt x="582" y="126"/>
                  </a:lnTo>
                  <a:lnTo>
                    <a:pt x="563" y="187"/>
                  </a:lnTo>
                  <a:lnTo>
                    <a:pt x="567" y="238"/>
                  </a:lnTo>
                  <a:lnTo>
                    <a:pt x="672" y="324"/>
                  </a:lnTo>
                  <a:lnTo>
                    <a:pt x="676" y="377"/>
                  </a:lnTo>
                  <a:lnTo>
                    <a:pt x="642" y="413"/>
                  </a:lnTo>
                  <a:lnTo>
                    <a:pt x="676" y="492"/>
                  </a:lnTo>
                  <a:lnTo>
                    <a:pt x="791" y="554"/>
                  </a:lnTo>
                  <a:lnTo>
                    <a:pt x="866" y="559"/>
                  </a:lnTo>
                  <a:lnTo>
                    <a:pt x="924" y="614"/>
                  </a:lnTo>
                  <a:lnTo>
                    <a:pt x="862" y="629"/>
                  </a:lnTo>
                  <a:lnTo>
                    <a:pt x="898" y="695"/>
                  </a:lnTo>
                  <a:lnTo>
                    <a:pt x="879" y="719"/>
                  </a:lnTo>
                  <a:lnTo>
                    <a:pt x="879" y="774"/>
                  </a:lnTo>
                  <a:lnTo>
                    <a:pt x="821" y="785"/>
                  </a:lnTo>
                  <a:lnTo>
                    <a:pt x="706" y="610"/>
                  </a:lnTo>
                  <a:lnTo>
                    <a:pt x="642" y="591"/>
                  </a:lnTo>
                  <a:lnTo>
                    <a:pt x="601" y="511"/>
                  </a:lnTo>
                  <a:lnTo>
                    <a:pt x="555" y="511"/>
                  </a:lnTo>
                  <a:lnTo>
                    <a:pt x="527" y="537"/>
                  </a:lnTo>
                  <a:lnTo>
                    <a:pt x="459" y="473"/>
                  </a:lnTo>
                  <a:lnTo>
                    <a:pt x="418" y="495"/>
                  </a:lnTo>
                  <a:lnTo>
                    <a:pt x="373" y="497"/>
                  </a:lnTo>
                  <a:lnTo>
                    <a:pt x="354" y="465"/>
                  </a:lnTo>
                  <a:lnTo>
                    <a:pt x="309" y="420"/>
                  </a:lnTo>
                  <a:lnTo>
                    <a:pt x="260" y="424"/>
                  </a:lnTo>
                  <a:lnTo>
                    <a:pt x="179" y="420"/>
                  </a:lnTo>
                  <a:lnTo>
                    <a:pt x="105" y="377"/>
                  </a:lnTo>
                  <a:lnTo>
                    <a:pt x="102" y="275"/>
                  </a:lnTo>
                  <a:lnTo>
                    <a:pt x="119" y="194"/>
                  </a:lnTo>
                  <a:lnTo>
                    <a:pt x="90" y="140"/>
                  </a:lnTo>
                  <a:lnTo>
                    <a:pt x="43" y="128"/>
                  </a:lnTo>
                  <a:lnTo>
                    <a:pt x="40" y="9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4778235" y="2646270"/>
              <a:ext cx="33822" cy="29589"/>
            </a:xfrm>
            <a:custGeom>
              <a:avLst/>
              <a:gdLst/>
              <a:ahLst/>
              <a:cxnLst/>
              <a:rect l="l" t="t" r="r" b="b"/>
              <a:pathLst>
                <a:path w="711" h="622" extrusionOk="0">
                  <a:moveTo>
                    <a:pt x="0" y="409"/>
                  </a:moveTo>
                  <a:lnTo>
                    <a:pt x="57" y="394"/>
                  </a:lnTo>
                  <a:lnTo>
                    <a:pt x="87" y="335"/>
                  </a:lnTo>
                  <a:lnTo>
                    <a:pt x="76" y="279"/>
                  </a:lnTo>
                  <a:lnTo>
                    <a:pt x="142" y="237"/>
                  </a:lnTo>
                  <a:lnTo>
                    <a:pt x="145" y="175"/>
                  </a:lnTo>
                  <a:lnTo>
                    <a:pt x="95" y="153"/>
                  </a:lnTo>
                  <a:lnTo>
                    <a:pt x="106" y="81"/>
                  </a:lnTo>
                  <a:lnTo>
                    <a:pt x="145" y="38"/>
                  </a:lnTo>
                  <a:lnTo>
                    <a:pt x="187" y="34"/>
                  </a:lnTo>
                  <a:lnTo>
                    <a:pt x="217" y="0"/>
                  </a:lnTo>
                  <a:lnTo>
                    <a:pt x="290" y="0"/>
                  </a:lnTo>
                  <a:lnTo>
                    <a:pt x="362" y="57"/>
                  </a:lnTo>
                  <a:lnTo>
                    <a:pt x="399" y="27"/>
                  </a:lnTo>
                  <a:lnTo>
                    <a:pt x="456" y="40"/>
                  </a:lnTo>
                  <a:lnTo>
                    <a:pt x="463" y="132"/>
                  </a:lnTo>
                  <a:lnTo>
                    <a:pt x="543" y="200"/>
                  </a:lnTo>
                  <a:lnTo>
                    <a:pt x="599" y="209"/>
                  </a:lnTo>
                  <a:lnTo>
                    <a:pt x="657" y="269"/>
                  </a:lnTo>
                  <a:lnTo>
                    <a:pt x="710" y="298"/>
                  </a:lnTo>
                  <a:lnTo>
                    <a:pt x="710" y="332"/>
                  </a:lnTo>
                  <a:lnTo>
                    <a:pt x="665" y="377"/>
                  </a:lnTo>
                  <a:lnTo>
                    <a:pt x="601" y="371"/>
                  </a:lnTo>
                  <a:lnTo>
                    <a:pt x="565" y="350"/>
                  </a:lnTo>
                  <a:lnTo>
                    <a:pt x="507" y="350"/>
                  </a:lnTo>
                  <a:lnTo>
                    <a:pt x="484" y="373"/>
                  </a:lnTo>
                  <a:lnTo>
                    <a:pt x="396" y="371"/>
                  </a:lnTo>
                  <a:lnTo>
                    <a:pt x="343" y="392"/>
                  </a:lnTo>
                  <a:lnTo>
                    <a:pt x="317" y="461"/>
                  </a:lnTo>
                  <a:lnTo>
                    <a:pt x="181" y="531"/>
                  </a:lnTo>
                  <a:lnTo>
                    <a:pt x="74" y="622"/>
                  </a:lnTo>
                  <a:lnTo>
                    <a:pt x="70" y="588"/>
                  </a:lnTo>
                  <a:lnTo>
                    <a:pt x="95" y="510"/>
                  </a:lnTo>
                  <a:lnTo>
                    <a:pt x="125" y="509"/>
                  </a:lnTo>
                  <a:lnTo>
                    <a:pt x="175" y="477"/>
                  </a:lnTo>
                  <a:lnTo>
                    <a:pt x="127" y="482"/>
                  </a:lnTo>
                  <a:lnTo>
                    <a:pt x="95" y="473"/>
                  </a:lnTo>
                  <a:lnTo>
                    <a:pt x="66" y="480"/>
                  </a:lnTo>
                  <a:lnTo>
                    <a:pt x="25" y="454"/>
                  </a:lnTo>
                  <a:lnTo>
                    <a:pt x="4" y="40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4780994" y="2645557"/>
              <a:ext cx="221438" cy="91477"/>
            </a:xfrm>
            <a:custGeom>
              <a:avLst/>
              <a:gdLst/>
              <a:ahLst/>
              <a:cxnLst/>
              <a:rect l="l" t="t" r="r" b="b"/>
              <a:pathLst>
                <a:path w="4655" h="1923" extrusionOk="0">
                  <a:moveTo>
                    <a:pt x="3724" y="109"/>
                  </a:moveTo>
                  <a:lnTo>
                    <a:pt x="3713" y="126"/>
                  </a:lnTo>
                  <a:lnTo>
                    <a:pt x="3681" y="192"/>
                  </a:lnTo>
                  <a:lnTo>
                    <a:pt x="3617" y="232"/>
                  </a:lnTo>
                  <a:lnTo>
                    <a:pt x="3530" y="273"/>
                  </a:lnTo>
                  <a:lnTo>
                    <a:pt x="3515" y="313"/>
                  </a:lnTo>
                  <a:lnTo>
                    <a:pt x="3436" y="318"/>
                  </a:lnTo>
                  <a:lnTo>
                    <a:pt x="3404" y="345"/>
                  </a:lnTo>
                  <a:lnTo>
                    <a:pt x="3299" y="320"/>
                  </a:lnTo>
                  <a:lnTo>
                    <a:pt x="3269" y="301"/>
                  </a:lnTo>
                  <a:lnTo>
                    <a:pt x="3231" y="301"/>
                  </a:lnTo>
                  <a:lnTo>
                    <a:pt x="3216" y="292"/>
                  </a:lnTo>
                  <a:lnTo>
                    <a:pt x="3165" y="307"/>
                  </a:lnTo>
                  <a:lnTo>
                    <a:pt x="3071" y="313"/>
                  </a:lnTo>
                  <a:lnTo>
                    <a:pt x="2962" y="358"/>
                  </a:lnTo>
                  <a:lnTo>
                    <a:pt x="2873" y="341"/>
                  </a:lnTo>
                  <a:lnTo>
                    <a:pt x="2815" y="300"/>
                  </a:lnTo>
                  <a:lnTo>
                    <a:pt x="2785" y="320"/>
                  </a:lnTo>
                  <a:lnTo>
                    <a:pt x="2685" y="271"/>
                  </a:lnTo>
                  <a:lnTo>
                    <a:pt x="2634" y="264"/>
                  </a:lnTo>
                  <a:lnTo>
                    <a:pt x="2544" y="204"/>
                  </a:lnTo>
                  <a:lnTo>
                    <a:pt x="2518" y="204"/>
                  </a:lnTo>
                  <a:lnTo>
                    <a:pt x="2493" y="237"/>
                  </a:lnTo>
                  <a:lnTo>
                    <a:pt x="2450" y="226"/>
                  </a:lnTo>
                  <a:lnTo>
                    <a:pt x="2407" y="168"/>
                  </a:lnTo>
                  <a:lnTo>
                    <a:pt x="2393" y="104"/>
                  </a:lnTo>
                  <a:lnTo>
                    <a:pt x="2354" y="70"/>
                  </a:lnTo>
                  <a:lnTo>
                    <a:pt x="2324" y="76"/>
                  </a:lnTo>
                  <a:lnTo>
                    <a:pt x="2262" y="138"/>
                  </a:lnTo>
                  <a:lnTo>
                    <a:pt x="2239" y="128"/>
                  </a:lnTo>
                  <a:lnTo>
                    <a:pt x="2216" y="143"/>
                  </a:lnTo>
                  <a:lnTo>
                    <a:pt x="2122" y="57"/>
                  </a:lnTo>
                  <a:lnTo>
                    <a:pt x="2115" y="8"/>
                  </a:lnTo>
                  <a:lnTo>
                    <a:pt x="2100" y="0"/>
                  </a:lnTo>
                  <a:lnTo>
                    <a:pt x="2038" y="32"/>
                  </a:lnTo>
                  <a:lnTo>
                    <a:pt x="1955" y="32"/>
                  </a:lnTo>
                  <a:lnTo>
                    <a:pt x="1915" y="19"/>
                  </a:lnTo>
                  <a:lnTo>
                    <a:pt x="1864" y="32"/>
                  </a:lnTo>
                  <a:lnTo>
                    <a:pt x="1738" y="27"/>
                  </a:lnTo>
                  <a:lnTo>
                    <a:pt x="1676" y="40"/>
                  </a:lnTo>
                  <a:lnTo>
                    <a:pt x="1558" y="92"/>
                  </a:lnTo>
                  <a:lnTo>
                    <a:pt x="1503" y="98"/>
                  </a:lnTo>
                  <a:lnTo>
                    <a:pt x="1407" y="117"/>
                  </a:lnTo>
                  <a:lnTo>
                    <a:pt x="1379" y="153"/>
                  </a:lnTo>
                  <a:lnTo>
                    <a:pt x="1335" y="166"/>
                  </a:lnTo>
                  <a:lnTo>
                    <a:pt x="1292" y="209"/>
                  </a:lnTo>
                  <a:lnTo>
                    <a:pt x="1268" y="224"/>
                  </a:lnTo>
                  <a:lnTo>
                    <a:pt x="1243" y="286"/>
                  </a:lnTo>
                  <a:lnTo>
                    <a:pt x="1221" y="301"/>
                  </a:lnTo>
                  <a:lnTo>
                    <a:pt x="1224" y="330"/>
                  </a:lnTo>
                  <a:lnTo>
                    <a:pt x="1132" y="335"/>
                  </a:lnTo>
                  <a:lnTo>
                    <a:pt x="995" y="284"/>
                  </a:lnTo>
                  <a:lnTo>
                    <a:pt x="951" y="284"/>
                  </a:lnTo>
                  <a:lnTo>
                    <a:pt x="921" y="307"/>
                  </a:lnTo>
                  <a:lnTo>
                    <a:pt x="865" y="296"/>
                  </a:lnTo>
                  <a:lnTo>
                    <a:pt x="786" y="315"/>
                  </a:lnTo>
                  <a:lnTo>
                    <a:pt x="748" y="301"/>
                  </a:lnTo>
                  <a:lnTo>
                    <a:pt x="684" y="318"/>
                  </a:lnTo>
                  <a:lnTo>
                    <a:pt x="671" y="354"/>
                  </a:lnTo>
                  <a:lnTo>
                    <a:pt x="718" y="431"/>
                  </a:lnTo>
                  <a:lnTo>
                    <a:pt x="789" y="433"/>
                  </a:lnTo>
                  <a:lnTo>
                    <a:pt x="852" y="444"/>
                  </a:lnTo>
                  <a:lnTo>
                    <a:pt x="840" y="471"/>
                  </a:lnTo>
                  <a:lnTo>
                    <a:pt x="735" y="473"/>
                  </a:lnTo>
                  <a:lnTo>
                    <a:pt x="645" y="501"/>
                  </a:lnTo>
                  <a:lnTo>
                    <a:pt x="611" y="544"/>
                  </a:lnTo>
                  <a:lnTo>
                    <a:pt x="628" y="569"/>
                  </a:lnTo>
                  <a:lnTo>
                    <a:pt x="677" y="554"/>
                  </a:lnTo>
                  <a:lnTo>
                    <a:pt x="697" y="582"/>
                  </a:lnTo>
                  <a:lnTo>
                    <a:pt x="658" y="597"/>
                  </a:lnTo>
                  <a:lnTo>
                    <a:pt x="539" y="597"/>
                  </a:lnTo>
                  <a:lnTo>
                    <a:pt x="488" y="571"/>
                  </a:lnTo>
                  <a:lnTo>
                    <a:pt x="428" y="597"/>
                  </a:lnTo>
                  <a:lnTo>
                    <a:pt x="398" y="556"/>
                  </a:lnTo>
                  <a:lnTo>
                    <a:pt x="364" y="557"/>
                  </a:lnTo>
                  <a:lnTo>
                    <a:pt x="321" y="608"/>
                  </a:lnTo>
                  <a:lnTo>
                    <a:pt x="277" y="606"/>
                  </a:lnTo>
                  <a:lnTo>
                    <a:pt x="215" y="557"/>
                  </a:lnTo>
                  <a:lnTo>
                    <a:pt x="155" y="557"/>
                  </a:lnTo>
                  <a:lnTo>
                    <a:pt x="37" y="646"/>
                  </a:lnTo>
                  <a:lnTo>
                    <a:pt x="20" y="693"/>
                  </a:lnTo>
                  <a:lnTo>
                    <a:pt x="1" y="738"/>
                  </a:lnTo>
                  <a:lnTo>
                    <a:pt x="20" y="772"/>
                  </a:lnTo>
                  <a:lnTo>
                    <a:pt x="18" y="825"/>
                  </a:lnTo>
                  <a:lnTo>
                    <a:pt x="1" y="845"/>
                  </a:lnTo>
                  <a:lnTo>
                    <a:pt x="18" y="877"/>
                  </a:lnTo>
                  <a:lnTo>
                    <a:pt x="85" y="853"/>
                  </a:lnTo>
                  <a:lnTo>
                    <a:pt x="106" y="862"/>
                  </a:lnTo>
                  <a:lnTo>
                    <a:pt x="157" y="849"/>
                  </a:lnTo>
                  <a:lnTo>
                    <a:pt x="219" y="851"/>
                  </a:lnTo>
                  <a:lnTo>
                    <a:pt x="159" y="908"/>
                  </a:lnTo>
                  <a:lnTo>
                    <a:pt x="166" y="947"/>
                  </a:lnTo>
                  <a:lnTo>
                    <a:pt x="191" y="989"/>
                  </a:lnTo>
                  <a:lnTo>
                    <a:pt x="191" y="1019"/>
                  </a:lnTo>
                  <a:lnTo>
                    <a:pt x="185" y="1041"/>
                  </a:lnTo>
                  <a:lnTo>
                    <a:pt x="202" y="1053"/>
                  </a:lnTo>
                  <a:lnTo>
                    <a:pt x="247" y="1022"/>
                  </a:lnTo>
                  <a:lnTo>
                    <a:pt x="253" y="1049"/>
                  </a:lnTo>
                  <a:lnTo>
                    <a:pt x="221" y="1081"/>
                  </a:lnTo>
                  <a:lnTo>
                    <a:pt x="157" y="1122"/>
                  </a:lnTo>
                  <a:lnTo>
                    <a:pt x="180" y="1137"/>
                  </a:lnTo>
                  <a:lnTo>
                    <a:pt x="217" y="1141"/>
                  </a:lnTo>
                  <a:lnTo>
                    <a:pt x="180" y="1165"/>
                  </a:lnTo>
                  <a:lnTo>
                    <a:pt x="157" y="1211"/>
                  </a:lnTo>
                  <a:lnTo>
                    <a:pt x="129" y="1211"/>
                  </a:lnTo>
                  <a:lnTo>
                    <a:pt x="102" y="1141"/>
                  </a:lnTo>
                  <a:lnTo>
                    <a:pt x="82" y="1132"/>
                  </a:lnTo>
                  <a:lnTo>
                    <a:pt x="74" y="1175"/>
                  </a:lnTo>
                  <a:lnTo>
                    <a:pt x="91" y="1222"/>
                  </a:lnTo>
                  <a:lnTo>
                    <a:pt x="69" y="1248"/>
                  </a:lnTo>
                  <a:lnTo>
                    <a:pt x="76" y="1286"/>
                  </a:lnTo>
                  <a:lnTo>
                    <a:pt x="119" y="1312"/>
                  </a:lnTo>
                  <a:lnTo>
                    <a:pt x="129" y="1290"/>
                  </a:lnTo>
                  <a:lnTo>
                    <a:pt x="180" y="1333"/>
                  </a:lnTo>
                  <a:lnTo>
                    <a:pt x="219" y="1325"/>
                  </a:lnTo>
                  <a:lnTo>
                    <a:pt x="277" y="1361"/>
                  </a:lnTo>
                  <a:lnTo>
                    <a:pt x="293" y="1421"/>
                  </a:lnTo>
                  <a:lnTo>
                    <a:pt x="251" y="1463"/>
                  </a:lnTo>
                  <a:lnTo>
                    <a:pt x="285" y="1493"/>
                  </a:lnTo>
                  <a:lnTo>
                    <a:pt x="287" y="1525"/>
                  </a:lnTo>
                  <a:lnTo>
                    <a:pt x="321" y="1527"/>
                  </a:lnTo>
                  <a:lnTo>
                    <a:pt x="385" y="1589"/>
                  </a:lnTo>
                  <a:lnTo>
                    <a:pt x="362" y="1630"/>
                  </a:lnTo>
                  <a:lnTo>
                    <a:pt x="321" y="1619"/>
                  </a:lnTo>
                  <a:lnTo>
                    <a:pt x="311" y="1647"/>
                  </a:lnTo>
                  <a:lnTo>
                    <a:pt x="343" y="1661"/>
                  </a:lnTo>
                  <a:lnTo>
                    <a:pt x="422" y="1642"/>
                  </a:lnTo>
                  <a:lnTo>
                    <a:pt x="532" y="1642"/>
                  </a:lnTo>
                  <a:lnTo>
                    <a:pt x="524" y="1662"/>
                  </a:lnTo>
                  <a:lnTo>
                    <a:pt x="498" y="1691"/>
                  </a:lnTo>
                  <a:lnTo>
                    <a:pt x="443" y="1713"/>
                  </a:lnTo>
                  <a:lnTo>
                    <a:pt x="358" y="1711"/>
                  </a:lnTo>
                  <a:lnTo>
                    <a:pt x="338" y="1740"/>
                  </a:lnTo>
                  <a:lnTo>
                    <a:pt x="370" y="1747"/>
                  </a:lnTo>
                  <a:lnTo>
                    <a:pt x="413" y="1734"/>
                  </a:lnTo>
                  <a:lnTo>
                    <a:pt x="469" y="1734"/>
                  </a:lnTo>
                  <a:lnTo>
                    <a:pt x="498" y="1719"/>
                  </a:lnTo>
                  <a:lnTo>
                    <a:pt x="498" y="1757"/>
                  </a:lnTo>
                  <a:lnTo>
                    <a:pt x="513" y="1770"/>
                  </a:lnTo>
                  <a:lnTo>
                    <a:pt x="543" y="1734"/>
                  </a:lnTo>
                  <a:lnTo>
                    <a:pt x="577" y="1691"/>
                  </a:lnTo>
                  <a:lnTo>
                    <a:pt x="614" y="1689"/>
                  </a:lnTo>
                  <a:lnTo>
                    <a:pt x="641" y="1719"/>
                  </a:lnTo>
                  <a:lnTo>
                    <a:pt x="673" y="1719"/>
                  </a:lnTo>
                  <a:lnTo>
                    <a:pt x="722" y="1749"/>
                  </a:lnTo>
                  <a:lnTo>
                    <a:pt x="746" y="1715"/>
                  </a:lnTo>
                  <a:lnTo>
                    <a:pt x="784" y="1721"/>
                  </a:lnTo>
                  <a:lnTo>
                    <a:pt x="778" y="1749"/>
                  </a:lnTo>
                  <a:lnTo>
                    <a:pt x="759" y="1758"/>
                  </a:lnTo>
                  <a:lnTo>
                    <a:pt x="782" y="1794"/>
                  </a:lnTo>
                  <a:lnTo>
                    <a:pt x="788" y="1828"/>
                  </a:lnTo>
                  <a:lnTo>
                    <a:pt x="842" y="1873"/>
                  </a:lnTo>
                  <a:lnTo>
                    <a:pt x="863" y="1864"/>
                  </a:lnTo>
                  <a:lnTo>
                    <a:pt x="921" y="1888"/>
                  </a:lnTo>
                  <a:lnTo>
                    <a:pt x="983" y="1877"/>
                  </a:lnTo>
                  <a:lnTo>
                    <a:pt x="1014" y="1854"/>
                  </a:lnTo>
                  <a:lnTo>
                    <a:pt x="1064" y="1854"/>
                  </a:lnTo>
                  <a:lnTo>
                    <a:pt x="1093" y="1828"/>
                  </a:lnTo>
                  <a:lnTo>
                    <a:pt x="1138" y="1853"/>
                  </a:lnTo>
                  <a:lnTo>
                    <a:pt x="1170" y="1836"/>
                  </a:lnTo>
                  <a:lnTo>
                    <a:pt x="1162" y="1773"/>
                  </a:lnTo>
                  <a:lnTo>
                    <a:pt x="1174" y="1743"/>
                  </a:lnTo>
                  <a:lnTo>
                    <a:pt x="1162" y="1687"/>
                  </a:lnTo>
                  <a:lnTo>
                    <a:pt x="1271" y="1677"/>
                  </a:lnTo>
                  <a:lnTo>
                    <a:pt x="1366" y="1685"/>
                  </a:lnTo>
                  <a:lnTo>
                    <a:pt x="1490" y="1749"/>
                  </a:lnTo>
                  <a:lnTo>
                    <a:pt x="1535" y="1749"/>
                  </a:lnTo>
                  <a:lnTo>
                    <a:pt x="1618" y="1858"/>
                  </a:lnTo>
                  <a:lnTo>
                    <a:pt x="1687" y="1903"/>
                  </a:lnTo>
                  <a:lnTo>
                    <a:pt x="1923" y="1873"/>
                  </a:lnTo>
                  <a:lnTo>
                    <a:pt x="1992" y="1845"/>
                  </a:lnTo>
                  <a:lnTo>
                    <a:pt x="2015" y="1845"/>
                  </a:lnTo>
                  <a:lnTo>
                    <a:pt x="2026" y="1856"/>
                  </a:lnTo>
                  <a:lnTo>
                    <a:pt x="2060" y="1832"/>
                  </a:lnTo>
                  <a:lnTo>
                    <a:pt x="2071" y="1790"/>
                  </a:lnTo>
                  <a:lnTo>
                    <a:pt x="2183" y="1662"/>
                  </a:lnTo>
                  <a:lnTo>
                    <a:pt x="2211" y="1657"/>
                  </a:lnTo>
                  <a:lnTo>
                    <a:pt x="2316" y="1694"/>
                  </a:lnTo>
                  <a:lnTo>
                    <a:pt x="2380" y="1725"/>
                  </a:lnTo>
                  <a:lnTo>
                    <a:pt x="2461" y="1708"/>
                  </a:lnTo>
                  <a:lnTo>
                    <a:pt x="2467" y="1685"/>
                  </a:lnTo>
                  <a:lnTo>
                    <a:pt x="2523" y="1644"/>
                  </a:lnTo>
                  <a:lnTo>
                    <a:pt x="2567" y="1657"/>
                  </a:lnTo>
                  <a:lnTo>
                    <a:pt x="2572" y="1694"/>
                  </a:lnTo>
                  <a:lnTo>
                    <a:pt x="2533" y="1757"/>
                  </a:lnTo>
                  <a:lnTo>
                    <a:pt x="2482" y="1798"/>
                  </a:lnTo>
                  <a:lnTo>
                    <a:pt x="2484" y="1822"/>
                  </a:lnTo>
                  <a:lnTo>
                    <a:pt x="2531" y="1877"/>
                  </a:lnTo>
                  <a:lnTo>
                    <a:pt x="2519" y="1913"/>
                  </a:lnTo>
                  <a:lnTo>
                    <a:pt x="2570" y="1922"/>
                  </a:lnTo>
                  <a:lnTo>
                    <a:pt x="2625" y="1915"/>
                  </a:lnTo>
                  <a:lnTo>
                    <a:pt x="2676" y="1896"/>
                  </a:lnTo>
                  <a:lnTo>
                    <a:pt x="2670" y="1837"/>
                  </a:lnTo>
                  <a:lnTo>
                    <a:pt x="2702" y="1817"/>
                  </a:lnTo>
                  <a:lnTo>
                    <a:pt x="2706" y="1721"/>
                  </a:lnTo>
                  <a:lnTo>
                    <a:pt x="2719" y="1679"/>
                  </a:lnTo>
                  <a:lnTo>
                    <a:pt x="2794" y="1698"/>
                  </a:lnTo>
                  <a:lnTo>
                    <a:pt x="2839" y="1709"/>
                  </a:lnTo>
                  <a:lnTo>
                    <a:pt x="2964" y="1661"/>
                  </a:lnTo>
                  <a:lnTo>
                    <a:pt x="2992" y="1657"/>
                  </a:lnTo>
                  <a:lnTo>
                    <a:pt x="3030" y="1634"/>
                  </a:lnTo>
                  <a:lnTo>
                    <a:pt x="3163" y="1623"/>
                  </a:lnTo>
                  <a:lnTo>
                    <a:pt x="3212" y="1634"/>
                  </a:lnTo>
                  <a:lnTo>
                    <a:pt x="3239" y="1659"/>
                  </a:lnTo>
                  <a:lnTo>
                    <a:pt x="3321" y="1676"/>
                  </a:lnTo>
                  <a:lnTo>
                    <a:pt x="3440" y="1679"/>
                  </a:lnTo>
                  <a:lnTo>
                    <a:pt x="3449" y="1657"/>
                  </a:lnTo>
                  <a:lnTo>
                    <a:pt x="3517" y="1636"/>
                  </a:lnTo>
                  <a:lnTo>
                    <a:pt x="3557" y="1595"/>
                  </a:lnTo>
                  <a:lnTo>
                    <a:pt x="3647" y="1566"/>
                  </a:lnTo>
                  <a:lnTo>
                    <a:pt x="3713" y="1566"/>
                  </a:lnTo>
                  <a:lnTo>
                    <a:pt x="3762" y="1557"/>
                  </a:lnTo>
                  <a:lnTo>
                    <a:pt x="3892" y="1565"/>
                  </a:lnTo>
                  <a:lnTo>
                    <a:pt x="3995" y="1529"/>
                  </a:lnTo>
                  <a:lnTo>
                    <a:pt x="4067" y="1527"/>
                  </a:lnTo>
                  <a:lnTo>
                    <a:pt x="4088" y="1544"/>
                  </a:lnTo>
                  <a:lnTo>
                    <a:pt x="4159" y="1485"/>
                  </a:lnTo>
                  <a:lnTo>
                    <a:pt x="4219" y="1485"/>
                  </a:lnTo>
                  <a:lnTo>
                    <a:pt x="4246" y="1467"/>
                  </a:lnTo>
                  <a:lnTo>
                    <a:pt x="4351" y="1467"/>
                  </a:lnTo>
                  <a:lnTo>
                    <a:pt x="4441" y="1489"/>
                  </a:lnTo>
                  <a:lnTo>
                    <a:pt x="4507" y="1470"/>
                  </a:lnTo>
                  <a:lnTo>
                    <a:pt x="4543" y="1491"/>
                  </a:lnTo>
                  <a:lnTo>
                    <a:pt x="4541" y="1542"/>
                  </a:lnTo>
                  <a:lnTo>
                    <a:pt x="4584" y="1563"/>
                  </a:lnTo>
                  <a:lnTo>
                    <a:pt x="4641" y="1546"/>
                  </a:lnTo>
                  <a:lnTo>
                    <a:pt x="4654" y="1501"/>
                  </a:lnTo>
                  <a:lnTo>
                    <a:pt x="4630" y="1442"/>
                  </a:lnTo>
                  <a:lnTo>
                    <a:pt x="4575" y="1341"/>
                  </a:lnTo>
                  <a:lnTo>
                    <a:pt x="4505" y="1316"/>
                  </a:lnTo>
                  <a:lnTo>
                    <a:pt x="4511" y="1286"/>
                  </a:lnTo>
                  <a:lnTo>
                    <a:pt x="4507" y="1211"/>
                  </a:lnTo>
                  <a:lnTo>
                    <a:pt x="4541" y="1133"/>
                  </a:lnTo>
                  <a:lnTo>
                    <a:pt x="4524" y="1101"/>
                  </a:lnTo>
                  <a:lnTo>
                    <a:pt x="4464" y="1094"/>
                  </a:lnTo>
                  <a:lnTo>
                    <a:pt x="4464" y="1024"/>
                  </a:lnTo>
                  <a:lnTo>
                    <a:pt x="4470" y="975"/>
                  </a:lnTo>
                  <a:lnTo>
                    <a:pt x="4447" y="879"/>
                  </a:lnTo>
                  <a:lnTo>
                    <a:pt x="4419" y="829"/>
                  </a:lnTo>
                  <a:lnTo>
                    <a:pt x="4417" y="802"/>
                  </a:lnTo>
                  <a:lnTo>
                    <a:pt x="4488" y="797"/>
                  </a:lnTo>
                  <a:lnTo>
                    <a:pt x="4515" y="729"/>
                  </a:lnTo>
                  <a:lnTo>
                    <a:pt x="4543" y="704"/>
                  </a:lnTo>
                  <a:lnTo>
                    <a:pt x="4513" y="655"/>
                  </a:lnTo>
                  <a:lnTo>
                    <a:pt x="4468" y="610"/>
                  </a:lnTo>
                  <a:lnTo>
                    <a:pt x="4419" y="614"/>
                  </a:lnTo>
                  <a:lnTo>
                    <a:pt x="4338" y="610"/>
                  </a:lnTo>
                  <a:lnTo>
                    <a:pt x="4264" y="567"/>
                  </a:lnTo>
                  <a:lnTo>
                    <a:pt x="4261" y="465"/>
                  </a:lnTo>
                  <a:lnTo>
                    <a:pt x="4278" y="384"/>
                  </a:lnTo>
                  <a:lnTo>
                    <a:pt x="4249" y="330"/>
                  </a:lnTo>
                  <a:lnTo>
                    <a:pt x="4202" y="318"/>
                  </a:lnTo>
                  <a:lnTo>
                    <a:pt x="4199" y="288"/>
                  </a:lnTo>
                  <a:lnTo>
                    <a:pt x="4155" y="239"/>
                  </a:lnTo>
                  <a:lnTo>
                    <a:pt x="4108" y="228"/>
                  </a:lnTo>
                  <a:lnTo>
                    <a:pt x="4001" y="138"/>
                  </a:lnTo>
                  <a:lnTo>
                    <a:pt x="3958" y="126"/>
                  </a:lnTo>
                  <a:lnTo>
                    <a:pt x="3920" y="158"/>
                  </a:lnTo>
                  <a:lnTo>
                    <a:pt x="3888" y="164"/>
                  </a:lnTo>
                  <a:lnTo>
                    <a:pt x="3822" y="138"/>
                  </a:lnTo>
                  <a:lnTo>
                    <a:pt x="3798" y="168"/>
                  </a:lnTo>
                  <a:lnTo>
                    <a:pt x="3768" y="160"/>
                  </a:lnTo>
                  <a:lnTo>
                    <a:pt x="3756" y="113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4801782" y="2729278"/>
              <a:ext cx="2093" cy="1284"/>
            </a:xfrm>
            <a:custGeom>
              <a:avLst/>
              <a:gdLst/>
              <a:ahLst/>
              <a:cxnLst/>
              <a:rect l="l" t="t" r="r" b="b"/>
              <a:pathLst>
                <a:path w="44" h="27" extrusionOk="0">
                  <a:moveTo>
                    <a:pt x="0" y="19"/>
                  </a:moveTo>
                  <a:lnTo>
                    <a:pt x="17" y="0"/>
                  </a:lnTo>
                  <a:lnTo>
                    <a:pt x="38" y="2"/>
                  </a:lnTo>
                  <a:lnTo>
                    <a:pt x="44" y="21"/>
                  </a:lnTo>
                  <a:lnTo>
                    <a:pt x="21" y="2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4774668" y="2673385"/>
              <a:ext cx="4757" cy="2854"/>
            </a:xfrm>
            <a:custGeom>
              <a:avLst/>
              <a:gdLst/>
              <a:ahLst/>
              <a:cxnLst/>
              <a:rect l="l" t="t" r="r" b="b"/>
              <a:pathLst>
                <a:path w="100" h="60" extrusionOk="0">
                  <a:moveTo>
                    <a:pt x="0" y="42"/>
                  </a:moveTo>
                  <a:lnTo>
                    <a:pt x="42" y="59"/>
                  </a:lnTo>
                  <a:lnTo>
                    <a:pt x="92" y="44"/>
                  </a:lnTo>
                  <a:lnTo>
                    <a:pt x="100" y="16"/>
                  </a:lnTo>
                  <a:lnTo>
                    <a:pt x="75" y="1"/>
                  </a:lnTo>
                  <a:lnTo>
                    <a:pt x="47" y="21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4939257" y="2715293"/>
              <a:ext cx="119401" cy="114120"/>
            </a:xfrm>
            <a:custGeom>
              <a:avLst/>
              <a:gdLst/>
              <a:ahLst/>
              <a:cxnLst/>
              <a:rect l="l" t="t" r="r" b="b"/>
              <a:pathLst>
                <a:path w="2510" h="2399" extrusionOk="0">
                  <a:moveTo>
                    <a:pt x="2483" y="2077"/>
                  </a:moveTo>
                  <a:lnTo>
                    <a:pt x="2455" y="2137"/>
                  </a:lnTo>
                  <a:lnTo>
                    <a:pt x="2430" y="2126"/>
                  </a:lnTo>
                  <a:lnTo>
                    <a:pt x="2370" y="2145"/>
                  </a:lnTo>
                  <a:lnTo>
                    <a:pt x="2282" y="2111"/>
                  </a:lnTo>
                  <a:lnTo>
                    <a:pt x="2167" y="2164"/>
                  </a:lnTo>
                  <a:lnTo>
                    <a:pt x="2110" y="2290"/>
                  </a:lnTo>
                  <a:lnTo>
                    <a:pt x="2052" y="2399"/>
                  </a:lnTo>
                  <a:lnTo>
                    <a:pt x="1566" y="2391"/>
                  </a:lnTo>
                  <a:lnTo>
                    <a:pt x="361" y="1554"/>
                  </a:lnTo>
                  <a:lnTo>
                    <a:pt x="132" y="1525"/>
                  </a:lnTo>
                  <a:lnTo>
                    <a:pt x="0" y="1187"/>
                  </a:lnTo>
                  <a:lnTo>
                    <a:pt x="0" y="1188"/>
                  </a:lnTo>
                  <a:lnTo>
                    <a:pt x="0" y="1185"/>
                  </a:lnTo>
                  <a:lnTo>
                    <a:pt x="459" y="859"/>
                  </a:lnTo>
                  <a:lnTo>
                    <a:pt x="484" y="820"/>
                  </a:lnTo>
                  <a:lnTo>
                    <a:pt x="525" y="759"/>
                  </a:lnTo>
                  <a:lnTo>
                    <a:pt x="527" y="690"/>
                  </a:lnTo>
                  <a:lnTo>
                    <a:pt x="514" y="648"/>
                  </a:lnTo>
                  <a:lnTo>
                    <a:pt x="559" y="558"/>
                  </a:lnTo>
                  <a:lnTo>
                    <a:pt x="557" y="475"/>
                  </a:lnTo>
                  <a:lnTo>
                    <a:pt x="508" y="379"/>
                  </a:lnTo>
                  <a:lnTo>
                    <a:pt x="514" y="296"/>
                  </a:lnTo>
                  <a:lnTo>
                    <a:pt x="561" y="210"/>
                  </a:lnTo>
                  <a:lnTo>
                    <a:pt x="661" y="191"/>
                  </a:lnTo>
                  <a:lnTo>
                    <a:pt x="713" y="144"/>
                  </a:lnTo>
                  <a:lnTo>
                    <a:pt x="738" y="144"/>
                  </a:lnTo>
                  <a:lnTo>
                    <a:pt x="772" y="87"/>
                  </a:lnTo>
                  <a:lnTo>
                    <a:pt x="761" y="78"/>
                  </a:lnTo>
                  <a:lnTo>
                    <a:pt x="832" y="19"/>
                  </a:lnTo>
                  <a:lnTo>
                    <a:pt x="892" y="19"/>
                  </a:lnTo>
                  <a:lnTo>
                    <a:pt x="919" y="1"/>
                  </a:lnTo>
                  <a:lnTo>
                    <a:pt x="1024" y="1"/>
                  </a:lnTo>
                  <a:lnTo>
                    <a:pt x="1114" y="23"/>
                  </a:lnTo>
                  <a:lnTo>
                    <a:pt x="1180" y="4"/>
                  </a:lnTo>
                  <a:lnTo>
                    <a:pt x="1216" y="25"/>
                  </a:lnTo>
                  <a:lnTo>
                    <a:pt x="1214" y="76"/>
                  </a:lnTo>
                  <a:lnTo>
                    <a:pt x="1257" y="97"/>
                  </a:lnTo>
                  <a:lnTo>
                    <a:pt x="1320" y="78"/>
                  </a:lnTo>
                  <a:lnTo>
                    <a:pt x="1369" y="82"/>
                  </a:lnTo>
                  <a:lnTo>
                    <a:pt x="1393" y="147"/>
                  </a:lnTo>
                  <a:lnTo>
                    <a:pt x="1391" y="193"/>
                  </a:lnTo>
                  <a:lnTo>
                    <a:pt x="1416" y="243"/>
                  </a:lnTo>
                  <a:lnTo>
                    <a:pt x="1453" y="253"/>
                  </a:lnTo>
                  <a:lnTo>
                    <a:pt x="1480" y="296"/>
                  </a:lnTo>
                  <a:lnTo>
                    <a:pt x="1504" y="355"/>
                  </a:lnTo>
                  <a:lnTo>
                    <a:pt x="1551" y="381"/>
                  </a:lnTo>
                  <a:lnTo>
                    <a:pt x="1589" y="387"/>
                  </a:lnTo>
                  <a:lnTo>
                    <a:pt x="1675" y="437"/>
                  </a:lnTo>
                  <a:lnTo>
                    <a:pt x="1715" y="447"/>
                  </a:lnTo>
                  <a:lnTo>
                    <a:pt x="1770" y="441"/>
                  </a:lnTo>
                  <a:lnTo>
                    <a:pt x="1805" y="458"/>
                  </a:lnTo>
                  <a:lnTo>
                    <a:pt x="1828" y="473"/>
                  </a:lnTo>
                  <a:lnTo>
                    <a:pt x="1811" y="484"/>
                  </a:lnTo>
                  <a:lnTo>
                    <a:pt x="1762" y="501"/>
                  </a:lnTo>
                  <a:lnTo>
                    <a:pt x="1730" y="507"/>
                  </a:lnTo>
                  <a:lnTo>
                    <a:pt x="1736" y="575"/>
                  </a:lnTo>
                  <a:lnTo>
                    <a:pt x="1756" y="588"/>
                  </a:lnTo>
                  <a:lnTo>
                    <a:pt x="1756" y="678"/>
                  </a:lnTo>
                  <a:lnTo>
                    <a:pt x="1724" y="699"/>
                  </a:lnTo>
                  <a:lnTo>
                    <a:pt x="1692" y="692"/>
                  </a:lnTo>
                  <a:lnTo>
                    <a:pt x="1683" y="771"/>
                  </a:lnTo>
                  <a:lnTo>
                    <a:pt x="1655" y="795"/>
                  </a:lnTo>
                  <a:lnTo>
                    <a:pt x="1653" y="891"/>
                  </a:lnTo>
                  <a:lnTo>
                    <a:pt x="1638" y="925"/>
                  </a:lnTo>
                  <a:lnTo>
                    <a:pt x="1655" y="951"/>
                  </a:lnTo>
                  <a:lnTo>
                    <a:pt x="1634" y="980"/>
                  </a:lnTo>
                  <a:lnTo>
                    <a:pt x="1634" y="1015"/>
                  </a:lnTo>
                  <a:lnTo>
                    <a:pt x="1670" y="1019"/>
                  </a:lnTo>
                  <a:lnTo>
                    <a:pt x="1698" y="1053"/>
                  </a:lnTo>
                  <a:lnTo>
                    <a:pt x="1753" y="1064"/>
                  </a:lnTo>
                  <a:lnTo>
                    <a:pt x="1764" y="1102"/>
                  </a:lnTo>
                  <a:lnTo>
                    <a:pt x="1822" y="1151"/>
                  </a:lnTo>
                  <a:lnTo>
                    <a:pt x="1798" y="1204"/>
                  </a:lnTo>
                  <a:lnTo>
                    <a:pt x="1813" y="1222"/>
                  </a:lnTo>
                  <a:lnTo>
                    <a:pt x="1803" y="1254"/>
                  </a:lnTo>
                  <a:lnTo>
                    <a:pt x="1858" y="1296"/>
                  </a:lnTo>
                  <a:lnTo>
                    <a:pt x="1882" y="1277"/>
                  </a:lnTo>
                  <a:lnTo>
                    <a:pt x="1928" y="1273"/>
                  </a:lnTo>
                  <a:lnTo>
                    <a:pt x="2120" y="1399"/>
                  </a:lnTo>
                  <a:lnTo>
                    <a:pt x="2148" y="1388"/>
                  </a:lnTo>
                  <a:lnTo>
                    <a:pt x="2178" y="1411"/>
                  </a:lnTo>
                  <a:lnTo>
                    <a:pt x="2227" y="1503"/>
                  </a:lnTo>
                  <a:lnTo>
                    <a:pt x="2276" y="1527"/>
                  </a:lnTo>
                  <a:lnTo>
                    <a:pt x="2329" y="1642"/>
                  </a:lnTo>
                  <a:lnTo>
                    <a:pt x="2276" y="1691"/>
                  </a:lnTo>
                  <a:lnTo>
                    <a:pt x="2272" y="1768"/>
                  </a:lnTo>
                  <a:lnTo>
                    <a:pt x="2293" y="1836"/>
                  </a:lnTo>
                  <a:lnTo>
                    <a:pt x="2374" y="1836"/>
                  </a:lnTo>
                  <a:lnTo>
                    <a:pt x="2391" y="1996"/>
                  </a:lnTo>
                  <a:lnTo>
                    <a:pt x="2436" y="2028"/>
                  </a:lnTo>
                  <a:lnTo>
                    <a:pt x="2490" y="2051"/>
                  </a:lnTo>
                  <a:lnTo>
                    <a:pt x="2509" y="206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5036822" y="2815664"/>
              <a:ext cx="21216" cy="21739"/>
            </a:xfrm>
            <a:custGeom>
              <a:avLst/>
              <a:gdLst/>
              <a:ahLst/>
              <a:cxnLst/>
              <a:rect l="l" t="t" r="r" b="b"/>
              <a:pathLst>
                <a:path w="446" h="457" extrusionOk="0">
                  <a:moveTo>
                    <a:pt x="1" y="289"/>
                  </a:moveTo>
                  <a:lnTo>
                    <a:pt x="59" y="180"/>
                  </a:lnTo>
                  <a:lnTo>
                    <a:pt x="116" y="54"/>
                  </a:lnTo>
                  <a:lnTo>
                    <a:pt x="231" y="1"/>
                  </a:lnTo>
                  <a:lnTo>
                    <a:pt x="319" y="35"/>
                  </a:lnTo>
                  <a:lnTo>
                    <a:pt x="379" y="16"/>
                  </a:lnTo>
                  <a:lnTo>
                    <a:pt x="404" y="27"/>
                  </a:lnTo>
                  <a:lnTo>
                    <a:pt x="398" y="42"/>
                  </a:lnTo>
                  <a:lnTo>
                    <a:pt x="424" y="157"/>
                  </a:lnTo>
                  <a:lnTo>
                    <a:pt x="276" y="185"/>
                  </a:lnTo>
                  <a:lnTo>
                    <a:pt x="377" y="251"/>
                  </a:lnTo>
                  <a:lnTo>
                    <a:pt x="389" y="229"/>
                  </a:lnTo>
                  <a:lnTo>
                    <a:pt x="406" y="268"/>
                  </a:lnTo>
                  <a:lnTo>
                    <a:pt x="407" y="310"/>
                  </a:lnTo>
                  <a:lnTo>
                    <a:pt x="438" y="343"/>
                  </a:lnTo>
                  <a:lnTo>
                    <a:pt x="428" y="343"/>
                  </a:lnTo>
                  <a:lnTo>
                    <a:pt x="417" y="349"/>
                  </a:lnTo>
                  <a:lnTo>
                    <a:pt x="445" y="383"/>
                  </a:lnTo>
                  <a:lnTo>
                    <a:pt x="287" y="456"/>
                  </a:lnTo>
                  <a:lnTo>
                    <a:pt x="272" y="362"/>
                  </a:lnTo>
                  <a:lnTo>
                    <a:pt x="37" y="28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4858818" y="2741361"/>
              <a:ext cx="27258" cy="15888"/>
            </a:xfrm>
            <a:custGeom>
              <a:avLst/>
              <a:gdLst/>
              <a:ahLst/>
              <a:cxnLst/>
              <a:rect l="l" t="t" r="r" b="b"/>
              <a:pathLst>
                <a:path w="573" h="334" extrusionOk="0">
                  <a:moveTo>
                    <a:pt x="93" y="319"/>
                  </a:moveTo>
                  <a:lnTo>
                    <a:pt x="33" y="285"/>
                  </a:lnTo>
                  <a:lnTo>
                    <a:pt x="1" y="236"/>
                  </a:lnTo>
                  <a:lnTo>
                    <a:pt x="1" y="177"/>
                  </a:lnTo>
                  <a:lnTo>
                    <a:pt x="31" y="172"/>
                  </a:lnTo>
                  <a:lnTo>
                    <a:pt x="61" y="134"/>
                  </a:lnTo>
                  <a:lnTo>
                    <a:pt x="112" y="155"/>
                  </a:lnTo>
                  <a:lnTo>
                    <a:pt x="147" y="142"/>
                  </a:lnTo>
                  <a:lnTo>
                    <a:pt x="162" y="110"/>
                  </a:lnTo>
                  <a:lnTo>
                    <a:pt x="164" y="76"/>
                  </a:lnTo>
                  <a:lnTo>
                    <a:pt x="213" y="76"/>
                  </a:lnTo>
                  <a:lnTo>
                    <a:pt x="266" y="102"/>
                  </a:lnTo>
                  <a:lnTo>
                    <a:pt x="332" y="98"/>
                  </a:lnTo>
                  <a:lnTo>
                    <a:pt x="449" y="53"/>
                  </a:lnTo>
                  <a:lnTo>
                    <a:pt x="528" y="4"/>
                  </a:lnTo>
                  <a:lnTo>
                    <a:pt x="558" y="0"/>
                  </a:lnTo>
                  <a:lnTo>
                    <a:pt x="573" y="16"/>
                  </a:lnTo>
                  <a:lnTo>
                    <a:pt x="545" y="36"/>
                  </a:lnTo>
                  <a:lnTo>
                    <a:pt x="484" y="74"/>
                  </a:lnTo>
                  <a:lnTo>
                    <a:pt x="428" y="142"/>
                  </a:lnTo>
                  <a:lnTo>
                    <a:pt x="449" y="187"/>
                  </a:lnTo>
                  <a:lnTo>
                    <a:pt x="445" y="236"/>
                  </a:lnTo>
                  <a:lnTo>
                    <a:pt x="375" y="228"/>
                  </a:lnTo>
                  <a:lnTo>
                    <a:pt x="336" y="247"/>
                  </a:lnTo>
                  <a:lnTo>
                    <a:pt x="283" y="298"/>
                  </a:lnTo>
                  <a:lnTo>
                    <a:pt x="223" y="309"/>
                  </a:lnTo>
                  <a:lnTo>
                    <a:pt x="193" y="334"/>
                  </a:lnTo>
                  <a:lnTo>
                    <a:pt x="164" y="31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4899109" y="2718147"/>
              <a:ext cx="76873" cy="68834"/>
            </a:xfrm>
            <a:custGeom>
              <a:avLst/>
              <a:gdLst/>
              <a:ahLst/>
              <a:cxnLst/>
              <a:rect l="l" t="t" r="r" b="b"/>
              <a:pathLst>
                <a:path w="1616" h="1447" extrusionOk="0">
                  <a:moveTo>
                    <a:pt x="844" y="1128"/>
                  </a:moveTo>
                  <a:lnTo>
                    <a:pt x="336" y="1447"/>
                  </a:lnTo>
                  <a:lnTo>
                    <a:pt x="300" y="1424"/>
                  </a:lnTo>
                  <a:lnTo>
                    <a:pt x="281" y="1424"/>
                  </a:lnTo>
                  <a:lnTo>
                    <a:pt x="228" y="1384"/>
                  </a:lnTo>
                  <a:lnTo>
                    <a:pt x="144" y="1347"/>
                  </a:lnTo>
                  <a:lnTo>
                    <a:pt x="121" y="1345"/>
                  </a:lnTo>
                  <a:lnTo>
                    <a:pt x="134" y="1304"/>
                  </a:lnTo>
                  <a:lnTo>
                    <a:pt x="129" y="1211"/>
                  </a:lnTo>
                  <a:lnTo>
                    <a:pt x="91" y="1176"/>
                  </a:lnTo>
                  <a:lnTo>
                    <a:pt x="78" y="1157"/>
                  </a:lnTo>
                  <a:lnTo>
                    <a:pt x="84" y="1157"/>
                  </a:lnTo>
                  <a:lnTo>
                    <a:pt x="121" y="1098"/>
                  </a:lnTo>
                  <a:lnTo>
                    <a:pt x="142" y="1027"/>
                  </a:lnTo>
                  <a:lnTo>
                    <a:pt x="193" y="1000"/>
                  </a:lnTo>
                  <a:lnTo>
                    <a:pt x="219" y="1000"/>
                  </a:lnTo>
                  <a:lnTo>
                    <a:pt x="245" y="985"/>
                  </a:lnTo>
                  <a:lnTo>
                    <a:pt x="227" y="946"/>
                  </a:lnTo>
                  <a:lnTo>
                    <a:pt x="230" y="874"/>
                  </a:lnTo>
                  <a:lnTo>
                    <a:pt x="187" y="852"/>
                  </a:lnTo>
                  <a:lnTo>
                    <a:pt x="163" y="797"/>
                  </a:lnTo>
                  <a:lnTo>
                    <a:pt x="53" y="792"/>
                  </a:lnTo>
                  <a:lnTo>
                    <a:pt x="61" y="692"/>
                  </a:lnTo>
                  <a:lnTo>
                    <a:pt x="72" y="637"/>
                  </a:lnTo>
                  <a:lnTo>
                    <a:pt x="55" y="569"/>
                  </a:lnTo>
                  <a:lnTo>
                    <a:pt x="12" y="485"/>
                  </a:lnTo>
                  <a:lnTo>
                    <a:pt x="1" y="406"/>
                  </a:lnTo>
                  <a:lnTo>
                    <a:pt x="36" y="392"/>
                  </a:lnTo>
                  <a:lnTo>
                    <a:pt x="36" y="387"/>
                  </a:lnTo>
                  <a:lnTo>
                    <a:pt x="87" y="396"/>
                  </a:lnTo>
                  <a:lnTo>
                    <a:pt x="142" y="389"/>
                  </a:lnTo>
                  <a:lnTo>
                    <a:pt x="193" y="370"/>
                  </a:lnTo>
                  <a:lnTo>
                    <a:pt x="187" y="311"/>
                  </a:lnTo>
                  <a:lnTo>
                    <a:pt x="219" y="291"/>
                  </a:lnTo>
                  <a:lnTo>
                    <a:pt x="223" y="195"/>
                  </a:lnTo>
                  <a:lnTo>
                    <a:pt x="236" y="153"/>
                  </a:lnTo>
                  <a:lnTo>
                    <a:pt x="311" y="172"/>
                  </a:lnTo>
                  <a:lnTo>
                    <a:pt x="356" y="183"/>
                  </a:lnTo>
                  <a:lnTo>
                    <a:pt x="481" y="135"/>
                  </a:lnTo>
                  <a:lnTo>
                    <a:pt x="509" y="131"/>
                  </a:lnTo>
                  <a:lnTo>
                    <a:pt x="547" y="108"/>
                  </a:lnTo>
                  <a:lnTo>
                    <a:pt x="680" y="97"/>
                  </a:lnTo>
                  <a:lnTo>
                    <a:pt x="729" y="108"/>
                  </a:lnTo>
                  <a:lnTo>
                    <a:pt x="756" y="133"/>
                  </a:lnTo>
                  <a:lnTo>
                    <a:pt x="838" y="150"/>
                  </a:lnTo>
                  <a:lnTo>
                    <a:pt x="957" y="153"/>
                  </a:lnTo>
                  <a:lnTo>
                    <a:pt x="966" y="131"/>
                  </a:lnTo>
                  <a:lnTo>
                    <a:pt x="1034" y="110"/>
                  </a:lnTo>
                  <a:lnTo>
                    <a:pt x="1074" y="69"/>
                  </a:lnTo>
                  <a:lnTo>
                    <a:pt x="1164" y="40"/>
                  </a:lnTo>
                  <a:lnTo>
                    <a:pt x="1230" y="40"/>
                  </a:lnTo>
                  <a:lnTo>
                    <a:pt x="1279" y="31"/>
                  </a:lnTo>
                  <a:lnTo>
                    <a:pt x="1409" y="39"/>
                  </a:lnTo>
                  <a:lnTo>
                    <a:pt x="1512" y="3"/>
                  </a:lnTo>
                  <a:lnTo>
                    <a:pt x="1584" y="1"/>
                  </a:lnTo>
                  <a:lnTo>
                    <a:pt x="1616" y="27"/>
                  </a:lnTo>
                  <a:lnTo>
                    <a:pt x="1582" y="84"/>
                  </a:lnTo>
                  <a:lnTo>
                    <a:pt x="1557" y="84"/>
                  </a:lnTo>
                  <a:lnTo>
                    <a:pt x="1505" y="131"/>
                  </a:lnTo>
                  <a:lnTo>
                    <a:pt x="1405" y="150"/>
                  </a:lnTo>
                  <a:lnTo>
                    <a:pt x="1358" y="236"/>
                  </a:lnTo>
                  <a:lnTo>
                    <a:pt x="1352" y="319"/>
                  </a:lnTo>
                  <a:lnTo>
                    <a:pt x="1401" y="415"/>
                  </a:lnTo>
                  <a:lnTo>
                    <a:pt x="1403" y="498"/>
                  </a:lnTo>
                  <a:lnTo>
                    <a:pt x="1358" y="588"/>
                  </a:lnTo>
                  <a:lnTo>
                    <a:pt x="1371" y="630"/>
                  </a:lnTo>
                  <a:lnTo>
                    <a:pt x="1369" y="699"/>
                  </a:lnTo>
                  <a:lnTo>
                    <a:pt x="1328" y="760"/>
                  </a:lnTo>
                  <a:lnTo>
                    <a:pt x="1303" y="799"/>
                  </a:lnTo>
                  <a:lnTo>
                    <a:pt x="844" y="11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4883791" y="2773232"/>
              <a:ext cx="18885" cy="53944"/>
            </a:xfrm>
            <a:custGeom>
              <a:avLst/>
              <a:gdLst/>
              <a:ahLst/>
              <a:cxnLst/>
              <a:rect l="l" t="t" r="r" b="b"/>
              <a:pathLst>
                <a:path w="397" h="1134" extrusionOk="0">
                  <a:moveTo>
                    <a:pt x="215" y="1047"/>
                  </a:moveTo>
                  <a:lnTo>
                    <a:pt x="236" y="983"/>
                  </a:lnTo>
                  <a:lnTo>
                    <a:pt x="180" y="850"/>
                  </a:lnTo>
                  <a:lnTo>
                    <a:pt x="108" y="738"/>
                  </a:lnTo>
                  <a:lnTo>
                    <a:pt x="82" y="642"/>
                  </a:lnTo>
                  <a:lnTo>
                    <a:pt x="31" y="569"/>
                  </a:lnTo>
                  <a:lnTo>
                    <a:pt x="1" y="556"/>
                  </a:lnTo>
                  <a:lnTo>
                    <a:pt x="82" y="449"/>
                  </a:lnTo>
                  <a:lnTo>
                    <a:pt x="155" y="300"/>
                  </a:lnTo>
                  <a:lnTo>
                    <a:pt x="176" y="114"/>
                  </a:lnTo>
                  <a:lnTo>
                    <a:pt x="230" y="51"/>
                  </a:lnTo>
                  <a:lnTo>
                    <a:pt x="261" y="57"/>
                  </a:lnTo>
                  <a:lnTo>
                    <a:pt x="343" y="55"/>
                  </a:lnTo>
                  <a:lnTo>
                    <a:pt x="372" y="1"/>
                  </a:lnTo>
                  <a:lnTo>
                    <a:pt x="396" y="1"/>
                  </a:lnTo>
                  <a:lnTo>
                    <a:pt x="383" y="31"/>
                  </a:lnTo>
                  <a:lnTo>
                    <a:pt x="370" y="95"/>
                  </a:lnTo>
                  <a:lnTo>
                    <a:pt x="355" y="172"/>
                  </a:lnTo>
                  <a:lnTo>
                    <a:pt x="366" y="217"/>
                  </a:lnTo>
                  <a:lnTo>
                    <a:pt x="377" y="240"/>
                  </a:lnTo>
                  <a:lnTo>
                    <a:pt x="372" y="240"/>
                  </a:lnTo>
                  <a:lnTo>
                    <a:pt x="372" y="268"/>
                  </a:lnTo>
                  <a:lnTo>
                    <a:pt x="342" y="296"/>
                  </a:lnTo>
                  <a:lnTo>
                    <a:pt x="315" y="292"/>
                  </a:lnTo>
                  <a:lnTo>
                    <a:pt x="310" y="253"/>
                  </a:lnTo>
                  <a:lnTo>
                    <a:pt x="247" y="253"/>
                  </a:lnTo>
                  <a:lnTo>
                    <a:pt x="236" y="322"/>
                  </a:lnTo>
                  <a:lnTo>
                    <a:pt x="251" y="349"/>
                  </a:lnTo>
                  <a:lnTo>
                    <a:pt x="251" y="469"/>
                  </a:lnTo>
                  <a:lnTo>
                    <a:pt x="240" y="550"/>
                  </a:lnTo>
                  <a:lnTo>
                    <a:pt x="262" y="573"/>
                  </a:lnTo>
                  <a:lnTo>
                    <a:pt x="306" y="552"/>
                  </a:lnTo>
                  <a:lnTo>
                    <a:pt x="338" y="552"/>
                  </a:lnTo>
                  <a:lnTo>
                    <a:pt x="357" y="545"/>
                  </a:lnTo>
                  <a:lnTo>
                    <a:pt x="347" y="658"/>
                  </a:lnTo>
                  <a:lnTo>
                    <a:pt x="349" y="695"/>
                  </a:lnTo>
                  <a:lnTo>
                    <a:pt x="338" y="755"/>
                  </a:lnTo>
                  <a:lnTo>
                    <a:pt x="338" y="810"/>
                  </a:lnTo>
                  <a:lnTo>
                    <a:pt x="321" y="821"/>
                  </a:lnTo>
                  <a:lnTo>
                    <a:pt x="323" y="897"/>
                  </a:lnTo>
                  <a:lnTo>
                    <a:pt x="302" y="961"/>
                  </a:lnTo>
                  <a:lnTo>
                    <a:pt x="302" y="1019"/>
                  </a:lnTo>
                  <a:lnTo>
                    <a:pt x="278" y="1045"/>
                  </a:lnTo>
                  <a:lnTo>
                    <a:pt x="279" y="1079"/>
                  </a:lnTo>
                  <a:lnTo>
                    <a:pt x="278" y="1087"/>
                  </a:lnTo>
                  <a:lnTo>
                    <a:pt x="247" y="113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4900631" y="2773137"/>
              <a:ext cx="4900" cy="11607"/>
            </a:xfrm>
            <a:custGeom>
              <a:avLst/>
              <a:gdLst/>
              <a:ahLst/>
              <a:cxnLst/>
              <a:rect l="l" t="t" r="r" b="b"/>
              <a:pathLst>
                <a:path w="103" h="244" extrusionOk="0">
                  <a:moveTo>
                    <a:pt x="23" y="242"/>
                  </a:moveTo>
                  <a:lnTo>
                    <a:pt x="12" y="219"/>
                  </a:lnTo>
                  <a:lnTo>
                    <a:pt x="1" y="174"/>
                  </a:lnTo>
                  <a:lnTo>
                    <a:pt x="16" y="97"/>
                  </a:lnTo>
                  <a:lnTo>
                    <a:pt x="29" y="33"/>
                  </a:lnTo>
                  <a:lnTo>
                    <a:pt x="42" y="3"/>
                  </a:lnTo>
                  <a:lnTo>
                    <a:pt x="46" y="1"/>
                  </a:lnTo>
                  <a:lnTo>
                    <a:pt x="59" y="20"/>
                  </a:lnTo>
                  <a:lnTo>
                    <a:pt x="97" y="55"/>
                  </a:lnTo>
                  <a:lnTo>
                    <a:pt x="102" y="148"/>
                  </a:lnTo>
                  <a:lnTo>
                    <a:pt x="89" y="189"/>
                  </a:lnTo>
                  <a:lnTo>
                    <a:pt x="85" y="189"/>
                  </a:lnTo>
                  <a:lnTo>
                    <a:pt x="55" y="217"/>
                  </a:lnTo>
                  <a:lnTo>
                    <a:pt x="38" y="2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4895018" y="2785220"/>
              <a:ext cx="6850" cy="15270"/>
            </a:xfrm>
            <a:custGeom>
              <a:avLst/>
              <a:gdLst/>
              <a:ahLst/>
              <a:cxnLst/>
              <a:rect l="l" t="t" r="r" b="b"/>
              <a:pathLst>
                <a:path w="144" h="321" extrusionOk="0">
                  <a:moveTo>
                    <a:pt x="102" y="300"/>
                  </a:moveTo>
                  <a:lnTo>
                    <a:pt x="70" y="300"/>
                  </a:lnTo>
                  <a:lnTo>
                    <a:pt x="26" y="321"/>
                  </a:lnTo>
                  <a:lnTo>
                    <a:pt x="4" y="298"/>
                  </a:lnTo>
                  <a:lnTo>
                    <a:pt x="15" y="217"/>
                  </a:lnTo>
                  <a:lnTo>
                    <a:pt x="15" y="97"/>
                  </a:lnTo>
                  <a:lnTo>
                    <a:pt x="0" y="70"/>
                  </a:lnTo>
                  <a:lnTo>
                    <a:pt x="11" y="1"/>
                  </a:lnTo>
                  <a:lnTo>
                    <a:pt x="74" y="1"/>
                  </a:lnTo>
                  <a:lnTo>
                    <a:pt x="79" y="40"/>
                  </a:lnTo>
                  <a:lnTo>
                    <a:pt x="106" y="44"/>
                  </a:lnTo>
                  <a:lnTo>
                    <a:pt x="136" y="16"/>
                  </a:lnTo>
                  <a:lnTo>
                    <a:pt x="138" y="33"/>
                  </a:lnTo>
                  <a:lnTo>
                    <a:pt x="143" y="65"/>
                  </a:lnTo>
                  <a:lnTo>
                    <a:pt x="134" y="89"/>
                  </a:lnTo>
                  <a:lnTo>
                    <a:pt x="128" y="157"/>
                  </a:lnTo>
                  <a:lnTo>
                    <a:pt x="130" y="197"/>
                  </a:lnTo>
                  <a:lnTo>
                    <a:pt x="121" y="29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4894732" y="2755774"/>
              <a:ext cx="16079" cy="20217"/>
            </a:xfrm>
            <a:custGeom>
              <a:avLst/>
              <a:gdLst/>
              <a:ahLst/>
              <a:cxnLst/>
              <a:rect l="l" t="t" r="r" b="b"/>
              <a:pathLst>
                <a:path w="338" h="425" extrusionOk="0">
                  <a:moveTo>
                    <a:pt x="8" y="409"/>
                  </a:moveTo>
                  <a:lnTo>
                    <a:pt x="8" y="339"/>
                  </a:lnTo>
                  <a:lnTo>
                    <a:pt x="55" y="273"/>
                  </a:lnTo>
                  <a:lnTo>
                    <a:pt x="98" y="206"/>
                  </a:lnTo>
                  <a:lnTo>
                    <a:pt x="110" y="23"/>
                  </a:lnTo>
                  <a:lnTo>
                    <a:pt x="144" y="16"/>
                  </a:lnTo>
                  <a:lnTo>
                    <a:pt x="145" y="1"/>
                  </a:lnTo>
                  <a:lnTo>
                    <a:pt x="255" y="6"/>
                  </a:lnTo>
                  <a:lnTo>
                    <a:pt x="279" y="61"/>
                  </a:lnTo>
                  <a:lnTo>
                    <a:pt x="322" y="83"/>
                  </a:lnTo>
                  <a:lnTo>
                    <a:pt x="319" y="155"/>
                  </a:lnTo>
                  <a:lnTo>
                    <a:pt x="337" y="194"/>
                  </a:lnTo>
                  <a:lnTo>
                    <a:pt x="311" y="209"/>
                  </a:lnTo>
                  <a:lnTo>
                    <a:pt x="285" y="209"/>
                  </a:lnTo>
                  <a:lnTo>
                    <a:pt x="234" y="236"/>
                  </a:lnTo>
                  <a:lnTo>
                    <a:pt x="213" y="307"/>
                  </a:lnTo>
                  <a:lnTo>
                    <a:pt x="176" y="366"/>
                  </a:lnTo>
                  <a:lnTo>
                    <a:pt x="142" y="368"/>
                  </a:lnTo>
                  <a:lnTo>
                    <a:pt x="113" y="422"/>
                  </a:lnTo>
                  <a:lnTo>
                    <a:pt x="31" y="424"/>
                  </a:lnTo>
                  <a:lnTo>
                    <a:pt x="0" y="41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896064" y="2771710"/>
              <a:ext cx="49473" cy="61223"/>
            </a:xfrm>
            <a:custGeom>
              <a:avLst/>
              <a:gdLst/>
              <a:ahLst/>
              <a:cxnLst/>
              <a:rect l="l" t="t" r="r" b="b"/>
              <a:pathLst>
                <a:path w="1040" h="1287" extrusionOk="0">
                  <a:moveTo>
                    <a:pt x="20" y="1119"/>
                  </a:moveTo>
                  <a:lnTo>
                    <a:pt x="21" y="1111"/>
                  </a:lnTo>
                  <a:lnTo>
                    <a:pt x="20" y="1077"/>
                  </a:lnTo>
                  <a:lnTo>
                    <a:pt x="44" y="1051"/>
                  </a:lnTo>
                  <a:lnTo>
                    <a:pt x="44" y="993"/>
                  </a:lnTo>
                  <a:lnTo>
                    <a:pt x="65" y="929"/>
                  </a:lnTo>
                  <a:lnTo>
                    <a:pt x="63" y="853"/>
                  </a:lnTo>
                  <a:lnTo>
                    <a:pt x="80" y="842"/>
                  </a:lnTo>
                  <a:lnTo>
                    <a:pt x="80" y="787"/>
                  </a:lnTo>
                  <a:lnTo>
                    <a:pt x="91" y="727"/>
                  </a:lnTo>
                  <a:lnTo>
                    <a:pt x="89" y="690"/>
                  </a:lnTo>
                  <a:lnTo>
                    <a:pt x="108" y="481"/>
                  </a:lnTo>
                  <a:lnTo>
                    <a:pt x="106" y="441"/>
                  </a:lnTo>
                  <a:lnTo>
                    <a:pt x="112" y="373"/>
                  </a:lnTo>
                  <a:lnTo>
                    <a:pt x="121" y="349"/>
                  </a:lnTo>
                  <a:lnTo>
                    <a:pt x="116" y="317"/>
                  </a:lnTo>
                  <a:lnTo>
                    <a:pt x="114" y="272"/>
                  </a:lnTo>
                  <a:lnTo>
                    <a:pt x="134" y="274"/>
                  </a:lnTo>
                  <a:lnTo>
                    <a:pt x="151" y="247"/>
                  </a:lnTo>
                  <a:lnTo>
                    <a:pt x="181" y="219"/>
                  </a:lnTo>
                  <a:lnTo>
                    <a:pt x="208" y="221"/>
                  </a:lnTo>
                  <a:lnTo>
                    <a:pt x="292" y="258"/>
                  </a:lnTo>
                  <a:lnTo>
                    <a:pt x="345" y="298"/>
                  </a:lnTo>
                  <a:lnTo>
                    <a:pt x="364" y="298"/>
                  </a:lnTo>
                  <a:lnTo>
                    <a:pt x="400" y="321"/>
                  </a:lnTo>
                  <a:lnTo>
                    <a:pt x="908" y="1"/>
                  </a:lnTo>
                  <a:lnTo>
                    <a:pt x="1040" y="339"/>
                  </a:lnTo>
                  <a:lnTo>
                    <a:pt x="1027" y="338"/>
                  </a:lnTo>
                  <a:lnTo>
                    <a:pt x="934" y="434"/>
                  </a:lnTo>
                  <a:lnTo>
                    <a:pt x="550" y="554"/>
                  </a:lnTo>
                  <a:lnTo>
                    <a:pt x="840" y="870"/>
                  </a:lnTo>
                  <a:lnTo>
                    <a:pt x="733" y="1000"/>
                  </a:lnTo>
                  <a:lnTo>
                    <a:pt x="725" y="1074"/>
                  </a:lnTo>
                  <a:lnTo>
                    <a:pt x="528" y="1104"/>
                  </a:lnTo>
                  <a:lnTo>
                    <a:pt x="341" y="1286"/>
                  </a:lnTo>
                  <a:lnTo>
                    <a:pt x="82" y="1213"/>
                  </a:lnTo>
                  <a:lnTo>
                    <a:pt x="1" y="1215"/>
                  </a:lnTo>
                  <a:lnTo>
                    <a:pt x="3" y="1205"/>
                  </a:lnTo>
                  <a:lnTo>
                    <a:pt x="23" y="1141"/>
                  </a:lnTo>
                  <a:lnTo>
                    <a:pt x="21" y="111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4894637" y="2787741"/>
              <a:ext cx="255356" cy="215254"/>
            </a:xfrm>
            <a:custGeom>
              <a:avLst/>
              <a:gdLst/>
              <a:ahLst/>
              <a:cxnLst/>
              <a:rect l="l" t="t" r="r" b="b"/>
              <a:pathLst>
                <a:path w="5368" h="4525" extrusionOk="0">
                  <a:moveTo>
                    <a:pt x="3453" y="994"/>
                  </a:moveTo>
                  <a:lnTo>
                    <a:pt x="3472" y="985"/>
                  </a:lnTo>
                  <a:lnTo>
                    <a:pt x="3472" y="1028"/>
                  </a:lnTo>
                  <a:lnTo>
                    <a:pt x="3504" y="1045"/>
                  </a:lnTo>
                  <a:lnTo>
                    <a:pt x="3532" y="1107"/>
                  </a:lnTo>
                  <a:lnTo>
                    <a:pt x="3581" y="1239"/>
                  </a:lnTo>
                  <a:lnTo>
                    <a:pt x="3668" y="1260"/>
                  </a:lnTo>
                  <a:lnTo>
                    <a:pt x="3711" y="1267"/>
                  </a:lnTo>
                  <a:lnTo>
                    <a:pt x="3733" y="1299"/>
                  </a:lnTo>
                  <a:lnTo>
                    <a:pt x="3711" y="1286"/>
                  </a:lnTo>
                  <a:lnTo>
                    <a:pt x="3696" y="1290"/>
                  </a:lnTo>
                  <a:lnTo>
                    <a:pt x="3692" y="1307"/>
                  </a:lnTo>
                  <a:lnTo>
                    <a:pt x="3730" y="1348"/>
                  </a:lnTo>
                  <a:lnTo>
                    <a:pt x="3760" y="1350"/>
                  </a:lnTo>
                  <a:lnTo>
                    <a:pt x="3843" y="1471"/>
                  </a:lnTo>
                  <a:lnTo>
                    <a:pt x="3867" y="1471"/>
                  </a:lnTo>
                  <a:lnTo>
                    <a:pt x="3901" y="1522"/>
                  </a:lnTo>
                  <a:lnTo>
                    <a:pt x="3901" y="1552"/>
                  </a:lnTo>
                  <a:lnTo>
                    <a:pt x="3948" y="1676"/>
                  </a:lnTo>
                  <a:lnTo>
                    <a:pt x="3948" y="1704"/>
                  </a:lnTo>
                  <a:lnTo>
                    <a:pt x="3918" y="1697"/>
                  </a:lnTo>
                  <a:lnTo>
                    <a:pt x="3952" y="1761"/>
                  </a:lnTo>
                  <a:lnTo>
                    <a:pt x="4082" y="1924"/>
                  </a:lnTo>
                  <a:lnTo>
                    <a:pt x="4093" y="1990"/>
                  </a:lnTo>
                  <a:lnTo>
                    <a:pt x="4136" y="2051"/>
                  </a:lnTo>
                  <a:lnTo>
                    <a:pt x="4149" y="2041"/>
                  </a:lnTo>
                  <a:lnTo>
                    <a:pt x="4161" y="2066"/>
                  </a:lnTo>
                  <a:lnTo>
                    <a:pt x="4245" y="2111"/>
                  </a:lnTo>
                  <a:lnTo>
                    <a:pt x="4287" y="2111"/>
                  </a:lnTo>
                  <a:lnTo>
                    <a:pt x="4294" y="2122"/>
                  </a:lnTo>
                  <a:lnTo>
                    <a:pt x="4338" y="2118"/>
                  </a:lnTo>
                  <a:lnTo>
                    <a:pt x="4313" y="2148"/>
                  </a:lnTo>
                  <a:lnTo>
                    <a:pt x="4311" y="2173"/>
                  </a:lnTo>
                  <a:lnTo>
                    <a:pt x="4336" y="2214"/>
                  </a:lnTo>
                  <a:lnTo>
                    <a:pt x="4349" y="2209"/>
                  </a:lnTo>
                  <a:lnTo>
                    <a:pt x="4351" y="2209"/>
                  </a:lnTo>
                  <a:lnTo>
                    <a:pt x="4349" y="2299"/>
                  </a:lnTo>
                  <a:lnTo>
                    <a:pt x="4411" y="2372"/>
                  </a:lnTo>
                  <a:lnTo>
                    <a:pt x="4466" y="2572"/>
                  </a:lnTo>
                  <a:lnTo>
                    <a:pt x="5222" y="2689"/>
                  </a:lnTo>
                  <a:lnTo>
                    <a:pt x="5309" y="2608"/>
                  </a:lnTo>
                  <a:lnTo>
                    <a:pt x="5307" y="2610"/>
                  </a:lnTo>
                  <a:lnTo>
                    <a:pt x="5367" y="2819"/>
                  </a:lnTo>
                  <a:lnTo>
                    <a:pt x="5330" y="3381"/>
                  </a:lnTo>
                  <a:lnTo>
                    <a:pt x="3622" y="3892"/>
                  </a:lnTo>
                  <a:lnTo>
                    <a:pt x="3154" y="4524"/>
                  </a:lnTo>
                  <a:lnTo>
                    <a:pt x="3142" y="4291"/>
                  </a:lnTo>
                  <a:lnTo>
                    <a:pt x="2913" y="4180"/>
                  </a:lnTo>
                  <a:lnTo>
                    <a:pt x="2691" y="4089"/>
                  </a:lnTo>
                  <a:lnTo>
                    <a:pt x="2529" y="4084"/>
                  </a:lnTo>
                  <a:lnTo>
                    <a:pt x="2452" y="4021"/>
                  </a:lnTo>
                  <a:lnTo>
                    <a:pt x="2382" y="4052"/>
                  </a:lnTo>
                  <a:lnTo>
                    <a:pt x="2350" y="4174"/>
                  </a:lnTo>
                  <a:lnTo>
                    <a:pt x="2395" y="4260"/>
                  </a:lnTo>
                  <a:lnTo>
                    <a:pt x="2327" y="4306"/>
                  </a:lnTo>
                  <a:lnTo>
                    <a:pt x="2299" y="4356"/>
                  </a:lnTo>
                  <a:lnTo>
                    <a:pt x="2259" y="4341"/>
                  </a:lnTo>
                  <a:lnTo>
                    <a:pt x="2214" y="4336"/>
                  </a:lnTo>
                  <a:lnTo>
                    <a:pt x="2167" y="4204"/>
                  </a:lnTo>
                  <a:lnTo>
                    <a:pt x="2086" y="4181"/>
                  </a:lnTo>
                  <a:lnTo>
                    <a:pt x="2069" y="4070"/>
                  </a:lnTo>
                  <a:lnTo>
                    <a:pt x="2039" y="4070"/>
                  </a:lnTo>
                  <a:lnTo>
                    <a:pt x="1843" y="3873"/>
                  </a:lnTo>
                  <a:lnTo>
                    <a:pt x="1840" y="3807"/>
                  </a:lnTo>
                  <a:lnTo>
                    <a:pt x="1785" y="3773"/>
                  </a:lnTo>
                  <a:lnTo>
                    <a:pt x="1725" y="3551"/>
                  </a:lnTo>
                  <a:lnTo>
                    <a:pt x="1691" y="3538"/>
                  </a:lnTo>
                  <a:lnTo>
                    <a:pt x="1700" y="3500"/>
                  </a:lnTo>
                  <a:lnTo>
                    <a:pt x="1636" y="3489"/>
                  </a:lnTo>
                  <a:lnTo>
                    <a:pt x="1633" y="3449"/>
                  </a:lnTo>
                  <a:lnTo>
                    <a:pt x="1557" y="3385"/>
                  </a:lnTo>
                  <a:lnTo>
                    <a:pt x="1533" y="3385"/>
                  </a:lnTo>
                  <a:lnTo>
                    <a:pt x="1497" y="3334"/>
                  </a:lnTo>
                  <a:lnTo>
                    <a:pt x="1444" y="3331"/>
                  </a:lnTo>
                  <a:lnTo>
                    <a:pt x="1401" y="3312"/>
                  </a:lnTo>
                  <a:lnTo>
                    <a:pt x="1269" y="3171"/>
                  </a:lnTo>
                  <a:lnTo>
                    <a:pt x="1262" y="3135"/>
                  </a:lnTo>
                  <a:lnTo>
                    <a:pt x="1215" y="3095"/>
                  </a:lnTo>
                  <a:lnTo>
                    <a:pt x="1205" y="2995"/>
                  </a:lnTo>
                  <a:lnTo>
                    <a:pt x="1179" y="2903"/>
                  </a:lnTo>
                  <a:lnTo>
                    <a:pt x="1160" y="2862"/>
                  </a:lnTo>
                  <a:lnTo>
                    <a:pt x="1179" y="2845"/>
                  </a:lnTo>
                  <a:lnTo>
                    <a:pt x="1200" y="2760"/>
                  </a:lnTo>
                  <a:lnTo>
                    <a:pt x="1183" y="2732"/>
                  </a:lnTo>
                  <a:lnTo>
                    <a:pt x="1168" y="2642"/>
                  </a:lnTo>
                  <a:lnTo>
                    <a:pt x="1117" y="2596"/>
                  </a:lnTo>
                  <a:lnTo>
                    <a:pt x="1094" y="2508"/>
                  </a:lnTo>
                  <a:lnTo>
                    <a:pt x="1070" y="2487"/>
                  </a:lnTo>
                  <a:lnTo>
                    <a:pt x="1062" y="2423"/>
                  </a:lnTo>
                  <a:lnTo>
                    <a:pt x="1043" y="2419"/>
                  </a:lnTo>
                  <a:lnTo>
                    <a:pt x="1023" y="2363"/>
                  </a:lnTo>
                  <a:lnTo>
                    <a:pt x="959" y="2297"/>
                  </a:lnTo>
                  <a:lnTo>
                    <a:pt x="876" y="2259"/>
                  </a:lnTo>
                  <a:lnTo>
                    <a:pt x="821" y="2214"/>
                  </a:lnTo>
                  <a:lnTo>
                    <a:pt x="784" y="2254"/>
                  </a:lnTo>
                  <a:lnTo>
                    <a:pt x="748" y="2231"/>
                  </a:lnTo>
                  <a:lnTo>
                    <a:pt x="746" y="2190"/>
                  </a:lnTo>
                  <a:lnTo>
                    <a:pt x="691" y="2150"/>
                  </a:lnTo>
                  <a:lnTo>
                    <a:pt x="691" y="2113"/>
                  </a:lnTo>
                  <a:lnTo>
                    <a:pt x="706" y="2079"/>
                  </a:lnTo>
                  <a:lnTo>
                    <a:pt x="691" y="2002"/>
                  </a:lnTo>
                  <a:lnTo>
                    <a:pt x="654" y="1977"/>
                  </a:lnTo>
                  <a:lnTo>
                    <a:pt x="607" y="1853"/>
                  </a:lnTo>
                  <a:lnTo>
                    <a:pt x="548" y="1828"/>
                  </a:lnTo>
                  <a:lnTo>
                    <a:pt x="524" y="1793"/>
                  </a:lnTo>
                  <a:lnTo>
                    <a:pt x="513" y="1729"/>
                  </a:lnTo>
                  <a:lnTo>
                    <a:pt x="471" y="1721"/>
                  </a:lnTo>
                  <a:lnTo>
                    <a:pt x="452" y="1676"/>
                  </a:lnTo>
                  <a:lnTo>
                    <a:pt x="449" y="1634"/>
                  </a:lnTo>
                  <a:lnTo>
                    <a:pt x="375" y="1508"/>
                  </a:lnTo>
                  <a:lnTo>
                    <a:pt x="349" y="1506"/>
                  </a:lnTo>
                  <a:lnTo>
                    <a:pt x="290" y="1456"/>
                  </a:lnTo>
                  <a:lnTo>
                    <a:pt x="281" y="1403"/>
                  </a:lnTo>
                  <a:lnTo>
                    <a:pt x="257" y="1392"/>
                  </a:lnTo>
                  <a:lnTo>
                    <a:pt x="245" y="1337"/>
                  </a:lnTo>
                  <a:lnTo>
                    <a:pt x="132" y="1209"/>
                  </a:lnTo>
                  <a:lnTo>
                    <a:pt x="147" y="1200"/>
                  </a:lnTo>
                  <a:lnTo>
                    <a:pt x="89" y="1168"/>
                  </a:lnTo>
                  <a:lnTo>
                    <a:pt x="55" y="1190"/>
                  </a:lnTo>
                  <a:lnTo>
                    <a:pt x="44" y="1171"/>
                  </a:lnTo>
                  <a:lnTo>
                    <a:pt x="6" y="1185"/>
                  </a:lnTo>
                  <a:lnTo>
                    <a:pt x="1" y="1156"/>
                  </a:lnTo>
                  <a:lnTo>
                    <a:pt x="29" y="1083"/>
                  </a:lnTo>
                  <a:lnTo>
                    <a:pt x="25" y="974"/>
                  </a:lnTo>
                  <a:lnTo>
                    <a:pt x="31" y="878"/>
                  </a:lnTo>
                  <a:lnTo>
                    <a:pt x="112" y="876"/>
                  </a:lnTo>
                  <a:lnTo>
                    <a:pt x="371" y="949"/>
                  </a:lnTo>
                  <a:lnTo>
                    <a:pt x="558" y="767"/>
                  </a:lnTo>
                  <a:lnTo>
                    <a:pt x="755" y="737"/>
                  </a:lnTo>
                  <a:lnTo>
                    <a:pt x="763" y="663"/>
                  </a:lnTo>
                  <a:lnTo>
                    <a:pt x="870" y="533"/>
                  </a:lnTo>
                  <a:lnTo>
                    <a:pt x="580" y="217"/>
                  </a:lnTo>
                  <a:lnTo>
                    <a:pt x="964" y="97"/>
                  </a:lnTo>
                  <a:lnTo>
                    <a:pt x="1057" y="1"/>
                  </a:lnTo>
                  <a:lnTo>
                    <a:pt x="1299" y="31"/>
                  </a:lnTo>
                  <a:lnTo>
                    <a:pt x="2504" y="868"/>
                  </a:lnTo>
                  <a:lnTo>
                    <a:pt x="3026" y="876"/>
                  </a:lnTo>
                  <a:lnTo>
                    <a:pt x="3261" y="949"/>
                  </a:lnTo>
                  <a:lnTo>
                    <a:pt x="3276" y="1043"/>
                  </a:lnTo>
                  <a:lnTo>
                    <a:pt x="3434" y="97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5091289" y="2867372"/>
              <a:ext cx="9609" cy="20788"/>
            </a:xfrm>
            <a:custGeom>
              <a:avLst/>
              <a:gdLst/>
              <a:ahLst/>
              <a:cxnLst/>
              <a:rect l="l" t="t" r="r" b="b"/>
              <a:pathLst>
                <a:path w="202" h="437" extrusionOk="0">
                  <a:moveTo>
                    <a:pt x="153" y="437"/>
                  </a:moveTo>
                  <a:lnTo>
                    <a:pt x="111" y="437"/>
                  </a:lnTo>
                  <a:lnTo>
                    <a:pt x="27" y="392"/>
                  </a:lnTo>
                  <a:lnTo>
                    <a:pt x="15" y="367"/>
                  </a:lnTo>
                  <a:lnTo>
                    <a:pt x="31" y="360"/>
                  </a:lnTo>
                  <a:lnTo>
                    <a:pt x="31" y="307"/>
                  </a:lnTo>
                  <a:lnTo>
                    <a:pt x="12" y="284"/>
                  </a:lnTo>
                  <a:lnTo>
                    <a:pt x="0" y="248"/>
                  </a:lnTo>
                  <a:lnTo>
                    <a:pt x="8" y="169"/>
                  </a:lnTo>
                  <a:lnTo>
                    <a:pt x="31" y="169"/>
                  </a:lnTo>
                  <a:lnTo>
                    <a:pt x="44" y="179"/>
                  </a:lnTo>
                  <a:lnTo>
                    <a:pt x="31" y="102"/>
                  </a:lnTo>
                  <a:lnTo>
                    <a:pt x="42" y="102"/>
                  </a:lnTo>
                  <a:lnTo>
                    <a:pt x="32" y="60"/>
                  </a:lnTo>
                  <a:lnTo>
                    <a:pt x="49" y="47"/>
                  </a:lnTo>
                  <a:lnTo>
                    <a:pt x="49" y="24"/>
                  </a:lnTo>
                  <a:lnTo>
                    <a:pt x="68" y="23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142" y="34"/>
                  </a:lnTo>
                  <a:lnTo>
                    <a:pt x="145" y="62"/>
                  </a:lnTo>
                  <a:lnTo>
                    <a:pt x="166" y="62"/>
                  </a:lnTo>
                  <a:lnTo>
                    <a:pt x="175" y="79"/>
                  </a:lnTo>
                  <a:lnTo>
                    <a:pt x="159" y="164"/>
                  </a:lnTo>
                  <a:lnTo>
                    <a:pt x="147" y="164"/>
                  </a:lnTo>
                  <a:lnTo>
                    <a:pt x="157" y="252"/>
                  </a:lnTo>
                  <a:lnTo>
                    <a:pt x="174" y="252"/>
                  </a:lnTo>
                  <a:lnTo>
                    <a:pt x="202" y="303"/>
                  </a:lnTo>
                  <a:lnTo>
                    <a:pt x="181" y="429"/>
                  </a:lnTo>
                  <a:lnTo>
                    <a:pt x="153" y="43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5101468" y="2868941"/>
              <a:ext cx="58559" cy="46714"/>
            </a:xfrm>
            <a:custGeom>
              <a:avLst/>
              <a:gdLst/>
              <a:ahLst/>
              <a:cxnLst/>
              <a:rect l="l" t="t" r="r" b="b"/>
              <a:pathLst>
                <a:path w="1231" h="982" extrusionOk="0">
                  <a:moveTo>
                    <a:pt x="24" y="515"/>
                  </a:moveTo>
                  <a:lnTo>
                    <a:pt x="44" y="492"/>
                  </a:lnTo>
                  <a:lnTo>
                    <a:pt x="59" y="609"/>
                  </a:lnTo>
                  <a:lnTo>
                    <a:pt x="101" y="592"/>
                  </a:lnTo>
                  <a:lnTo>
                    <a:pt x="140" y="596"/>
                  </a:lnTo>
                  <a:lnTo>
                    <a:pt x="180" y="607"/>
                  </a:lnTo>
                  <a:lnTo>
                    <a:pt x="285" y="524"/>
                  </a:lnTo>
                  <a:lnTo>
                    <a:pt x="374" y="545"/>
                  </a:lnTo>
                  <a:lnTo>
                    <a:pt x="411" y="536"/>
                  </a:lnTo>
                  <a:lnTo>
                    <a:pt x="432" y="549"/>
                  </a:lnTo>
                  <a:lnTo>
                    <a:pt x="483" y="545"/>
                  </a:lnTo>
                  <a:lnTo>
                    <a:pt x="505" y="573"/>
                  </a:lnTo>
                  <a:lnTo>
                    <a:pt x="560" y="568"/>
                  </a:lnTo>
                  <a:lnTo>
                    <a:pt x="637" y="554"/>
                  </a:lnTo>
                  <a:lnTo>
                    <a:pt x="649" y="530"/>
                  </a:lnTo>
                  <a:lnTo>
                    <a:pt x="664" y="526"/>
                  </a:lnTo>
                  <a:lnTo>
                    <a:pt x="660" y="487"/>
                  </a:lnTo>
                  <a:lnTo>
                    <a:pt x="694" y="487"/>
                  </a:lnTo>
                  <a:lnTo>
                    <a:pt x="714" y="470"/>
                  </a:lnTo>
                  <a:lnTo>
                    <a:pt x="739" y="504"/>
                  </a:lnTo>
                  <a:lnTo>
                    <a:pt x="805" y="434"/>
                  </a:lnTo>
                  <a:lnTo>
                    <a:pt x="792" y="402"/>
                  </a:lnTo>
                  <a:lnTo>
                    <a:pt x="769" y="394"/>
                  </a:lnTo>
                  <a:lnTo>
                    <a:pt x="794" y="357"/>
                  </a:lnTo>
                  <a:lnTo>
                    <a:pt x="942" y="231"/>
                  </a:lnTo>
                  <a:lnTo>
                    <a:pt x="942" y="159"/>
                  </a:lnTo>
                  <a:lnTo>
                    <a:pt x="1102" y="63"/>
                  </a:lnTo>
                  <a:lnTo>
                    <a:pt x="1115" y="39"/>
                  </a:lnTo>
                  <a:lnTo>
                    <a:pt x="1117" y="1"/>
                  </a:lnTo>
                  <a:lnTo>
                    <a:pt x="1149" y="10"/>
                  </a:lnTo>
                  <a:lnTo>
                    <a:pt x="1157" y="103"/>
                  </a:lnTo>
                  <a:lnTo>
                    <a:pt x="1179" y="104"/>
                  </a:lnTo>
                  <a:lnTo>
                    <a:pt x="1179" y="112"/>
                  </a:lnTo>
                  <a:lnTo>
                    <a:pt x="1193" y="123"/>
                  </a:lnTo>
                  <a:lnTo>
                    <a:pt x="1217" y="116"/>
                  </a:lnTo>
                  <a:lnTo>
                    <a:pt x="1225" y="150"/>
                  </a:lnTo>
                  <a:lnTo>
                    <a:pt x="1230" y="214"/>
                  </a:lnTo>
                  <a:lnTo>
                    <a:pt x="1179" y="221"/>
                  </a:lnTo>
                  <a:lnTo>
                    <a:pt x="961" y="901"/>
                  </a:lnTo>
                  <a:lnTo>
                    <a:pt x="874" y="982"/>
                  </a:lnTo>
                  <a:lnTo>
                    <a:pt x="118" y="865"/>
                  </a:lnTo>
                  <a:lnTo>
                    <a:pt x="63" y="665"/>
                  </a:lnTo>
                  <a:lnTo>
                    <a:pt x="1" y="592"/>
                  </a:lnTo>
                  <a:lnTo>
                    <a:pt x="3" y="50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4314673" y="2832789"/>
              <a:ext cx="5233" cy="3377"/>
            </a:xfrm>
            <a:custGeom>
              <a:avLst/>
              <a:gdLst/>
              <a:ahLst/>
              <a:cxnLst/>
              <a:rect l="l" t="t" r="r" b="b"/>
              <a:pathLst>
                <a:path w="110" h="71" extrusionOk="0">
                  <a:moveTo>
                    <a:pt x="0" y="70"/>
                  </a:moveTo>
                  <a:lnTo>
                    <a:pt x="25" y="2"/>
                  </a:lnTo>
                  <a:lnTo>
                    <a:pt x="66" y="0"/>
                  </a:lnTo>
                  <a:lnTo>
                    <a:pt x="109" y="31"/>
                  </a:lnTo>
                  <a:lnTo>
                    <a:pt x="57" y="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4307205" y="2839306"/>
              <a:ext cx="6850" cy="7326"/>
            </a:xfrm>
            <a:custGeom>
              <a:avLst/>
              <a:gdLst/>
              <a:ahLst/>
              <a:cxnLst/>
              <a:rect l="l" t="t" r="r" b="b"/>
              <a:pathLst>
                <a:path w="144" h="154" extrusionOk="0">
                  <a:moveTo>
                    <a:pt x="1" y="146"/>
                  </a:moveTo>
                  <a:lnTo>
                    <a:pt x="57" y="76"/>
                  </a:lnTo>
                  <a:lnTo>
                    <a:pt x="61" y="40"/>
                  </a:lnTo>
                  <a:lnTo>
                    <a:pt x="140" y="1"/>
                  </a:lnTo>
                  <a:lnTo>
                    <a:pt x="144" y="61"/>
                  </a:lnTo>
                  <a:lnTo>
                    <a:pt x="89" y="138"/>
                  </a:lnTo>
                  <a:lnTo>
                    <a:pt x="35" y="15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5112600" y="2879074"/>
              <a:ext cx="91763" cy="113883"/>
            </a:xfrm>
            <a:custGeom>
              <a:avLst/>
              <a:gdLst/>
              <a:ahLst/>
              <a:cxnLst/>
              <a:rect l="l" t="t" r="r" b="b"/>
              <a:pathLst>
                <a:path w="1929" h="2394" extrusionOk="0">
                  <a:moveTo>
                    <a:pt x="15" y="1680"/>
                  </a:moveTo>
                  <a:lnTo>
                    <a:pt x="748" y="1461"/>
                  </a:lnTo>
                  <a:lnTo>
                    <a:pt x="785" y="899"/>
                  </a:lnTo>
                  <a:lnTo>
                    <a:pt x="725" y="690"/>
                  </a:lnTo>
                  <a:lnTo>
                    <a:pt x="945" y="8"/>
                  </a:lnTo>
                  <a:lnTo>
                    <a:pt x="996" y="1"/>
                  </a:lnTo>
                  <a:lnTo>
                    <a:pt x="1009" y="155"/>
                  </a:lnTo>
                  <a:lnTo>
                    <a:pt x="1096" y="260"/>
                  </a:lnTo>
                  <a:lnTo>
                    <a:pt x="1104" y="296"/>
                  </a:lnTo>
                  <a:lnTo>
                    <a:pt x="1248" y="417"/>
                  </a:lnTo>
                  <a:lnTo>
                    <a:pt x="1312" y="435"/>
                  </a:lnTo>
                  <a:lnTo>
                    <a:pt x="1344" y="419"/>
                  </a:lnTo>
                  <a:lnTo>
                    <a:pt x="1393" y="417"/>
                  </a:lnTo>
                  <a:lnTo>
                    <a:pt x="1510" y="439"/>
                  </a:lnTo>
                  <a:lnTo>
                    <a:pt x="1574" y="424"/>
                  </a:lnTo>
                  <a:lnTo>
                    <a:pt x="1608" y="426"/>
                  </a:lnTo>
                  <a:lnTo>
                    <a:pt x="1681" y="522"/>
                  </a:lnTo>
                  <a:lnTo>
                    <a:pt x="1700" y="588"/>
                  </a:lnTo>
                  <a:lnTo>
                    <a:pt x="1745" y="629"/>
                  </a:lnTo>
                  <a:lnTo>
                    <a:pt x="1768" y="676"/>
                  </a:lnTo>
                  <a:lnTo>
                    <a:pt x="1864" y="755"/>
                  </a:lnTo>
                  <a:lnTo>
                    <a:pt x="1911" y="763"/>
                  </a:lnTo>
                  <a:lnTo>
                    <a:pt x="1928" y="782"/>
                  </a:lnTo>
                  <a:lnTo>
                    <a:pt x="1924" y="831"/>
                  </a:lnTo>
                  <a:lnTo>
                    <a:pt x="1894" y="887"/>
                  </a:lnTo>
                  <a:lnTo>
                    <a:pt x="1898" y="921"/>
                  </a:lnTo>
                  <a:lnTo>
                    <a:pt x="1889" y="959"/>
                  </a:lnTo>
                  <a:lnTo>
                    <a:pt x="1794" y="1111"/>
                  </a:lnTo>
                  <a:lnTo>
                    <a:pt x="1732" y="1168"/>
                  </a:lnTo>
                  <a:lnTo>
                    <a:pt x="1702" y="1228"/>
                  </a:lnTo>
                  <a:lnTo>
                    <a:pt x="1674" y="1254"/>
                  </a:lnTo>
                  <a:lnTo>
                    <a:pt x="1644" y="1352"/>
                  </a:lnTo>
                  <a:lnTo>
                    <a:pt x="1614" y="1350"/>
                  </a:lnTo>
                  <a:lnTo>
                    <a:pt x="1587" y="1335"/>
                  </a:lnTo>
                  <a:lnTo>
                    <a:pt x="1591" y="1307"/>
                  </a:lnTo>
                  <a:lnTo>
                    <a:pt x="1604" y="1281"/>
                  </a:lnTo>
                  <a:lnTo>
                    <a:pt x="1580" y="1273"/>
                  </a:lnTo>
                  <a:lnTo>
                    <a:pt x="1555" y="1294"/>
                  </a:lnTo>
                  <a:lnTo>
                    <a:pt x="1523" y="1350"/>
                  </a:lnTo>
                  <a:lnTo>
                    <a:pt x="1512" y="1352"/>
                  </a:lnTo>
                  <a:lnTo>
                    <a:pt x="1531" y="1386"/>
                  </a:lnTo>
                  <a:lnTo>
                    <a:pt x="1501" y="1394"/>
                  </a:lnTo>
                  <a:lnTo>
                    <a:pt x="1457" y="1476"/>
                  </a:lnTo>
                  <a:lnTo>
                    <a:pt x="1457" y="1522"/>
                  </a:lnTo>
                  <a:lnTo>
                    <a:pt x="1440" y="1563"/>
                  </a:lnTo>
                  <a:lnTo>
                    <a:pt x="1452" y="1565"/>
                  </a:lnTo>
                  <a:lnTo>
                    <a:pt x="1474" y="1612"/>
                  </a:lnTo>
                  <a:lnTo>
                    <a:pt x="1461" y="1616"/>
                  </a:lnTo>
                  <a:lnTo>
                    <a:pt x="1493" y="1708"/>
                  </a:lnTo>
                  <a:lnTo>
                    <a:pt x="1514" y="1727"/>
                  </a:lnTo>
                  <a:lnTo>
                    <a:pt x="1504" y="1751"/>
                  </a:lnTo>
                  <a:lnTo>
                    <a:pt x="1376" y="1763"/>
                  </a:lnTo>
                  <a:lnTo>
                    <a:pt x="1350" y="1781"/>
                  </a:lnTo>
                  <a:lnTo>
                    <a:pt x="1314" y="1764"/>
                  </a:lnTo>
                  <a:lnTo>
                    <a:pt x="1256" y="1780"/>
                  </a:lnTo>
                  <a:lnTo>
                    <a:pt x="1162" y="1894"/>
                  </a:lnTo>
                  <a:lnTo>
                    <a:pt x="1162" y="1973"/>
                  </a:lnTo>
                  <a:lnTo>
                    <a:pt x="1137" y="1996"/>
                  </a:lnTo>
                  <a:lnTo>
                    <a:pt x="1088" y="2045"/>
                  </a:lnTo>
                  <a:lnTo>
                    <a:pt x="1058" y="2032"/>
                  </a:lnTo>
                  <a:lnTo>
                    <a:pt x="994" y="2043"/>
                  </a:lnTo>
                  <a:lnTo>
                    <a:pt x="904" y="2041"/>
                  </a:lnTo>
                  <a:lnTo>
                    <a:pt x="881" y="2066"/>
                  </a:lnTo>
                  <a:lnTo>
                    <a:pt x="846" y="2101"/>
                  </a:lnTo>
                  <a:lnTo>
                    <a:pt x="851" y="2126"/>
                  </a:lnTo>
                  <a:lnTo>
                    <a:pt x="848" y="2158"/>
                  </a:lnTo>
                  <a:lnTo>
                    <a:pt x="872" y="2173"/>
                  </a:lnTo>
                  <a:lnTo>
                    <a:pt x="868" y="2203"/>
                  </a:lnTo>
                  <a:lnTo>
                    <a:pt x="855" y="2205"/>
                  </a:lnTo>
                  <a:lnTo>
                    <a:pt x="859" y="2216"/>
                  </a:lnTo>
                  <a:lnTo>
                    <a:pt x="797" y="2308"/>
                  </a:lnTo>
                  <a:lnTo>
                    <a:pt x="765" y="2312"/>
                  </a:lnTo>
                  <a:lnTo>
                    <a:pt x="725" y="2286"/>
                  </a:lnTo>
                  <a:lnTo>
                    <a:pt x="680" y="2295"/>
                  </a:lnTo>
                  <a:lnTo>
                    <a:pt x="629" y="2292"/>
                  </a:lnTo>
                  <a:lnTo>
                    <a:pt x="537" y="2340"/>
                  </a:lnTo>
                  <a:lnTo>
                    <a:pt x="480" y="2339"/>
                  </a:lnTo>
                  <a:lnTo>
                    <a:pt x="448" y="2393"/>
                  </a:lnTo>
                  <a:lnTo>
                    <a:pt x="398" y="2393"/>
                  </a:lnTo>
                  <a:lnTo>
                    <a:pt x="384" y="2384"/>
                  </a:lnTo>
                  <a:lnTo>
                    <a:pt x="349" y="2393"/>
                  </a:lnTo>
                  <a:lnTo>
                    <a:pt x="202" y="2216"/>
                  </a:lnTo>
                  <a:lnTo>
                    <a:pt x="234" y="2105"/>
                  </a:lnTo>
                  <a:lnTo>
                    <a:pt x="0" y="180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5154603" y="2863233"/>
              <a:ext cx="4709" cy="10703"/>
            </a:xfrm>
            <a:custGeom>
              <a:avLst/>
              <a:gdLst/>
              <a:ahLst/>
              <a:cxnLst/>
              <a:rect l="l" t="t" r="r" b="b"/>
              <a:pathLst>
                <a:path w="99" h="225" extrusionOk="0">
                  <a:moveTo>
                    <a:pt x="62" y="224"/>
                  </a:moveTo>
                  <a:lnTo>
                    <a:pt x="64" y="192"/>
                  </a:lnTo>
                  <a:lnTo>
                    <a:pt x="85" y="151"/>
                  </a:lnTo>
                  <a:lnTo>
                    <a:pt x="93" y="79"/>
                  </a:lnTo>
                  <a:lnTo>
                    <a:pt x="81" y="72"/>
                  </a:lnTo>
                  <a:lnTo>
                    <a:pt x="91" y="42"/>
                  </a:lnTo>
                  <a:lnTo>
                    <a:pt x="77" y="27"/>
                  </a:lnTo>
                  <a:lnTo>
                    <a:pt x="89" y="19"/>
                  </a:lnTo>
                  <a:lnTo>
                    <a:pt x="98" y="21"/>
                  </a:lnTo>
                  <a:lnTo>
                    <a:pt x="87" y="0"/>
                  </a:lnTo>
                  <a:lnTo>
                    <a:pt x="68" y="6"/>
                  </a:lnTo>
                  <a:lnTo>
                    <a:pt x="47" y="4"/>
                  </a:lnTo>
                  <a:lnTo>
                    <a:pt x="36" y="74"/>
                  </a:lnTo>
                  <a:lnTo>
                    <a:pt x="23" y="91"/>
                  </a:lnTo>
                  <a:lnTo>
                    <a:pt x="10" y="74"/>
                  </a:lnTo>
                  <a:lnTo>
                    <a:pt x="0" y="98"/>
                  </a:lnTo>
                  <a:lnTo>
                    <a:pt x="0" y="121"/>
                  </a:lnTo>
                  <a:lnTo>
                    <a:pt x="32" y="130"/>
                  </a:lnTo>
                  <a:lnTo>
                    <a:pt x="40" y="2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4998338" y="2958942"/>
              <a:ext cx="130865" cy="85198"/>
            </a:xfrm>
            <a:custGeom>
              <a:avLst/>
              <a:gdLst/>
              <a:ahLst/>
              <a:cxnLst/>
              <a:rect l="l" t="t" r="r" b="b"/>
              <a:pathLst>
                <a:path w="2751" h="1791" extrusionOk="0">
                  <a:moveTo>
                    <a:pt x="34" y="737"/>
                  </a:moveTo>
                  <a:lnTo>
                    <a:pt x="79" y="742"/>
                  </a:lnTo>
                  <a:lnTo>
                    <a:pt x="119" y="757"/>
                  </a:lnTo>
                  <a:lnTo>
                    <a:pt x="147" y="707"/>
                  </a:lnTo>
                  <a:lnTo>
                    <a:pt x="215" y="661"/>
                  </a:lnTo>
                  <a:lnTo>
                    <a:pt x="170" y="575"/>
                  </a:lnTo>
                  <a:lnTo>
                    <a:pt x="202" y="453"/>
                  </a:lnTo>
                  <a:lnTo>
                    <a:pt x="272" y="422"/>
                  </a:lnTo>
                  <a:lnTo>
                    <a:pt x="349" y="485"/>
                  </a:lnTo>
                  <a:lnTo>
                    <a:pt x="511" y="490"/>
                  </a:lnTo>
                  <a:lnTo>
                    <a:pt x="733" y="581"/>
                  </a:lnTo>
                  <a:lnTo>
                    <a:pt x="962" y="692"/>
                  </a:lnTo>
                  <a:lnTo>
                    <a:pt x="974" y="925"/>
                  </a:lnTo>
                  <a:lnTo>
                    <a:pt x="1442" y="293"/>
                  </a:lnTo>
                  <a:lnTo>
                    <a:pt x="2417" y="1"/>
                  </a:lnTo>
                  <a:lnTo>
                    <a:pt x="2402" y="127"/>
                  </a:lnTo>
                  <a:lnTo>
                    <a:pt x="2636" y="426"/>
                  </a:lnTo>
                  <a:lnTo>
                    <a:pt x="2604" y="537"/>
                  </a:lnTo>
                  <a:lnTo>
                    <a:pt x="2751" y="714"/>
                  </a:lnTo>
                  <a:lnTo>
                    <a:pt x="2694" y="727"/>
                  </a:lnTo>
                  <a:lnTo>
                    <a:pt x="2594" y="750"/>
                  </a:lnTo>
                  <a:lnTo>
                    <a:pt x="2506" y="857"/>
                  </a:lnTo>
                  <a:lnTo>
                    <a:pt x="2498" y="921"/>
                  </a:lnTo>
                  <a:lnTo>
                    <a:pt x="2521" y="942"/>
                  </a:lnTo>
                  <a:lnTo>
                    <a:pt x="2512" y="959"/>
                  </a:lnTo>
                  <a:lnTo>
                    <a:pt x="2523" y="987"/>
                  </a:lnTo>
                  <a:lnTo>
                    <a:pt x="2412" y="1012"/>
                  </a:lnTo>
                  <a:lnTo>
                    <a:pt x="2361" y="1057"/>
                  </a:lnTo>
                  <a:lnTo>
                    <a:pt x="2259" y="1108"/>
                  </a:lnTo>
                  <a:lnTo>
                    <a:pt x="2099" y="1138"/>
                  </a:lnTo>
                  <a:lnTo>
                    <a:pt x="2073" y="1166"/>
                  </a:lnTo>
                  <a:lnTo>
                    <a:pt x="1789" y="1249"/>
                  </a:lnTo>
                  <a:lnTo>
                    <a:pt x="1762" y="1247"/>
                  </a:lnTo>
                  <a:lnTo>
                    <a:pt x="1713" y="1269"/>
                  </a:lnTo>
                  <a:lnTo>
                    <a:pt x="1661" y="1356"/>
                  </a:lnTo>
                  <a:lnTo>
                    <a:pt x="1585" y="1420"/>
                  </a:lnTo>
                  <a:lnTo>
                    <a:pt x="1550" y="1420"/>
                  </a:lnTo>
                  <a:lnTo>
                    <a:pt x="1535" y="1405"/>
                  </a:lnTo>
                  <a:lnTo>
                    <a:pt x="1510" y="1428"/>
                  </a:lnTo>
                  <a:lnTo>
                    <a:pt x="1472" y="1435"/>
                  </a:lnTo>
                  <a:lnTo>
                    <a:pt x="1440" y="1411"/>
                  </a:lnTo>
                  <a:lnTo>
                    <a:pt x="1401" y="1409"/>
                  </a:lnTo>
                  <a:lnTo>
                    <a:pt x="1309" y="1480"/>
                  </a:lnTo>
                  <a:lnTo>
                    <a:pt x="1303" y="1512"/>
                  </a:lnTo>
                  <a:lnTo>
                    <a:pt x="1269" y="1541"/>
                  </a:lnTo>
                  <a:lnTo>
                    <a:pt x="1171" y="1550"/>
                  </a:lnTo>
                  <a:lnTo>
                    <a:pt x="1051" y="1595"/>
                  </a:lnTo>
                  <a:lnTo>
                    <a:pt x="1000" y="1584"/>
                  </a:lnTo>
                  <a:lnTo>
                    <a:pt x="985" y="1565"/>
                  </a:lnTo>
                  <a:lnTo>
                    <a:pt x="912" y="1569"/>
                  </a:lnTo>
                  <a:lnTo>
                    <a:pt x="900" y="1554"/>
                  </a:lnTo>
                  <a:lnTo>
                    <a:pt x="861" y="1552"/>
                  </a:lnTo>
                  <a:lnTo>
                    <a:pt x="827" y="1561"/>
                  </a:lnTo>
                  <a:lnTo>
                    <a:pt x="763" y="1603"/>
                  </a:lnTo>
                  <a:lnTo>
                    <a:pt x="733" y="1670"/>
                  </a:lnTo>
                  <a:lnTo>
                    <a:pt x="708" y="1674"/>
                  </a:lnTo>
                  <a:lnTo>
                    <a:pt x="659" y="1742"/>
                  </a:lnTo>
                  <a:lnTo>
                    <a:pt x="610" y="1763"/>
                  </a:lnTo>
                  <a:lnTo>
                    <a:pt x="584" y="1734"/>
                  </a:lnTo>
                  <a:lnTo>
                    <a:pt x="533" y="1734"/>
                  </a:lnTo>
                  <a:lnTo>
                    <a:pt x="480" y="1780"/>
                  </a:lnTo>
                  <a:lnTo>
                    <a:pt x="437" y="1789"/>
                  </a:lnTo>
                  <a:lnTo>
                    <a:pt x="364" y="1766"/>
                  </a:lnTo>
                  <a:lnTo>
                    <a:pt x="351" y="1783"/>
                  </a:lnTo>
                  <a:lnTo>
                    <a:pt x="298" y="1791"/>
                  </a:lnTo>
                  <a:lnTo>
                    <a:pt x="277" y="1748"/>
                  </a:lnTo>
                  <a:lnTo>
                    <a:pt x="268" y="1684"/>
                  </a:lnTo>
                  <a:lnTo>
                    <a:pt x="213" y="1625"/>
                  </a:lnTo>
                  <a:lnTo>
                    <a:pt x="185" y="1556"/>
                  </a:lnTo>
                  <a:lnTo>
                    <a:pt x="213" y="1537"/>
                  </a:lnTo>
                  <a:lnTo>
                    <a:pt x="209" y="1465"/>
                  </a:lnTo>
                  <a:lnTo>
                    <a:pt x="142" y="1405"/>
                  </a:lnTo>
                  <a:lnTo>
                    <a:pt x="110" y="1166"/>
                  </a:lnTo>
                  <a:lnTo>
                    <a:pt x="47" y="1085"/>
                  </a:lnTo>
                  <a:lnTo>
                    <a:pt x="46" y="1045"/>
                  </a:lnTo>
                  <a:lnTo>
                    <a:pt x="17" y="1045"/>
                  </a:lnTo>
                  <a:lnTo>
                    <a:pt x="0" y="1010"/>
                  </a:lnTo>
                  <a:lnTo>
                    <a:pt x="40" y="1021"/>
                  </a:lnTo>
                  <a:lnTo>
                    <a:pt x="40" y="993"/>
                  </a:lnTo>
                  <a:lnTo>
                    <a:pt x="70" y="993"/>
                  </a:lnTo>
                  <a:lnTo>
                    <a:pt x="74" y="916"/>
                  </a:lnTo>
                  <a:lnTo>
                    <a:pt x="51" y="78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117499" y="3049371"/>
              <a:ext cx="5994" cy="1427"/>
            </a:xfrm>
            <a:custGeom>
              <a:avLst/>
              <a:gdLst/>
              <a:ahLst/>
              <a:cxnLst/>
              <a:rect l="l" t="t" r="r" b="b"/>
              <a:pathLst>
                <a:path w="126" h="30" extrusionOk="0">
                  <a:moveTo>
                    <a:pt x="1" y="18"/>
                  </a:moveTo>
                  <a:lnTo>
                    <a:pt x="56" y="1"/>
                  </a:lnTo>
                  <a:lnTo>
                    <a:pt x="125" y="22"/>
                  </a:lnTo>
                  <a:lnTo>
                    <a:pt x="69" y="2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5132721" y="3042521"/>
              <a:ext cx="14937" cy="6470"/>
            </a:xfrm>
            <a:custGeom>
              <a:avLst/>
              <a:gdLst/>
              <a:ahLst/>
              <a:cxnLst/>
              <a:rect l="l" t="t" r="r" b="b"/>
              <a:pathLst>
                <a:path w="314" h="136" extrusionOk="0">
                  <a:moveTo>
                    <a:pt x="1" y="81"/>
                  </a:moveTo>
                  <a:lnTo>
                    <a:pt x="33" y="64"/>
                  </a:lnTo>
                  <a:lnTo>
                    <a:pt x="37" y="25"/>
                  </a:lnTo>
                  <a:lnTo>
                    <a:pt x="67" y="0"/>
                  </a:lnTo>
                  <a:lnTo>
                    <a:pt x="101" y="4"/>
                  </a:lnTo>
                  <a:lnTo>
                    <a:pt x="114" y="30"/>
                  </a:lnTo>
                  <a:lnTo>
                    <a:pt x="146" y="38"/>
                  </a:lnTo>
                  <a:lnTo>
                    <a:pt x="184" y="26"/>
                  </a:lnTo>
                  <a:lnTo>
                    <a:pt x="234" y="17"/>
                  </a:lnTo>
                  <a:lnTo>
                    <a:pt x="268" y="34"/>
                  </a:lnTo>
                  <a:lnTo>
                    <a:pt x="310" y="41"/>
                  </a:lnTo>
                  <a:lnTo>
                    <a:pt x="313" y="62"/>
                  </a:lnTo>
                  <a:lnTo>
                    <a:pt x="293" y="85"/>
                  </a:lnTo>
                  <a:lnTo>
                    <a:pt x="255" y="89"/>
                  </a:lnTo>
                  <a:lnTo>
                    <a:pt x="199" y="124"/>
                  </a:lnTo>
                  <a:lnTo>
                    <a:pt x="121" y="136"/>
                  </a:lnTo>
                  <a:lnTo>
                    <a:pt x="67" y="124"/>
                  </a:lnTo>
                  <a:lnTo>
                    <a:pt x="35" y="10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772860" y="2796779"/>
              <a:ext cx="153699" cy="128915"/>
            </a:xfrm>
            <a:custGeom>
              <a:avLst/>
              <a:gdLst/>
              <a:ahLst/>
              <a:cxnLst/>
              <a:rect l="l" t="t" r="r" b="b"/>
              <a:pathLst>
                <a:path w="3231" h="2710" extrusionOk="0">
                  <a:moveTo>
                    <a:pt x="2570" y="654"/>
                  </a:moveTo>
                  <a:lnTo>
                    <a:pt x="2532" y="797"/>
                  </a:lnTo>
                  <a:lnTo>
                    <a:pt x="2525" y="852"/>
                  </a:lnTo>
                  <a:lnTo>
                    <a:pt x="2495" y="931"/>
                  </a:lnTo>
                  <a:lnTo>
                    <a:pt x="2517" y="953"/>
                  </a:lnTo>
                  <a:lnTo>
                    <a:pt x="2498" y="1045"/>
                  </a:lnTo>
                  <a:lnTo>
                    <a:pt x="2463" y="1077"/>
                  </a:lnTo>
                  <a:lnTo>
                    <a:pt x="2453" y="1109"/>
                  </a:lnTo>
                  <a:lnTo>
                    <a:pt x="2446" y="1094"/>
                  </a:lnTo>
                  <a:lnTo>
                    <a:pt x="2378" y="1057"/>
                  </a:lnTo>
                  <a:lnTo>
                    <a:pt x="2254" y="927"/>
                  </a:lnTo>
                  <a:lnTo>
                    <a:pt x="2239" y="878"/>
                  </a:lnTo>
                  <a:lnTo>
                    <a:pt x="2171" y="846"/>
                  </a:lnTo>
                  <a:lnTo>
                    <a:pt x="2145" y="795"/>
                  </a:lnTo>
                  <a:lnTo>
                    <a:pt x="2145" y="744"/>
                  </a:lnTo>
                  <a:lnTo>
                    <a:pt x="2047" y="660"/>
                  </a:lnTo>
                  <a:lnTo>
                    <a:pt x="2039" y="628"/>
                  </a:lnTo>
                  <a:lnTo>
                    <a:pt x="2017" y="601"/>
                  </a:lnTo>
                  <a:lnTo>
                    <a:pt x="2000" y="533"/>
                  </a:lnTo>
                  <a:lnTo>
                    <a:pt x="1973" y="533"/>
                  </a:lnTo>
                  <a:lnTo>
                    <a:pt x="1964" y="518"/>
                  </a:lnTo>
                  <a:lnTo>
                    <a:pt x="1953" y="535"/>
                  </a:lnTo>
                  <a:lnTo>
                    <a:pt x="1956" y="571"/>
                  </a:lnTo>
                  <a:lnTo>
                    <a:pt x="1951" y="607"/>
                  </a:lnTo>
                  <a:lnTo>
                    <a:pt x="2005" y="676"/>
                  </a:lnTo>
                  <a:lnTo>
                    <a:pt x="2005" y="735"/>
                  </a:lnTo>
                  <a:lnTo>
                    <a:pt x="2099" y="848"/>
                  </a:lnTo>
                  <a:lnTo>
                    <a:pt x="2113" y="889"/>
                  </a:lnTo>
                  <a:lnTo>
                    <a:pt x="2261" y="1015"/>
                  </a:lnTo>
                  <a:lnTo>
                    <a:pt x="2284" y="1057"/>
                  </a:lnTo>
                  <a:lnTo>
                    <a:pt x="2274" y="1098"/>
                  </a:lnTo>
                  <a:lnTo>
                    <a:pt x="2278" y="1134"/>
                  </a:lnTo>
                  <a:lnTo>
                    <a:pt x="2365" y="1230"/>
                  </a:lnTo>
                  <a:lnTo>
                    <a:pt x="2365" y="1260"/>
                  </a:lnTo>
                  <a:lnTo>
                    <a:pt x="2393" y="1292"/>
                  </a:lnTo>
                  <a:lnTo>
                    <a:pt x="2402" y="1392"/>
                  </a:lnTo>
                  <a:lnTo>
                    <a:pt x="2431" y="1435"/>
                  </a:lnTo>
                  <a:lnTo>
                    <a:pt x="2427" y="1490"/>
                  </a:lnTo>
                  <a:lnTo>
                    <a:pt x="2591" y="1727"/>
                  </a:lnTo>
                  <a:lnTo>
                    <a:pt x="2602" y="1800"/>
                  </a:lnTo>
                  <a:lnTo>
                    <a:pt x="2645" y="1827"/>
                  </a:lnTo>
                  <a:lnTo>
                    <a:pt x="2747" y="1977"/>
                  </a:lnTo>
                  <a:lnTo>
                    <a:pt x="2770" y="2047"/>
                  </a:lnTo>
                  <a:lnTo>
                    <a:pt x="2800" y="2083"/>
                  </a:lnTo>
                  <a:lnTo>
                    <a:pt x="2802" y="2064"/>
                  </a:lnTo>
                  <a:lnTo>
                    <a:pt x="2818" y="2077"/>
                  </a:lnTo>
                  <a:lnTo>
                    <a:pt x="2860" y="2143"/>
                  </a:lnTo>
                  <a:lnTo>
                    <a:pt x="2886" y="2147"/>
                  </a:lnTo>
                  <a:lnTo>
                    <a:pt x="2914" y="2177"/>
                  </a:lnTo>
                  <a:lnTo>
                    <a:pt x="2839" y="2173"/>
                  </a:lnTo>
                  <a:lnTo>
                    <a:pt x="2820" y="2156"/>
                  </a:lnTo>
                  <a:lnTo>
                    <a:pt x="2815" y="2181"/>
                  </a:lnTo>
                  <a:lnTo>
                    <a:pt x="2830" y="2214"/>
                  </a:lnTo>
                  <a:lnTo>
                    <a:pt x="2834" y="2278"/>
                  </a:lnTo>
                  <a:lnTo>
                    <a:pt x="2826" y="2314"/>
                  </a:lnTo>
                  <a:lnTo>
                    <a:pt x="2866" y="2448"/>
                  </a:lnTo>
                  <a:lnTo>
                    <a:pt x="2945" y="2501"/>
                  </a:lnTo>
                  <a:lnTo>
                    <a:pt x="2994" y="2502"/>
                  </a:lnTo>
                  <a:lnTo>
                    <a:pt x="3026" y="2487"/>
                  </a:lnTo>
                  <a:lnTo>
                    <a:pt x="3058" y="2555"/>
                  </a:lnTo>
                  <a:lnTo>
                    <a:pt x="3110" y="2570"/>
                  </a:lnTo>
                  <a:lnTo>
                    <a:pt x="3127" y="2602"/>
                  </a:lnTo>
                  <a:lnTo>
                    <a:pt x="3187" y="2664"/>
                  </a:lnTo>
                  <a:lnTo>
                    <a:pt x="3231" y="2681"/>
                  </a:lnTo>
                  <a:lnTo>
                    <a:pt x="3231" y="2687"/>
                  </a:lnTo>
                  <a:lnTo>
                    <a:pt x="147" y="2709"/>
                  </a:lnTo>
                  <a:lnTo>
                    <a:pt x="59" y="665"/>
                  </a:lnTo>
                  <a:lnTo>
                    <a:pt x="32" y="533"/>
                  </a:lnTo>
                  <a:lnTo>
                    <a:pt x="0" y="464"/>
                  </a:lnTo>
                  <a:lnTo>
                    <a:pt x="29" y="383"/>
                  </a:lnTo>
                  <a:lnTo>
                    <a:pt x="66" y="294"/>
                  </a:lnTo>
                  <a:lnTo>
                    <a:pt x="66" y="236"/>
                  </a:lnTo>
                  <a:lnTo>
                    <a:pt x="36" y="166"/>
                  </a:lnTo>
                  <a:lnTo>
                    <a:pt x="59" y="59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100" y="8"/>
                  </a:lnTo>
                  <a:lnTo>
                    <a:pt x="230" y="1"/>
                  </a:lnTo>
                  <a:lnTo>
                    <a:pt x="330" y="35"/>
                  </a:lnTo>
                  <a:lnTo>
                    <a:pt x="531" y="51"/>
                  </a:lnTo>
                  <a:lnTo>
                    <a:pt x="614" y="68"/>
                  </a:lnTo>
                  <a:lnTo>
                    <a:pt x="686" y="119"/>
                  </a:lnTo>
                  <a:lnTo>
                    <a:pt x="718" y="100"/>
                  </a:lnTo>
                  <a:lnTo>
                    <a:pt x="746" y="100"/>
                  </a:lnTo>
                  <a:lnTo>
                    <a:pt x="821" y="146"/>
                  </a:lnTo>
                  <a:lnTo>
                    <a:pt x="908" y="140"/>
                  </a:lnTo>
                  <a:lnTo>
                    <a:pt x="968" y="146"/>
                  </a:lnTo>
                  <a:lnTo>
                    <a:pt x="1062" y="204"/>
                  </a:lnTo>
                  <a:lnTo>
                    <a:pt x="1149" y="204"/>
                  </a:lnTo>
                  <a:lnTo>
                    <a:pt x="1158" y="181"/>
                  </a:lnTo>
                  <a:lnTo>
                    <a:pt x="1213" y="129"/>
                  </a:lnTo>
                  <a:lnTo>
                    <a:pt x="1279" y="106"/>
                  </a:lnTo>
                  <a:lnTo>
                    <a:pt x="1313" y="89"/>
                  </a:lnTo>
                  <a:lnTo>
                    <a:pt x="1380" y="51"/>
                  </a:lnTo>
                  <a:lnTo>
                    <a:pt x="1412" y="31"/>
                  </a:lnTo>
                  <a:lnTo>
                    <a:pt x="1486" y="29"/>
                  </a:lnTo>
                  <a:lnTo>
                    <a:pt x="1537" y="21"/>
                  </a:lnTo>
                  <a:lnTo>
                    <a:pt x="1497" y="38"/>
                  </a:lnTo>
                  <a:lnTo>
                    <a:pt x="1446" y="44"/>
                  </a:lnTo>
                  <a:lnTo>
                    <a:pt x="1444" y="57"/>
                  </a:lnTo>
                  <a:lnTo>
                    <a:pt x="1463" y="74"/>
                  </a:lnTo>
                  <a:lnTo>
                    <a:pt x="1520" y="51"/>
                  </a:lnTo>
                  <a:lnTo>
                    <a:pt x="1569" y="57"/>
                  </a:lnTo>
                  <a:lnTo>
                    <a:pt x="1616" y="51"/>
                  </a:lnTo>
                  <a:lnTo>
                    <a:pt x="1608" y="33"/>
                  </a:lnTo>
                  <a:lnTo>
                    <a:pt x="1572" y="25"/>
                  </a:lnTo>
                  <a:lnTo>
                    <a:pt x="1585" y="10"/>
                  </a:lnTo>
                  <a:lnTo>
                    <a:pt x="1674" y="33"/>
                  </a:lnTo>
                  <a:lnTo>
                    <a:pt x="1727" y="51"/>
                  </a:lnTo>
                  <a:lnTo>
                    <a:pt x="1768" y="44"/>
                  </a:lnTo>
                  <a:lnTo>
                    <a:pt x="1791" y="67"/>
                  </a:lnTo>
                  <a:lnTo>
                    <a:pt x="1764" y="78"/>
                  </a:lnTo>
                  <a:lnTo>
                    <a:pt x="1777" y="123"/>
                  </a:lnTo>
                  <a:lnTo>
                    <a:pt x="1830" y="151"/>
                  </a:lnTo>
                  <a:lnTo>
                    <a:pt x="1864" y="204"/>
                  </a:lnTo>
                  <a:lnTo>
                    <a:pt x="1866" y="172"/>
                  </a:lnTo>
                  <a:lnTo>
                    <a:pt x="1832" y="119"/>
                  </a:lnTo>
                  <a:lnTo>
                    <a:pt x="1843" y="74"/>
                  </a:lnTo>
                  <a:lnTo>
                    <a:pt x="1937" y="142"/>
                  </a:lnTo>
                  <a:lnTo>
                    <a:pt x="2065" y="106"/>
                  </a:lnTo>
                  <a:lnTo>
                    <a:pt x="2229" y="132"/>
                  </a:lnTo>
                  <a:lnTo>
                    <a:pt x="2301" y="106"/>
                  </a:lnTo>
                  <a:lnTo>
                    <a:pt x="2333" y="61"/>
                  </a:lnTo>
                  <a:lnTo>
                    <a:pt x="2363" y="74"/>
                  </a:lnTo>
                  <a:lnTo>
                    <a:pt x="2414" y="147"/>
                  </a:lnTo>
                  <a:lnTo>
                    <a:pt x="2440" y="243"/>
                  </a:lnTo>
                  <a:lnTo>
                    <a:pt x="2512" y="355"/>
                  </a:lnTo>
                  <a:lnTo>
                    <a:pt x="2568" y="488"/>
                  </a:lnTo>
                  <a:lnTo>
                    <a:pt x="2547" y="552"/>
                  </a:lnTo>
                  <a:lnTo>
                    <a:pt x="2579" y="63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4745460" y="2924550"/>
              <a:ext cx="203314" cy="233236"/>
            </a:xfrm>
            <a:custGeom>
              <a:avLst/>
              <a:gdLst/>
              <a:ahLst/>
              <a:cxnLst/>
              <a:rect l="l" t="t" r="r" b="b"/>
              <a:pathLst>
                <a:path w="4274" h="4903" extrusionOk="0">
                  <a:moveTo>
                    <a:pt x="723" y="23"/>
                  </a:moveTo>
                  <a:lnTo>
                    <a:pt x="3807" y="1"/>
                  </a:lnTo>
                  <a:lnTo>
                    <a:pt x="3803" y="23"/>
                  </a:lnTo>
                  <a:lnTo>
                    <a:pt x="3797" y="46"/>
                  </a:lnTo>
                  <a:lnTo>
                    <a:pt x="3812" y="65"/>
                  </a:lnTo>
                  <a:lnTo>
                    <a:pt x="3805" y="80"/>
                  </a:lnTo>
                  <a:lnTo>
                    <a:pt x="3814" y="91"/>
                  </a:lnTo>
                  <a:lnTo>
                    <a:pt x="3814" y="103"/>
                  </a:lnTo>
                  <a:lnTo>
                    <a:pt x="3824" y="116"/>
                  </a:lnTo>
                  <a:lnTo>
                    <a:pt x="3841" y="187"/>
                  </a:lnTo>
                  <a:lnTo>
                    <a:pt x="3891" y="247"/>
                  </a:lnTo>
                  <a:lnTo>
                    <a:pt x="3891" y="272"/>
                  </a:lnTo>
                  <a:lnTo>
                    <a:pt x="3878" y="272"/>
                  </a:lnTo>
                  <a:lnTo>
                    <a:pt x="3871" y="255"/>
                  </a:lnTo>
                  <a:lnTo>
                    <a:pt x="3850" y="231"/>
                  </a:lnTo>
                  <a:lnTo>
                    <a:pt x="3842" y="238"/>
                  </a:lnTo>
                  <a:lnTo>
                    <a:pt x="3848" y="287"/>
                  </a:lnTo>
                  <a:lnTo>
                    <a:pt x="3912" y="471"/>
                  </a:lnTo>
                  <a:lnTo>
                    <a:pt x="3925" y="573"/>
                  </a:lnTo>
                  <a:lnTo>
                    <a:pt x="3910" y="669"/>
                  </a:lnTo>
                  <a:lnTo>
                    <a:pt x="3944" y="780"/>
                  </a:lnTo>
                  <a:lnTo>
                    <a:pt x="3991" y="867"/>
                  </a:lnTo>
                  <a:lnTo>
                    <a:pt x="4034" y="878"/>
                  </a:lnTo>
                  <a:lnTo>
                    <a:pt x="4147" y="953"/>
                  </a:lnTo>
                  <a:lnTo>
                    <a:pt x="4147" y="1002"/>
                  </a:lnTo>
                  <a:lnTo>
                    <a:pt x="4200" y="1004"/>
                  </a:lnTo>
                  <a:lnTo>
                    <a:pt x="4257" y="1034"/>
                  </a:lnTo>
                  <a:lnTo>
                    <a:pt x="4257" y="1068"/>
                  </a:lnTo>
                  <a:lnTo>
                    <a:pt x="4274" y="1068"/>
                  </a:lnTo>
                  <a:lnTo>
                    <a:pt x="4240" y="1121"/>
                  </a:lnTo>
                  <a:lnTo>
                    <a:pt x="4196" y="1144"/>
                  </a:lnTo>
                  <a:lnTo>
                    <a:pt x="4153" y="1151"/>
                  </a:lnTo>
                  <a:lnTo>
                    <a:pt x="4134" y="1189"/>
                  </a:lnTo>
                  <a:lnTo>
                    <a:pt x="4078" y="1181"/>
                  </a:lnTo>
                  <a:lnTo>
                    <a:pt x="4046" y="1208"/>
                  </a:lnTo>
                  <a:lnTo>
                    <a:pt x="3995" y="1219"/>
                  </a:lnTo>
                  <a:lnTo>
                    <a:pt x="3991" y="1245"/>
                  </a:lnTo>
                  <a:lnTo>
                    <a:pt x="4002" y="1270"/>
                  </a:lnTo>
                  <a:lnTo>
                    <a:pt x="3997" y="1300"/>
                  </a:lnTo>
                  <a:lnTo>
                    <a:pt x="3927" y="1300"/>
                  </a:lnTo>
                  <a:lnTo>
                    <a:pt x="3899" y="1319"/>
                  </a:lnTo>
                  <a:lnTo>
                    <a:pt x="3899" y="1369"/>
                  </a:lnTo>
                  <a:lnTo>
                    <a:pt x="3873" y="1430"/>
                  </a:lnTo>
                  <a:lnTo>
                    <a:pt x="3897" y="1447"/>
                  </a:lnTo>
                  <a:lnTo>
                    <a:pt x="3910" y="1469"/>
                  </a:lnTo>
                  <a:lnTo>
                    <a:pt x="3891" y="1494"/>
                  </a:lnTo>
                  <a:lnTo>
                    <a:pt x="3861" y="1575"/>
                  </a:lnTo>
                  <a:lnTo>
                    <a:pt x="3841" y="1703"/>
                  </a:lnTo>
                  <a:lnTo>
                    <a:pt x="3801" y="1767"/>
                  </a:lnTo>
                  <a:lnTo>
                    <a:pt x="3795" y="1810"/>
                  </a:lnTo>
                  <a:lnTo>
                    <a:pt x="3769" y="1838"/>
                  </a:lnTo>
                  <a:lnTo>
                    <a:pt x="3765" y="1900"/>
                  </a:lnTo>
                  <a:lnTo>
                    <a:pt x="3795" y="2009"/>
                  </a:lnTo>
                  <a:lnTo>
                    <a:pt x="3807" y="2062"/>
                  </a:lnTo>
                  <a:lnTo>
                    <a:pt x="3820" y="2066"/>
                  </a:lnTo>
                  <a:lnTo>
                    <a:pt x="3807" y="2085"/>
                  </a:lnTo>
                  <a:lnTo>
                    <a:pt x="3778" y="2164"/>
                  </a:lnTo>
                  <a:lnTo>
                    <a:pt x="3778" y="2252"/>
                  </a:lnTo>
                  <a:lnTo>
                    <a:pt x="3709" y="2371"/>
                  </a:lnTo>
                  <a:lnTo>
                    <a:pt x="3681" y="2454"/>
                  </a:lnTo>
                  <a:lnTo>
                    <a:pt x="3658" y="2450"/>
                  </a:lnTo>
                  <a:lnTo>
                    <a:pt x="3609" y="2461"/>
                  </a:lnTo>
                  <a:lnTo>
                    <a:pt x="3602" y="2506"/>
                  </a:lnTo>
                  <a:lnTo>
                    <a:pt x="3538" y="2608"/>
                  </a:lnTo>
                  <a:lnTo>
                    <a:pt x="3538" y="2649"/>
                  </a:lnTo>
                  <a:lnTo>
                    <a:pt x="3464" y="2702"/>
                  </a:lnTo>
                  <a:lnTo>
                    <a:pt x="3432" y="2781"/>
                  </a:lnTo>
                  <a:lnTo>
                    <a:pt x="3381" y="2975"/>
                  </a:lnTo>
                  <a:lnTo>
                    <a:pt x="3353" y="2966"/>
                  </a:lnTo>
                  <a:lnTo>
                    <a:pt x="3330" y="2968"/>
                  </a:lnTo>
                  <a:lnTo>
                    <a:pt x="3323" y="3003"/>
                  </a:lnTo>
                  <a:lnTo>
                    <a:pt x="3266" y="3069"/>
                  </a:lnTo>
                  <a:lnTo>
                    <a:pt x="3248" y="3124"/>
                  </a:lnTo>
                  <a:lnTo>
                    <a:pt x="3266" y="3154"/>
                  </a:lnTo>
                  <a:lnTo>
                    <a:pt x="3266" y="3209"/>
                  </a:lnTo>
                  <a:lnTo>
                    <a:pt x="3225" y="3274"/>
                  </a:lnTo>
                  <a:lnTo>
                    <a:pt x="3206" y="3346"/>
                  </a:lnTo>
                  <a:lnTo>
                    <a:pt x="3212" y="3448"/>
                  </a:lnTo>
                  <a:lnTo>
                    <a:pt x="3202" y="3568"/>
                  </a:lnTo>
                  <a:lnTo>
                    <a:pt x="3169" y="3594"/>
                  </a:lnTo>
                  <a:lnTo>
                    <a:pt x="3154" y="3623"/>
                  </a:lnTo>
                  <a:lnTo>
                    <a:pt x="3122" y="3617"/>
                  </a:lnTo>
                  <a:lnTo>
                    <a:pt x="3095" y="3598"/>
                  </a:lnTo>
                  <a:lnTo>
                    <a:pt x="3044" y="3610"/>
                  </a:lnTo>
                  <a:lnTo>
                    <a:pt x="2990" y="3598"/>
                  </a:lnTo>
                  <a:lnTo>
                    <a:pt x="2986" y="3655"/>
                  </a:lnTo>
                  <a:lnTo>
                    <a:pt x="2960" y="3670"/>
                  </a:lnTo>
                  <a:lnTo>
                    <a:pt x="2920" y="3726"/>
                  </a:lnTo>
                  <a:lnTo>
                    <a:pt x="2939" y="3760"/>
                  </a:lnTo>
                  <a:lnTo>
                    <a:pt x="2984" y="3777"/>
                  </a:lnTo>
                  <a:lnTo>
                    <a:pt x="3091" y="3775"/>
                  </a:lnTo>
                  <a:lnTo>
                    <a:pt x="3118" y="3807"/>
                  </a:lnTo>
                  <a:lnTo>
                    <a:pt x="3163" y="3854"/>
                  </a:lnTo>
                  <a:lnTo>
                    <a:pt x="3172" y="3888"/>
                  </a:lnTo>
                  <a:lnTo>
                    <a:pt x="3189" y="3901"/>
                  </a:lnTo>
                  <a:lnTo>
                    <a:pt x="3240" y="3990"/>
                  </a:lnTo>
                  <a:lnTo>
                    <a:pt x="3287" y="4012"/>
                  </a:lnTo>
                  <a:lnTo>
                    <a:pt x="3285" y="4033"/>
                  </a:lnTo>
                  <a:lnTo>
                    <a:pt x="3304" y="4052"/>
                  </a:lnTo>
                  <a:lnTo>
                    <a:pt x="3353" y="4052"/>
                  </a:lnTo>
                  <a:lnTo>
                    <a:pt x="3385" y="4091"/>
                  </a:lnTo>
                  <a:lnTo>
                    <a:pt x="3406" y="4133"/>
                  </a:lnTo>
                  <a:lnTo>
                    <a:pt x="3449" y="4178"/>
                  </a:lnTo>
                  <a:lnTo>
                    <a:pt x="3460" y="4274"/>
                  </a:lnTo>
                  <a:lnTo>
                    <a:pt x="3487" y="4304"/>
                  </a:lnTo>
                  <a:lnTo>
                    <a:pt x="3504" y="4394"/>
                  </a:lnTo>
                  <a:lnTo>
                    <a:pt x="3417" y="4490"/>
                  </a:lnTo>
                  <a:lnTo>
                    <a:pt x="3353" y="4588"/>
                  </a:lnTo>
                  <a:lnTo>
                    <a:pt x="3327" y="4579"/>
                  </a:lnTo>
                  <a:lnTo>
                    <a:pt x="3280" y="4624"/>
                  </a:lnTo>
                  <a:lnTo>
                    <a:pt x="3255" y="4658"/>
                  </a:lnTo>
                  <a:lnTo>
                    <a:pt x="3234" y="4666"/>
                  </a:lnTo>
                  <a:lnTo>
                    <a:pt x="3204" y="4707"/>
                  </a:lnTo>
                  <a:lnTo>
                    <a:pt x="3204" y="4707"/>
                  </a:lnTo>
                  <a:lnTo>
                    <a:pt x="3142" y="4746"/>
                  </a:lnTo>
                  <a:lnTo>
                    <a:pt x="3114" y="4790"/>
                  </a:lnTo>
                  <a:lnTo>
                    <a:pt x="3056" y="4816"/>
                  </a:lnTo>
                  <a:lnTo>
                    <a:pt x="2997" y="4799"/>
                  </a:lnTo>
                  <a:lnTo>
                    <a:pt x="2905" y="4805"/>
                  </a:lnTo>
                  <a:lnTo>
                    <a:pt x="2849" y="4829"/>
                  </a:lnTo>
                  <a:lnTo>
                    <a:pt x="2805" y="4829"/>
                  </a:lnTo>
                  <a:lnTo>
                    <a:pt x="2786" y="4839"/>
                  </a:lnTo>
                  <a:lnTo>
                    <a:pt x="2754" y="4831"/>
                  </a:lnTo>
                  <a:lnTo>
                    <a:pt x="2721" y="4861"/>
                  </a:lnTo>
                  <a:lnTo>
                    <a:pt x="2721" y="4903"/>
                  </a:lnTo>
                  <a:lnTo>
                    <a:pt x="2692" y="4903"/>
                  </a:lnTo>
                  <a:lnTo>
                    <a:pt x="2632" y="4884"/>
                  </a:lnTo>
                  <a:lnTo>
                    <a:pt x="2626" y="4844"/>
                  </a:lnTo>
                  <a:lnTo>
                    <a:pt x="2579" y="4831"/>
                  </a:lnTo>
                  <a:lnTo>
                    <a:pt x="2540" y="4844"/>
                  </a:lnTo>
                  <a:lnTo>
                    <a:pt x="2474" y="4818"/>
                  </a:lnTo>
                  <a:lnTo>
                    <a:pt x="2423" y="4799"/>
                  </a:lnTo>
                  <a:lnTo>
                    <a:pt x="2391" y="4829"/>
                  </a:lnTo>
                  <a:lnTo>
                    <a:pt x="2389" y="4865"/>
                  </a:lnTo>
                  <a:lnTo>
                    <a:pt x="2401" y="4888"/>
                  </a:lnTo>
                  <a:lnTo>
                    <a:pt x="2397" y="4897"/>
                  </a:lnTo>
                  <a:lnTo>
                    <a:pt x="2378" y="4886"/>
                  </a:lnTo>
                  <a:lnTo>
                    <a:pt x="2314" y="4888"/>
                  </a:lnTo>
                  <a:lnTo>
                    <a:pt x="2303" y="4886"/>
                  </a:lnTo>
                  <a:lnTo>
                    <a:pt x="2299" y="4858"/>
                  </a:lnTo>
                  <a:lnTo>
                    <a:pt x="2284" y="4820"/>
                  </a:lnTo>
                  <a:lnTo>
                    <a:pt x="2269" y="4799"/>
                  </a:lnTo>
                  <a:lnTo>
                    <a:pt x="2248" y="4756"/>
                  </a:lnTo>
                  <a:lnTo>
                    <a:pt x="2222" y="4731"/>
                  </a:lnTo>
                  <a:lnTo>
                    <a:pt x="2154" y="4709"/>
                  </a:lnTo>
                  <a:lnTo>
                    <a:pt x="2139" y="4686"/>
                  </a:lnTo>
                  <a:lnTo>
                    <a:pt x="2111" y="4652"/>
                  </a:lnTo>
                  <a:lnTo>
                    <a:pt x="2079" y="4588"/>
                  </a:lnTo>
                  <a:lnTo>
                    <a:pt x="2058" y="4575"/>
                  </a:lnTo>
                  <a:lnTo>
                    <a:pt x="2001" y="4571"/>
                  </a:lnTo>
                  <a:lnTo>
                    <a:pt x="1973" y="4605"/>
                  </a:lnTo>
                  <a:lnTo>
                    <a:pt x="1951" y="4634"/>
                  </a:lnTo>
                  <a:lnTo>
                    <a:pt x="1896" y="4649"/>
                  </a:lnTo>
                  <a:lnTo>
                    <a:pt x="1875" y="4647"/>
                  </a:lnTo>
                  <a:lnTo>
                    <a:pt x="1868" y="4634"/>
                  </a:lnTo>
                  <a:lnTo>
                    <a:pt x="1834" y="4632"/>
                  </a:lnTo>
                  <a:lnTo>
                    <a:pt x="1774" y="4632"/>
                  </a:lnTo>
                  <a:lnTo>
                    <a:pt x="1742" y="4649"/>
                  </a:lnTo>
                  <a:lnTo>
                    <a:pt x="1721" y="4681"/>
                  </a:lnTo>
                  <a:lnTo>
                    <a:pt x="1693" y="4690"/>
                  </a:lnTo>
                  <a:lnTo>
                    <a:pt x="1642" y="4669"/>
                  </a:lnTo>
                  <a:lnTo>
                    <a:pt x="1589" y="4626"/>
                  </a:lnTo>
                  <a:lnTo>
                    <a:pt x="1559" y="4594"/>
                  </a:lnTo>
                  <a:lnTo>
                    <a:pt x="1531" y="4586"/>
                  </a:lnTo>
                  <a:lnTo>
                    <a:pt x="1503" y="4553"/>
                  </a:lnTo>
                  <a:lnTo>
                    <a:pt x="1495" y="4513"/>
                  </a:lnTo>
                  <a:lnTo>
                    <a:pt x="1486" y="4509"/>
                  </a:lnTo>
                  <a:lnTo>
                    <a:pt x="1486" y="4498"/>
                  </a:lnTo>
                  <a:lnTo>
                    <a:pt x="1467" y="4468"/>
                  </a:lnTo>
                  <a:lnTo>
                    <a:pt x="1418" y="4440"/>
                  </a:lnTo>
                  <a:lnTo>
                    <a:pt x="1390" y="4417"/>
                  </a:lnTo>
                  <a:lnTo>
                    <a:pt x="1380" y="4338"/>
                  </a:lnTo>
                  <a:lnTo>
                    <a:pt x="1388" y="4314"/>
                  </a:lnTo>
                  <a:lnTo>
                    <a:pt x="1348" y="4283"/>
                  </a:lnTo>
                  <a:lnTo>
                    <a:pt x="1262" y="4261"/>
                  </a:lnTo>
                  <a:lnTo>
                    <a:pt x="1239" y="4236"/>
                  </a:lnTo>
                  <a:lnTo>
                    <a:pt x="1243" y="4186"/>
                  </a:lnTo>
                  <a:lnTo>
                    <a:pt x="1228" y="4167"/>
                  </a:lnTo>
                  <a:lnTo>
                    <a:pt x="1175" y="4150"/>
                  </a:lnTo>
                  <a:lnTo>
                    <a:pt x="1149" y="4123"/>
                  </a:lnTo>
                  <a:lnTo>
                    <a:pt x="1147" y="4048"/>
                  </a:lnTo>
                  <a:lnTo>
                    <a:pt x="1126" y="4016"/>
                  </a:lnTo>
                  <a:lnTo>
                    <a:pt x="1041" y="3967"/>
                  </a:lnTo>
                  <a:lnTo>
                    <a:pt x="1023" y="3969"/>
                  </a:lnTo>
                  <a:lnTo>
                    <a:pt x="981" y="3948"/>
                  </a:lnTo>
                  <a:lnTo>
                    <a:pt x="960" y="3958"/>
                  </a:lnTo>
                  <a:lnTo>
                    <a:pt x="915" y="3946"/>
                  </a:lnTo>
                  <a:lnTo>
                    <a:pt x="864" y="3901"/>
                  </a:lnTo>
                  <a:lnTo>
                    <a:pt x="885" y="3879"/>
                  </a:lnTo>
                  <a:lnTo>
                    <a:pt x="891" y="3858"/>
                  </a:lnTo>
                  <a:lnTo>
                    <a:pt x="925" y="3830"/>
                  </a:lnTo>
                  <a:lnTo>
                    <a:pt x="936" y="3794"/>
                  </a:lnTo>
                  <a:lnTo>
                    <a:pt x="915" y="3766"/>
                  </a:lnTo>
                  <a:lnTo>
                    <a:pt x="872" y="3762"/>
                  </a:lnTo>
                  <a:lnTo>
                    <a:pt x="821" y="3738"/>
                  </a:lnTo>
                  <a:lnTo>
                    <a:pt x="806" y="3704"/>
                  </a:lnTo>
                  <a:lnTo>
                    <a:pt x="767" y="3679"/>
                  </a:lnTo>
                  <a:lnTo>
                    <a:pt x="723" y="3677"/>
                  </a:lnTo>
                  <a:lnTo>
                    <a:pt x="665" y="3651"/>
                  </a:lnTo>
                  <a:lnTo>
                    <a:pt x="620" y="3617"/>
                  </a:lnTo>
                  <a:lnTo>
                    <a:pt x="614" y="3570"/>
                  </a:lnTo>
                  <a:lnTo>
                    <a:pt x="631" y="3534"/>
                  </a:lnTo>
                  <a:lnTo>
                    <a:pt x="607" y="3515"/>
                  </a:lnTo>
                  <a:lnTo>
                    <a:pt x="529" y="3512"/>
                  </a:lnTo>
                  <a:lnTo>
                    <a:pt x="511" y="3538"/>
                  </a:lnTo>
                  <a:lnTo>
                    <a:pt x="445" y="3536"/>
                  </a:lnTo>
                  <a:lnTo>
                    <a:pt x="409" y="3504"/>
                  </a:lnTo>
                  <a:lnTo>
                    <a:pt x="405" y="3427"/>
                  </a:lnTo>
                  <a:lnTo>
                    <a:pt x="424" y="3376"/>
                  </a:lnTo>
                  <a:lnTo>
                    <a:pt x="441" y="3353"/>
                  </a:lnTo>
                  <a:lnTo>
                    <a:pt x="454" y="3299"/>
                  </a:lnTo>
                  <a:lnTo>
                    <a:pt x="435" y="3259"/>
                  </a:lnTo>
                  <a:lnTo>
                    <a:pt x="390" y="3160"/>
                  </a:lnTo>
                  <a:lnTo>
                    <a:pt x="320" y="3067"/>
                  </a:lnTo>
                  <a:lnTo>
                    <a:pt x="311" y="3041"/>
                  </a:lnTo>
                  <a:lnTo>
                    <a:pt x="256" y="2996"/>
                  </a:lnTo>
                  <a:lnTo>
                    <a:pt x="271" y="2977"/>
                  </a:lnTo>
                  <a:lnTo>
                    <a:pt x="271" y="2941"/>
                  </a:lnTo>
                  <a:lnTo>
                    <a:pt x="243" y="2911"/>
                  </a:lnTo>
                  <a:lnTo>
                    <a:pt x="249" y="2898"/>
                  </a:lnTo>
                  <a:lnTo>
                    <a:pt x="249" y="2864"/>
                  </a:lnTo>
                  <a:lnTo>
                    <a:pt x="271" y="2826"/>
                  </a:lnTo>
                  <a:lnTo>
                    <a:pt x="247" y="2787"/>
                  </a:lnTo>
                  <a:lnTo>
                    <a:pt x="149" y="2762"/>
                  </a:lnTo>
                  <a:lnTo>
                    <a:pt x="140" y="2713"/>
                  </a:lnTo>
                  <a:lnTo>
                    <a:pt x="136" y="2646"/>
                  </a:lnTo>
                  <a:lnTo>
                    <a:pt x="111" y="2601"/>
                  </a:lnTo>
                  <a:lnTo>
                    <a:pt x="132" y="2569"/>
                  </a:lnTo>
                  <a:lnTo>
                    <a:pt x="96" y="2544"/>
                  </a:lnTo>
                  <a:lnTo>
                    <a:pt x="127" y="2523"/>
                  </a:lnTo>
                  <a:lnTo>
                    <a:pt x="127" y="2488"/>
                  </a:lnTo>
                  <a:lnTo>
                    <a:pt x="96" y="2480"/>
                  </a:lnTo>
                  <a:lnTo>
                    <a:pt x="36" y="2523"/>
                  </a:lnTo>
                  <a:lnTo>
                    <a:pt x="0" y="2489"/>
                  </a:lnTo>
                  <a:lnTo>
                    <a:pt x="0" y="2433"/>
                  </a:lnTo>
                  <a:lnTo>
                    <a:pt x="83" y="2346"/>
                  </a:lnTo>
                  <a:lnTo>
                    <a:pt x="110" y="2303"/>
                  </a:lnTo>
                  <a:lnTo>
                    <a:pt x="104" y="2252"/>
                  </a:lnTo>
                  <a:lnTo>
                    <a:pt x="57" y="2224"/>
                  </a:lnTo>
                  <a:lnTo>
                    <a:pt x="68" y="2190"/>
                  </a:lnTo>
                  <a:lnTo>
                    <a:pt x="119" y="2158"/>
                  </a:lnTo>
                  <a:lnTo>
                    <a:pt x="147" y="2104"/>
                  </a:lnTo>
                  <a:lnTo>
                    <a:pt x="117" y="2073"/>
                  </a:lnTo>
                  <a:lnTo>
                    <a:pt x="115" y="2036"/>
                  </a:lnTo>
                  <a:lnTo>
                    <a:pt x="159" y="1991"/>
                  </a:lnTo>
                  <a:lnTo>
                    <a:pt x="187" y="1994"/>
                  </a:lnTo>
                  <a:lnTo>
                    <a:pt x="271" y="1883"/>
                  </a:lnTo>
                  <a:lnTo>
                    <a:pt x="300" y="1823"/>
                  </a:lnTo>
                  <a:lnTo>
                    <a:pt x="273" y="1787"/>
                  </a:lnTo>
                  <a:lnTo>
                    <a:pt x="273" y="1723"/>
                  </a:lnTo>
                  <a:lnTo>
                    <a:pt x="320" y="1688"/>
                  </a:lnTo>
                  <a:lnTo>
                    <a:pt x="384" y="1688"/>
                  </a:lnTo>
                  <a:lnTo>
                    <a:pt x="430" y="1714"/>
                  </a:lnTo>
                  <a:lnTo>
                    <a:pt x="477" y="1684"/>
                  </a:lnTo>
                  <a:lnTo>
                    <a:pt x="516" y="1669"/>
                  </a:lnTo>
                  <a:lnTo>
                    <a:pt x="497" y="650"/>
                  </a:lnTo>
                  <a:lnTo>
                    <a:pt x="499" y="648"/>
                  </a:lnTo>
                  <a:lnTo>
                    <a:pt x="499" y="554"/>
                  </a:lnTo>
                  <a:lnTo>
                    <a:pt x="746" y="532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4884362" y="3015121"/>
              <a:ext cx="187378" cy="142044"/>
            </a:xfrm>
            <a:custGeom>
              <a:avLst/>
              <a:gdLst/>
              <a:ahLst/>
              <a:cxnLst/>
              <a:rect l="l" t="t" r="r" b="b"/>
              <a:pathLst>
                <a:path w="3939" h="2986" extrusionOk="0">
                  <a:moveTo>
                    <a:pt x="584" y="2490"/>
                  </a:moveTo>
                  <a:lnTo>
                    <a:pt x="567" y="2400"/>
                  </a:lnTo>
                  <a:lnTo>
                    <a:pt x="540" y="2370"/>
                  </a:lnTo>
                  <a:lnTo>
                    <a:pt x="529" y="2274"/>
                  </a:lnTo>
                  <a:lnTo>
                    <a:pt x="486" y="2229"/>
                  </a:lnTo>
                  <a:lnTo>
                    <a:pt x="465" y="2187"/>
                  </a:lnTo>
                  <a:lnTo>
                    <a:pt x="433" y="2148"/>
                  </a:lnTo>
                  <a:lnTo>
                    <a:pt x="384" y="2148"/>
                  </a:lnTo>
                  <a:lnTo>
                    <a:pt x="365" y="2129"/>
                  </a:lnTo>
                  <a:lnTo>
                    <a:pt x="367" y="2108"/>
                  </a:lnTo>
                  <a:lnTo>
                    <a:pt x="320" y="2086"/>
                  </a:lnTo>
                  <a:lnTo>
                    <a:pt x="269" y="1997"/>
                  </a:lnTo>
                  <a:lnTo>
                    <a:pt x="252" y="1984"/>
                  </a:lnTo>
                  <a:lnTo>
                    <a:pt x="243" y="1950"/>
                  </a:lnTo>
                  <a:lnTo>
                    <a:pt x="198" y="1903"/>
                  </a:lnTo>
                  <a:lnTo>
                    <a:pt x="171" y="1871"/>
                  </a:lnTo>
                  <a:lnTo>
                    <a:pt x="64" y="1873"/>
                  </a:lnTo>
                  <a:lnTo>
                    <a:pt x="19" y="1856"/>
                  </a:lnTo>
                  <a:lnTo>
                    <a:pt x="0" y="1822"/>
                  </a:lnTo>
                  <a:lnTo>
                    <a:pt x="40" y="1766"/>
                  </a:lnTo>
                  <a:lnTo>
                    <a:pt x="66" y="1751"/>
                  </a:lnTo>
                  <a:lnTo>
                    <a:pt x="70" y="1694"/>
                  </a:lnTo>
                  <a:lnTo>
                    <a:pt x="124" y="1706"/>
                  </a:lnTo>
                  <a:lnTo>
                    <a:pt x="175" y="1694"/>
                  </a:lnTo>
                  <a:lnTo>
                    <a:pt x="202" y="1713"/>
                  </a:lnTo>
                  <a:lnTo>
                    <a:pt x="234" y="1719"/>
                  </a:lnTo>
                  <a:lnTo>
                    <a:pt x="249" y="1690"/>
                  </a:lnTo>
                  <a:lnTo>
                    <a:pt x="282" y="1664"/>
                  </a:lnTo>
                  <a:lnTo>
                    <a:pt x="292" y="1544"/>
                  </a:lnTo>
                  <a:lnTo>
                    <a:pt x="286" y="1442"/>
                  </a:lnTo>
                  <a:lnTo>
                    <a:pt x="305" y="1370"/>
                  </a:lnTo>
                  <a:lnTo>
                    <a:pt x="346" y="1305"/>
                  </a:lnTo>
                  <a:lnTo>
                    <a:pt x="346" y="1250"/>
                  </a:lnTo>
                  <a:lnTo>
                    <a:pt x="328" y="1220"/>
                  </a:lnTo>
                  <a:lnTo>
                    <a:pt x="346" y="1165"/>
                  </a:lnTo>
                  <a:lnTo>
                    <a:pt x="403" y="1099"/>
                  </a:lnTo>
                  <a:lnTo>
                    <a:pt x="410" y="1064"/>
                  </a:lnTo>
                  <a:lnTo>
                    <a:pt x="433" y="1062"/>
                  </a:lnTo>
                  <a:lnTo>
                    <a:pt x="461" y="1071"/>
                  </a:lnTo>
                  <a:lnTo>
                    <a:pt x="512" y="877"/>
                  </a:lnTo>
                  <a:lnTo>
                    <a:pt x="544" y="798"/>
                  </a:lnTo>
                  <a:lnTo>
                    <a:pt x="618" y="745"/>
                  </a:lnTo>
                  <a:lnTo>
                    <a:pt x="618" y="704"/>
                  </a:lnTo>
                  <a:lnTo>
                    <a:pt x="682" y="602"/>
                  </a:lnTo>
                  <a:lnTo>
                    <a:pt x="689" y="557"/>
                  </a:lnTo>
                  <a:lnTo>
                    <a:pt x="738" y="546"/>
                  </a:lnTo>
                  <a:lnTo>
                    <a:pt x="761" y="550"/>
                  </a:lnTo>
                  <a:lnTo>
                    <a:pt x="789" y="467"/>
                  </a:lnTo>
                  <a:lnTo>
                    <a:pt x="858" y="348"/>
                  </a:lnTo>
                  <a:lnTo>
                    <a:pt x="858" y="260"/>
                  </a:lnTo>
                  <a:lnTo>
                    <a:pt x="887" y="181"/>
                  </a:lnTo>
                  <a:lnTo>
                    <a:pt x="900" y="162"/>
                  </a:lnTo>
                  <a:lnTo>
                    <a:pt x="936" y="177"/>
                  </a:lnTo>
                  <a:lnTo>
                    <a:pt x="988" y="179"/>
                  </a:lnTo>
                  <a:lnTo>
                    <a:pt x="1007" y="149"/>
                  </a:lnTo>
                  <a:lnTo>
                    <a:pt x="1049" y="147"/>
                  </a:lnTo>
                  <a:lnTo>
                    <a:pt x="1118" y="0"/>
                  </a:lnTo>
                  <a:lnTo>
                    <a:pt x="1146" y="19"/>
                  </a:lnTo>
                  <a:lnTo>
                    <a:pt x="1162" y="43"/>
                  </a:lnTo>
                  <a:lnTo>
                    <a:pt x="1263" y="81"/>
                  </a:lnTo>
                  <a:lnTo>
                    <a:pt x="1312" y="81"/>
                  </a:lnTo>
                  <a:lnTo>
                    <a:pt x="1359" y="40"/>
                  </a:lnTo>
                  <a:lnTo>
                    <a:pt x="1408" y="34"/>
                  </a:lnTo>
                  <a:lnTo>
                    <a:pt x="1444" y="66"/>
                  </a:lnTo>
                  <a:lnTo>
                    <a:pt x="1465" y="47"/>
                  </a:lnTo>
                  <a:lnTo>
                    <a:pt x="1508" y="47"/>
                  </a:lnTo>
                  <a:lnTo>
                    <a:pt x="1591" y="115"/>
                  </a:lnTo>
                  <a:lnTo>
                    <a:pt x="1598" y="98"/>
                  </a:lnTo>
                  <a:lnTo>
                    <a:pt x="1640" y="90"/>
                  </a:lnTo>
                  <a:lnTo>
                    <a:pt x="1692" y="102"/>
                  </a:lnTo>
                  <a:lnTo>
                    <a:pt x="1738" y="143"/>
                  </a:lnTo>
                  <a:lnTo>
                    <a:pt x="1781" y="153"/>
                  </a:lnTo>
                  <a:lnTo>
                    <a:pt x="1871" y="233"/>
                  </a:lnTo>
                  <a:lnTo>
                    <a:pt x="1890" y="273"/>
                  </a:lnTo>
                  <a:lnTo>
                    <a:pt x="1965" y="284"/>
                  </a:lnTo>
                  <a:lnTo>
                    <a:pt x="1973" y="301"/>
                  </a:lnTo>
                  <a:lnTo>
                    <a:pt x="2022" y="307"/>
                  </a:lnTo>
                  <a:lnTo>
                    <a:pt x="2039" y="329"/>
                  </a:lnTo>
                  <a:lnTo>
                    <a:pt x="2101" y="369"/>
                  </a:lnTo>
                  <a:lnTo>
                    <a:pt x="2174" y="442"/>
                  </a:lnTo>
                  <a:lnTo>
                    <a:pt x="2221" y="452"/>
                  </a:lnTo>
                  <a:lnTo>
                    <a:pt x="2270" y="523"/>
                  </a:lnTo>
                  <a:lnTo>
                    <a:pt x="2276" y="572"/>
                  </a:lnTo>
                  <a:lnTo>
                    <a:pt x="2293" y="604"/>
                  </a:lnTo>
                  <a:lnTo>
                    <a:pt x="2331" y="604"/>
                  </a:lnTo>
                  <a:lnTo>
                    <a:pt x="2400" y="697"/>
                  </a:lnTo>
                  <a:lnTo>
                    <a:pt x="2351" y="712"/>
                  </a:lnTo>
                  <a:lnTo>
                    <a:pt x="2334" y="774"/>
                  </a:lnTo>
                  <a:lnTo>
                    <a:pt x="2312" y="821"/>
                  </a:lnTo>
                  <a:lnTo>
                    <a:pt x="2323" y="887"/>
                  </a:lnTo>
                  <a:lnTo>
                    <a:pt x="2299" y="934"/>
                  </a:lnTo>
                  <a:lnTo>
                    <a:pt x="2293" y="981"/>
                  </a:lnTo>
                  <a:lnTo>
                    <a:pt x="2251" y="1039"/>
                  </a:lnTo>
                  <a:lnTo>
                    <a:pt x="2276" y="1069"/>
                  </a:lnTo>
                  <a:lnTo>
                    <a:pt x="2374" y="1065"/>
                  </a:lnTo>
                  <a:lnTo>
                    <a:pt x="2434" y="1026"/>
                  </a:lnTo>
                  <a:lnTo>
                    <a:pt x="2504" y="1013"/>
                  </a:lnTo>
                  <a:lnTo>
                    <a:pt x="2551" y="1039"/>
                  </a:lnTo>
                  <a:lnTo>
                    <a:pt x="2534" y="1067"/>
                  </a:lnTo>
                  <a:lnTo>
                    <a:pt x="2549" y="1165"/>
                  </a:lnTo>
                  <a:lnTo>
                    <a:pt x="2594" y="1305"/>
                  </a:lnTo>
                  <a:lnTo>
                    <a:pt x="2664" y="1338"/>
                  </a:lnTo>
                  <a:lnTo>
                    <a:pt x="2654" y="1414"/>
                  </a:lnTo>
                  <a:lnTo>
                    <a:pt x="2688" y="1493"/>
                  </a:lnTo>
                  <a:lnTo>
                    <a:pt x="2782" y="1513"/>
                  </a:lnTo>
                  <a:lnTo>
                    <a:pt x="2846" y="1566"/>
                  </a:lnTo>
                  <a:lnTo>
                    <a:pt x="3607" y="1800"/>
                  </a:lnTo>
                  <a:lnTo>
                    <a:pt x="3938" y="1796"/>
                  </a:lnTo>
                  <a:lnTo>
                    <a:pt x="3132" y="2596"/>
                  </a:lnTo>
                  <a:lnTo>
                    <a:pt x="2974" y="2590"/>
                  </a:lnTo>
                  <a:lnTo>
                    <a:pt x="2814" y="2598"/>
                  </a:lnTo>
                  <a:lnTo>
                    <a:pt x="2765" y="2628"/>
                  </a:lnTo>
                  <a:lnTo>
                    <a:pt x="2720" y="2632"/>
                  </a:lnTo>
                  <a:lnTo>
                    <a:pt x="2656" y="2666"/>
                  </a:lnTo>
                  <a:lnTo>
                    <a:pt x="2634" y="2718"/>
                  </a:lnTo>
                  <a:lnTo>
                    <a:pt x="2585" y="2746"/>
                  </a:lnTo>
                  <a:lnTo>
                    <a:pt x="2517" y="2784"/>
                  </a:lnTo>
                  <a:lnTo>
                    <a:pt x="2440" y="2795"/>
                  </a:lnTo>
                  <a:lnTo>
                    <a:pt x="2357" y="2835"/>
                  </a:lnTo>
                  <a:lnTo>
                    <a:pt x="2334" y="2873"/>
                  </a:lnTo>
                  <a:lnTo>
                    <a:pt x="2327" y="2874"/>
                  </a:lnTo>
                  <a:lnTo>
                    <a:pt x="2261" y="2874"/>
                  </a:lnTo>
                  <a:lnTo>
                    <a:pt x="2163" y="2890"/>
                  </a:lnTo>
                  <a:lnTo>
                    <a:pt x="2120" y="2865"/>
                  </a:lnTo>
                  <a:lnTo>
                    <a:pt x="2090" y="2809"/>
                  </a:lnTo>
                  <a:lnTo>
                    <a:pt x="2052" y="2792"/>
                  </a:lnTo>
                  <a:lnTo>
                    <a:pt x="1931" y="2807"/>
                  </a:lnTo>
                  <a:lnTo>
                    <a:pt x="1905" y="2824"/>
                  </a:lnTo>
                  <a:lnTo>
                    <a:pt x="1866" y="2822"/>
                  </a:lnTo>
                  <a:lnTo>
                    <a:pt x="1809" y="2842"/>
                  </a:lnTo>
                  <a:lnTo>
                    <a:pt x="1785" y="2876"/>
                  </a:lnTo>
                  <a:lnTo>
                    <a:pt x="1717" y="2982"/>
                  </a:lnTo>
                  <a:lnTo>
                    <a:pt x="1666" y="2986"/>
                  </a:lnTo>
                  <a:lnTo>
                    <a:pt x="1628" y="2986"/>
                  </a:lnTo>
                  <a:lnTo>
                    <a:pt x="1583" y="2970"/>
                  </a:lnTo>
                  <a:lnTo>
                    <a:pt x="1514" y="2980"/>
                  </a:lnTo>
                  <a:lnTo>
                    <a:pt x="1457" y="2955"/>
                  </a:lnTo>
                  <a:lnTo>
                    <a:pt x="1365" y="2955"/>
                  </a:lnTo>
                  <a:lnTo>
                    <a:pt x="1325" y="2942"/>
                  </a:lnTo>
                  <a:lnTo>
                    <a:pt x="1282" y="2893"/>
                  </a:lnTo>
                  <a:lnTo>
                    <a:pt x="1220" y="2850"/>
                  </a:lnTo>
                  <a:lnTo>
                    <a:pt x="1111" y="2746"/>
                  </a:lnTo>
                  <a:lnTo>
                    <a:pt x="1062" y="2716"/>
                  </a:lnTo>
                  <a:lnTo>
                    <a:pt x="938" y="2724"/>
                  </a:lnTo>
                  <a:lnTo>
                    <a:pt x="872" y="2707"/>
                  </a:lnTo>
                  <a:lnTo>
                    <a:pt x="815" y="2728"/>
                  </a:lnTo>
                  <a:lnTo>
                    <a:pt x="764" y="2718"/>
                  </a:lnTo>
                  <a:lnTo>
                    <a:pt x="719" y="2667"/>
                  </a:lnTo>
                  <a:lnTo>
                    <a:pt x="719" y="2513"/>
                  </a:lnTo>
                  <a:lnTo>
                    <a:pt x="680" y="2506"/>
                  </a:lnTo>
                  <a:lnTo>
                    <a:pt x="629" y="2517"/>
                  </a:lnTo>
                  <a:lnTo>
                    <a:pt x="602" y="246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4924558" y="2975354"/>
              <a:ext cx="82058" cy="72925"/>
            </a:xfrm>
            <a:custGeom>
              <a:avLst/>
              <a:gdLst/>
              <a:ahLst/>
              <a:cxnLst/>
              <a:rect l="l" t="t" r="r" b="b"/>
              <a:pathLst>
                <a:path w="1725" h="1533" extrusionOk="0">
                  <a:moveTo>
                    <a:pt x="1555" y="1533"/>
                  </a:moveTo>
                  <a:lnTo>
                    <a:pt x="1486" y="1440"/>
                  </a:lnTo>
                  <a:lnTo>
                    <a:pt x="1448" y="1440"/>
                  </a:lnTo>
                  <a:lnTo>
                    <a:pt x="1431" y="1408"/>
                  </a:lnTo>
                  <a:lnTo>
                    <a:pt x="1425" y="1359"/>
                  </a:lnTo>
                  <a:lnTo>
                    <a:pt x="1376" y="1288"/>
                  </a:lnTo>
                  <a:lnTo>
                    <a:pt x="1329" y="1278"/>
                  </a:lnTo>
                  <a:lnTo>
                    <a:pt x="1256" y="1205"/>
                  </a:lnTo>
                  <a:lnTo>
                    <a:pt x="1194" y="1165"/>
                  </a:lnTo>
                  <a:lnTo>
                    <a:pt x="1177" y="1143"/>
                  </a:lnTo>
                  <a:lnTo>
                    <a:pt x="1128" y="1137"/>
                  </a:lnTo>
                  <a:lnTo>
                    <a:pt x="1120" y="1120"/>
                  </a:lnTo>
                  <a:lnTo>
                    <a:pt x="1045" y="1109"/>
                  </a:lnTo>
                  <a:lnTo>
                    <a:pt x="1026" y="1069"/>
                  </a:lnTo>
                  <a:lnTo>
                    <a:pt x="936" y="989"/>
                  </a:lnTo>
                  <a:lnTo>
                    <a:pt x="893" y="979"/>
                  </a:lnTo>
                  <a:lnTo>
                    <a:pt x="847" y="938"/>
                  </a:lnTo>
                  <a:lnTo>
                    <a:pt x="795" y="926"/>
                  </a:lnTo>
                  <a:lnTo>
                    <a:pt x="753" y="934"/>
                  </a:lnTo>
                  <a:lnTo>
                    <a:pt x="746" y="951"/>
                  </a:lnTo>
                  <a:lnTo>
                    <a:pt x="663" y="883"/>
                  </a:lnTo>
                  <a:lnTo>
                    <a:pt x="620" y="883"/>
                  </a:lnTo>
                  <a:lnTo>
                    <a:pt x="599" y="902"/>
                  </a:lnTo>
                  <a:lnTo>
                    <a:pt x="563" y="870"/>
                  </a:lnTo>
                  <a:lnTo>
                    <a:pt x="514" y="876"/>
                  </a:lnTo>
                  <a:lnTo>
                    <a:pt x="467" y="917"/>
                  </a:lnTo>
                  <a:lnTo>
                    <a:pt x="418" y="917"/>
                  </a:lnTo>
                  <a:lnTo>
                    <a:pt x="317" y="879"/>
                  </a:lnTo>
                  <a:lnTo>
                    <a:pt x="301" y="855"/>
                  </a:lnTo>
                  <a:lnTo>
                    <a:pt x="273" y="836"/>
                  </a:lnTo>
                  <a:lnTo>
                    <a:pt x="204" y="983"/>
                  </a:lnTo>
                  <a:lnTo>
                    <a:pt x="162" y="985"/>
                  </a:lnTo>
                  <a:lnTo>
                    <a:pt x="143" y="1015"/>
                  </a:lnTo>
                  <a:lnTo>
                    <a:pt x="91" y="1013"/>
                  </a:lnTo>
                  <a:lnTo>
                    <a:pt x="42" y="994"/>
                  </a:lnTo>
                  <a:lnTo>
                    <a:pt x="30" y="941"/>
                  </a:lnTo>
                  <a:lnTo>
                    <a:pt x="0" y="832"/>
                  </a:lnTo>
                  <a:lnTo>
                    <a:pt x="4" y="770"/>
                  </a:lnTo>
                  <a:lnTo>
                    <a:pt x="30" y="742"/>
                  </a:lnTo>
                  <a:lnTo>
                    <a:pt x="36" y="699"/>
                  </a:lnTo>
                  <a:lnTo>
                    <a:pt x="76" y="635"/>
                  </a:lnTo>
                  <a:lnTo>
                    <a:pt x="96" y="507"/>
                  </a:lnTo>
                  <a:lnTo>
                    <a:pt x="126" y="426"/>
                  </a:lnTo>
                  <a:lnTo>
                    <a:pt x="145" y="401"/>
                  </a:lnTo>
                  <a:lnTo>
                    <a:pt x="132" y="379"/>
                  </a:lnTo>
                  <a:lnTo>
                    <a:pt x="108" y="362"/>
                  </a:lnTo>
                  <a:lnTo>
                    <a:pt x="134" y="301"/>
                  </a:lnTo>
                  <a:lnTo>
                    <a:pt x="134" y="251"/>
                  </a:lnTo>
                  <a:lnTo>
                    <a:pt x="162" y="232"/>
                  </a:lnTo>
                  <a:lnTo>
                    <a:pt x="232" y="232"/>
                  </a:lnTo>
                  <a:lnTo>
                    <a:pt x="237" y="202"/>
                  </a:lnTo>
                  <a:lnTo>
                    <a:pt x="226" y="177"/>
                  </a:lnTo>
                  <a:lnTo>
                    <a:pt x="230" y="151"/>
                  </a:lnTo>
                  <a:lnTo>
                    <a:pt x="281" y="140"/>
                  </a:lnTo>
                  <a:lnTo>
                    <a:pt x="313" y="113"/>
                  </a:lnTo>
                  <a:lnTo>
                    <a:pt x="369" y="121"/>
                  </a:lnTo>
                  <a:lnTo>
                    <a:pt x="388" y="83"/>
                  </a:lnTo>
                  <a:lnTo>
                    <a:pt x="431" y="76"/>
                  </a:lnTo>
                  <a:lnTo>
                    <a:pt x="475" y="53"/>
                  </a:lnTo>
                  <a:lnTo>
                    <a:pt x="509" y="0"/>
                  </a:lnTo>
                  <a:lnTo>
                    <a:pt x="510" y="0"/>
                  </a:lnTo>
                  <a:lnTo>
                    <a:pt x="571" y="64"/>
                  </a:lnTo>
                  <a:lnTo>
                    <a:pt x="678" y="348"/>
                  </a:lnTo>
                  <a:lnTo>
                    <a:pt x="714" y="533"/>
                  </a:lnTo>
                  <a:lnTo>
                    <a:pt x="733" y="539"/>
                  </a:lnTo>
                  <a:lnTo>
                    <a:pt x="748" y="606"/>
                  </a:lnTo>
                  <a:lnTo>
                    <a:pt x="748" y="631"/>
                  </a:lnTo>
                  <a:lnTo>
                    <a:pt x="782" y="642"/>
                  </a:lnTo>
                  <a:lnTo>
                    <a:pt x="804" y="697"/>
                  </a:lnTo>
                  <a:lnTo>
                    <a:pt x="817" y="778"/>
                  </a:lnTo>
                  <a:lnTo>
                    <a:pt x="862" y="789"/>
                  </a:lnTo>
                  <a:lnTo>
                    <a:pt x="859" y="717"/>
                  </a:lnTo>
                  <a:lnTo>
                    <a:pt x="847" y="719"/>
                  </a:lnTo>
                  <a:lnTo>
                    <a:pt x="849" y="667"/>
                  </a:lnTo>
                  <a:lnTo>
                    <a:pt x="870" y="657"/>
                  </a:lnTo>
                  <a:lnTo>
                    <a:pt x="917" y="725"/>
                  </a:lnTo>
                  <a:lnTo>
                    <a:pt x="900" y="744"/>
                  </a:lnTo>
                  <a:lnTo>
                    <a:pt x="942" y="810"/>
                  </a:lnTo>
                  <a:lnTo>
                    <a:pt x="972" y="840"/>
                  </a:lnTo>
                  <a:lnTo>
                    <a:pt x="998" y="821"/>
                  </a:lnTo>
                  <a:lnTo>
                    <a:pt x="1036" y="817"/>
                  </a:lnTo>
                  <a:lnTo>
                    <a:pt x="1053" y="827"/>
                  </a:lnTo>
                  <a:lnTo>
                    <a:pt x="1085" y="815"/>
                  </a:lnTo>
                  <a:lnTo>
                    <a:pt x="1134" y="868"/>
                  </a:lnTo>
                  <a:lnTo>
                    <a:pt x="1158" y="898"/>
                  </a:lnTo>
                  <a:lnTo>
                    <a:pt x="1230" y="915"/>
                  </a:lnTo>
                  <a:lnTo>
                    <a:pt x="1245" y="941"/>
                  </a:lnTo>
                  <a:lnTo>
                    <a:pt x="1331" y="1039"/>
                  </a:lnTo>
                  <a:lnTo>
                    <a:pt x="1369" y="1105"/>
                  </a:lnTo>
                  <a:lnTo>
                    <a:pt x="1423" y="1128"/>
                  </a:lnTo>
                  <a:lnTo>
                    <a:pt x="1459" y="1173"/>
                  </a:lnTo>
                  <a:lnTo>
                    <a:pt x="1482" y="1173"/>
                  </a:lnTo>
                  <a:lnTo>
                    <a:pt x="1484" y="1158"/>
                  </a:lnTo>
                  <a:lnTo>
                    <a:pt x="1501" y="1181"/>
                  </a:lnTo>
                  <a:lnTo>
                    <a:pt x="1544" y="1288"/>
                  </a:lnTo>
                  <a:lnTo>
                    <a:pt x="1576" y="1297"/>
                  </a:lnTo>
                  <a:lnTo>
                    <a:pt x="1612" y="1344"/>
                  </a:lnTo>
                  <a:lnTo>
                    <a:pt x="1602" y="1361"/>
                  </a:lnTo>
                  <a:lnTo>
                    <a:pt x="1627" y="1410"/>
                  </a:lnTo>
                  <a:lnTo>
                    <a:pt x="1653" y="1410"/>
                  </a:lnTo>
                  <a:lnTo>
                    <a:pt x="1681" y="1425"/>
                  </a:lnTo>
                  <a:lnTo>
                    <a:pt x="1702" y="1406"/>
                  </a:lnTo>
                  <a:lnTo>
                    <a:pt x="1711" y="1421"/>
                  </a:lnTo>
                  <a:lnTo>
                    <a:pt x="1725" y="1429"/>
                  </a:lnTo>
                  <a:lnTo>
                    <a:pt x="1678" y="1482"/>
                  </a:lnTo>
                  <a:lnTo>
                    <a:pt x="1634" y="1493"/>
                  </a:lnTo>
                  <a:lnTo>
                    <a:pt x="1614" y="151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4991441" y="3043282"/>
              <a:ext cx="18838" cy="22738"/>
            </a:xfrm>
            <a:custGeom>
              <a:avLst/>
              <a:gdLst/>
              <a:ahLst/>
              <a:cxnLst/>
              <a:rect l="l" t="t" r="r" b="b"/>
              <a:pathLst>
                <a:path w="396" h="478" extrusionOk="0">
                  <a:moveTo>
                    <a:pt x="300" y="447"/>
                  </a:moveTo>
                  <a:lnTo>
                    <a:pt x="253" y="421"/>
                  </a:lnTo>
                  <a:lnTo>
                    <a:pt x="183" y="434"/>
                  </a:lnTo>
                  <a:lnTo>
                    <a:pt x="123" y="473"/>
                  </a:lnTo>
                  <a:lnTo>
                    <a:pt x="25" y="477"/>
                  </a:lnTo>
                  <a:lnTo>
                    <a:pt x="0" y="447"/>
                  </a:lnTo>
                  <a:lnTo>
                    <a:pt x="42" y="389"/>
                  </a:lnTo>
                  <a:lnTo>
                    <a:pt x="48" y="342"/>
                  </a:lnTo>
                  <a:lnTo>
                    <a:pt x="72" y="295"/>
                  </a:lnTo>
                  <a:lnTo>
                    <a:pt x="61" y="229"/>
                  </a:lnTo>
                  <a:lnTo>
                    <a:pt x="83" y="182"/>
                  </a:lnTo>
                  <a:lnTo>
                    <a:pt x="100" y="120"/>
                  </a:lnTo>
                  <a:lnTo>
                    <a:pt x="208" y="89"/>
                  </a:lnTo>
                  <a:lnTo>
                    <a:pt x="228" y="65"/>
                  </a:lnTo>
                  <a:lnTo>
                    <a:pt x="272" y="54"/>
                  </a:lnTo>
                  <a:lnTo>
                    <a:pt x="319" y="1"/>
                  </a:lnTo>
                  <a:lnTo>
                    <a:pt x="320" y="1"/>
                  </a:lnTo>
                  <a:lnTo>
                    <a:pt x="319" y="20"/>
                  </a:lnTo>
                  <a:lnTo>
                    <a:pt x="377" y="78"/>
                  </a:lnTo>
                  <a:lnTo>
                    <a:pt x="394" y="78"/>
                  </a:lnTo>
                  <a:lnTo>
                    <a:pt x="386" y="103"/>
                  </a:lnTo>
                  <a:lnTo>
                    <a:pt x="396" y="182"/>
                  </a:lnTo>
                  <a:lnTo>
                    <a:pt x="369" y="193"/>
                  </a:lnTo>
                  <a:lnTo>
                    <a:pt x="320" y="246"/>
                  </a:lnTo>
                  <a:lnTo>
                    <a:pt x="285" y="248"/>
                  </a:lnTo>
                  <a:lnTo>
                    <a:pt x="258" y="287"/>
                  </a:lnTo>
                  <a:lnTo>
                    <a:pt x="204" y="287"/>
                  </a:lnTo>
                  <a:lnTo>
                    <a:pt x="232" y="321"/>
                  </a:lnTo>
                  <a:lnTo>
                    <a:pt x="249" y="325"/>
                  </a:lnTo>
                  <a:lnTo>
                    <a:pt x="288" y="310"/>
                  </a:lnTo>
                  <a:lnTo>
                    <a:pt x="356" y="308"/>
                  </a:lnTo>
                  <a:lnTo>
                    <a:pt x="366" y="327"/>
                  </a:lnTo>
                  <a:lnTo>
                    <a:pt x="305" y="4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4983449" y="3052511"/>
              <a:ext cx="125870" cy="166638"/>
            </a:xfrm>
            <a:custGeom>
              <a:avLst/>
              <a:gdLst/>
              <a:ahLst/>
              <a:cxnLst/>
              <a:rect l="l" t="t" r="r" b="b"/>
              <a:pathLst>
                <a:path w="2646" h="3503" extrusionOk="0">
                  <a:moveTo>
                    <a:pt x="244" y="2088"/>
                  </a:moveTo>
                  <a:lnTo>
                    <a:pt x="251" y="2087"/>
                  </a:lnTo>
                  <a:lnTo>
                    <a:pt x="274" y="2049"/>
                  </a:lnTo>
                  <a:lnTo>
                    <a:pt x="357" y="2009"/>
                  </a:lnTo>
                  <a:lnTo>
                    <a:pt x="434" y="1998"/>
                  </a:lnTo>
                  <a:lnTo>
                    <a:pt x="502" y="1960"/>
                  </a:lnTo>
                  <a:lnTo>
                    <a:pt x="551" y="1932"/>
                  </a:lnTo>
                  <a:lnTo>
                    <a:pt x="573" y="1880"/>
                  </a:lnTo>
                  <a:lnTo>
                    <a:pt x="637" y="1846"/>
                  </a:lnTo>
                  <a:lnTo>
                    <a:pt x="682" y="1842"/>
                  </a:lnTo>
                  <a:lnTo>
                    <a:pt x="731" y="1812"/>
                  </a:lnTo>
                  <a:lnTo>
                    <a:pt x="891" y="1804"/>
                  </a:lnTo>
                  <a:lnTo>
                    <a:pt x="1049" y="1810"/>
                  </a:lnTo>
                  <a:lnTo>
                    <a:pt x="1855" y="1010"/>
                  </a:lnTo>
                  <a:lnTo>
                    <a:pt x="1524" y="1014"/>
                  </a:lnTo>
                  <a:lnTo>
                    <a:pt x="763" y="780"/>
                  </a:lnTo>
                  <a:lnTo>
                    <a:pt x="699" y="727"/>
                  </a:lnTo>
                  <a:lnTo>
                    <a:pt x="605" y="707"/>
                  </a:lnTo>
                  <a:lnTo>
                    <a:pt x="571" y="628"/>
                  </a:lnTo>
                  <a:lnTo>
                    <a:pt x="581" y="552"/>
                  </a:lnTo>
                  <a:lnTo>
                    <a:pt x="511" y="519"/>
                  </a:lnTo>
                  <a:lnTo>
                    <a:pt x="466" y="379"/>
                  </a:lnTo>
                  <a:lnTo>
                    <a:pt x="451" y="281"/>
                  </a:lnTo>
                  <a:lnTo>
                    <a:pt x="473" y="244"/>
                  </a:lnTo>
                  <a:lnTo>
                    <a:pt x="534" y="133"/>
                  </a:lnTo>
                  <a:lnTo>
                    <a:pt x="549" y="165"/>
                  </a:lnTo>
                  <a:lnTo>
                    <a:pt x="566" y="167"/>
                  </a:lnTo>
                  <a:lnTo>
                    <a:pt x="722" y="340"/>
                  </a:lnTo>
                  <a:lnTo>
                    <a:pt x="741" y="379"/>
                  </a:lnTo>
                  <a:lnTo>
                    <a:pt x="765" y="385"/>
                  </a:lnTo>
                  <a:lnTo>
                    <a:pt x="829" y="443"/>
                  </a:lnTo>
                  <a:lnTo>
                    <a:pt x="893" y="458"/>
                  </a:lnTo>
                  <a:lnTo>
                    <a:pt x="969" y="449"/>
                  </a:lnTo>
                  <a:lnTo>
                    <a:pt x="991" y="421"/>
                  </a:lnTo>
                  <a:lnTo>
                    <a:pt x="1059" y="379"/>
                  </a:lnTo>
                  <a:lnTo>
                    <a:pt x="1100" y="379"/>
                  </a:lnTo>
                  <a:lnTo>
                    <a:pt x="1187" y="310"/>
                  </a:lnTo>
                  <a:lnTo>
                    <a:pt x="1211" y="310"/>
                  </a:lnTo>
                  <a:lnTo>
                    <a:pt x="1228" y="325"/>
                  </a:lnTo>
                  <a:lnTo>
                    <a:pt x="1298" y="321"/>
                  </a:lnTo>
                  <a:lnTo>
                    <a:pt x="1322" y="313"/>
                  </a:lnTo>
                  <a:lnTo>
                    <a:pt x="1373" y="336"/>
                  </a:lnTo>
                  <a:lnTo>
                    <a:pt x="1449" y="328"/>
                  </a:lnTo>
                  <a:lnTo>
                    <a:pt x="1605" y="231"/>
                  </a:lnTo>
                  <a:lnTo>
                    <a:pt x="1656" y="221"/>
                  </a:lnTo>
                  <a:lnTo>
                    <a:pt x="1706" y="244"/>
                  </a:lnTo>
                  <a:lnTo>
                    <a:pt x="1746" y="231"/>
                  </a:lnTo>
                  <a:lnTo>
                    <a:pt x="1814" y="234"/>
                  </a:lnTo>
                  <a:lnTo>
                    <a:pt x="1887" y="199"/>
                  </a:lnTo>
                  <a:lnTo>
                    <a:pt x="1968" y="193"/>
                  </a:lnTo>
                  <a:lnTo>
                    <a:pt x="1993" y="206"/>
                  </a:lnTo>
                  <a:lnTo>
                    <a:pt x="2019" y="206"/>
                  </a:lnTo>
                  <a:lnTo>
                    <a:pt x="2145" y="183"/>
                  </a:lnTo>
                  <a:lnTo>
                    <a:pt x="2192" y="146"/>
                  </a:lnTo>
                  <a:lnTo>
                    <a:pt x="2267" y="135"/>
                  </a:lnTo>
                  <a:lnTo>
                    <a:pt x="2290" y="153"/>
                  </a:lnTo>
                  <a:lnTo>
                    <a:pt x="2298" y="133"/>
                  </a:lnTo>
                  <a:lnTo>
                    <a:pt x="2377" y="123"/>
                  </a:lnTo>
                  <a:lnTo>
                    <a:pt x="2422" y="78"/>
                  </a:lnTo>
                  <a:lnTo>
                    <a:pt x="2431" y="84"/>
                  </a:lnTo>
                  <a:lnTo>
                    <a:pt x="2452" y="48"/>
                  </a:lnTo>
                  <a:lnTo>
                    <a:pt x="2444" y="40"/>
                  </a:lnTo>
                  <a:lnTo>
                    <a:pt x="2476" y="10"/>
                  </a:lnTo>
                  <a:lnTo>
                    <a:pt x="2499" y="12"/>
                  </a:lnTo>
                  <a:lnTo>
                    <a:pt x="2495" y="1"/>
                  </a:lnTo>
                  <a:lnTo>
                    <a:pt x="2525" y="23"/>
                  </a:lnTo>
                  <a:lnTo>
                    <a:pt x="2593" y="46"/>
                  </a:lnTo>
                  <a:lnTo>
                    <a:pt x="2621" y="42"/>
                  </a:lnTo>
                  <a:lnTo>
                    <a:pt x="2633" y="50"/>
                  </a:lnTo>
                  <a:lnTo>
                    <a:pt x="2606" y="89"/>
                  </a:lnTo>
                  <a:lnTo>
                    <a:pt x="2591" y="131"/>
                  </a:lnTo>
                  <a:lnTo>
                    <a:pt x="2587" y="172"/>
                  </a:lnTo>
                  <a:lnTo>
                    <a:pt x="2572" y="199"/>
                  </a:lnTo>
                  <a:lnTo>
                    <a:pt x="2586" y="221"/>
                  </a:lnTo>
                  <a:lnTo>
                    <a:pt x="2619" y="221"/>
                  </a:lnTo>
                  <a:lnTo>
                    <a:pt x="2621" y="238"/>
                  </a:lnTo>
                  <a:lnTo>
                    <a:pt x="2593" y="261"/>
                  </a:lnTo>
                  <a:lnTo>
                    <a:pt x="2570" y="313"/>
                  </a:lnTo>
                  <a:lnTo>
                    <a:pt x="2593" y="345"/>
                  </a:lnTo>
                  <a:lnTo>
                    <a:pt x="2602" y="389"/>
                  </a:lnTo>
                  <a:lnTo>
                    <a:pt x="2584" y="430"/>
                  </a:lnTo>
                  <a:lnTo>
                    <a:pt x="2618" y="424"/>
                  </a:lnTo>
                  <a:lnTo>
                    <a:pt x="2614" y="411"/>
                  </a:lnTo>
                  <a:lnTo>
                    <a:pt x="2631" y="417"/>
                  </a:lnTo>
                  <a:lnTo>
                    <a:pt x="2646" y="447"/>
                  </a:lnTo>
                  <a:lnTo>
                    <a:pt x="2629" y="456"/>
                  </a:lnTo>
                  <a:lnTo>
                    <a:pt x="2623" y="445"/>
                  </a:lnTo>
                  <a:lnTo>
                    <a:pt x="2591" y="447"/>
                  </a:lnTo>
                  <a:lnTo>
                    <a:pt x="2569" y="453"/>
                  </a:lnTo>
                  <a:lnTo>
                    <a:pt x="2529" y="517"/>
                  </a:lnTo>
                  <a:lnTo>
                    <a:pt x="2550" y="551"/>
                  </a:lnTo>
                  <a:lnTo>
                    <a:pt x="2540" y="613"/>
                  </a:lnTo>
                  <a:lnTo>
                    <a:pt x="2523" y="639"/>
                  </a:lnTo>
                  <a:lnTo>
                    <a:pt x="2527" y="707"/>
                  </a:lnTo>
                  <a:lnTo>
                    <a:pt x="2439" y="831"/>
                  </a:lnTo>
                  <a:lnTo>
                    <a:pt x="2378" y="959"/>
                  </a:lnTo>
                  <a:lnTo>
                    <a:pt x="2341" y="1004"/>
                  </a:lnTo>
                  <a:lnTo>
                    <a:pt x="2320" y="1000"/>
                  </a:lnTo>
                  <a:lnTo>
                    <a:pt x="2264" y="1063"/>
                  </a:lnTo>
                  <a:lnTo>
                    <a:pt x="2260" y="1093"/>
                  </a:lnTo>
                  <a:lnTo>
                    <a:pt x="2284" y="1128"/>
                  </a:lnTo>
                  <a:lnTo>
                    <a:pt x="2252" y="1159"/>
                  </a:lnTo>
                  <a:lnTo>
                    <a:pt x="2106" y="1437"/>
                  </a:lnTo>
                  <a:lnTo>
                    <a:pt x="2100" y="1520"/>
                  </a:lnTo>
                  <a:lnTo>
                    <a:pt x="2006" y="1650"/>
                  </a:lnTo>
                  <a:lnTo>
                    <a:pt x="2002" y="1693"/>
                  </a:lnTo>
                  <a:lnTo>
                    <a:pt x="1827" y="1930"/>
                  </a:lnTo>
                  <a:lnTo>
                    <a:pt x="1808" y="1985"/>
                  </a:lnTo>
                  <a:lnTo>
                    <a:pt x="1731" y="2066"/>
                  </a:lnTo>
                  <a:lnTo>
                    <a:pt x="1595" y="2232"/>
                  </a:lnTo>
                  <a:lnTo>
                    <a:pt x="1307" y="2486"/>
                  </a:lnTo>
                  <a:lnTo>
                    <a:pt x="1185" y="2591"/>
                  </a:lnTo>
                  <a:lnTo>
                    <a:pt x="1098" y="2606"/>
                  </a:lnTo>
                  <a:lnTo>
                    <a:pt x="1027" y="2657"/>
                  </a:lnTo>
                  <a:lnTo>
                    <a:pt x="935" y="2727"/>
                  </a:lnTo>
                  <a:lnTo>
                    <a:pt x="760" y="2913"/>
                  </a:lnTo>
                  <a:lnTo>
                    <a:pt x="720" y="2924"/>
                  </a:lnTo>
                  <a:lnTo>
                    <a:pt x="577" y="3084"/>
                  </a:lnTo>
                  <a:lnTo>
                    <a:pt x="551" y="3094"/>
                  </a:lnTo>
                  <a:lnTo>
                    <a:pt x="530" y="3133"/>
                  </a:lnTo>
                  <a:lnTo>
                    <a:pt x="477" y="3148"/>
                  </a:lnTo>
                  <a:lnTo>
                    <a:pt x="423" y="3201"/>
                  </a:lnTo>
                  <a:lnTo>
                    <a:pt x="398" y="3256"/>
                  </a:lnTo>
                  <a:lnTo>
                    <a:pt x="185" y="3491"/>
                  </a:lnTo>
                  <a:lnTo>
                    <a:pt x="184" y="3502"/>
                  </a:lnTo>
                  <a:lnTo>
                    <a:pt x="1" y="3338"/>
                  </a:lnTo>
                  <a:lnTo>
                    <a:pt x="7" y="2316"/>
                  </a:lnTo>
                  <a:lnTo>
                    <a:pt x="246" y="208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4892306" y="3132474"/>
              <a:ext cx="102846" cy="125347"/>
            </a:xfrm>
            <a:custGeom>
              <a:avLst/>
              <a:gdLst/>
              <a:ahLst/>
              <a:cxnLst/>
              <a:rect l="l" t="t" r="r" b="b"/>
              <a:pathLst>
                <a:path w="2162" h="2635" extrusionOk="0">
                  <a:moveTo>
                    <a:pt x="117" y="336"/>
                  </a:moveTo>
                  <a:lnTo>
                    <a:pt x="147" y="295"/>
                  </a:lnTo>
                  <a:lnTo>
                    <a:pt x="168" y="287"/>
                  </a:lnTo>
                  <a:lnTo>
                    <a:pt x="193" y="253"/>
                  </a:lnTo>
                  <a:lnTo>
                    <a:pt x="240" y="208"/>
                  </a:lnTo>
                  <a:lnTo>
                    <a:pt x="266" y="217"/>
                  </a:lnTo>
                  <a:lnTo>
                    <a:pt x="330" y="119"/>
                  </a:lnTo>
                  <a:lnTo>
                    <a:pt x="435" y="1"/>
                  </a:lnTo>
                  <a:lnTo>
                    <a:pt x="462" y="50"/>
                  </a:lnTo>
                  <a:lnTo>
                    <a:pt x="513" y="39"/>
                  </a:lnTo>
                  <a:lnTo>
                    <a:pt x="552" y="46"/>
                  </a:lnTo>
                  <a:lnTo>
                    <a:pt x="552" y="200"/>
                  </a:lnTo>
                  <a:lnTo>
                    <a:pt x="597" y="251"/>
                  </a:lnTo>
                  <a:lnTo>
                    <a:pt x="648" y="261"/>
                  </a:lnTo>
                  <a:lnTo>
                    <a:pt x="705" y="240"/>
                  </a:lnTo>
                  <a:lnTo>
                    <a:pt x="771" y="257"/>
                  </a:lnTo>
                  <a:lnTo>
                    <a:pt x="895" y="249"/>
                  </a:lnTo>
                  <a:lnTo>
                    <a:pt x="944" y="279"/>
                  </a:lnTo>
                  <a:lnTo>
                    <a:pt x="1053" y="383"/>
                  </a:lnTo>
                  <a:lnTo>
                    <a:pt x="1115" y="426"/>
                  </a:lnTo>
                  <a:lnTo>
                    <a:pt x="1158" y="475"/>
                  </a:lnTo>
                  <a:lnTo>
                    <a:pt x="1198" y="488"/>
                  </a:lnTo>
                  <a:lnTo>
                    <a:pt x="1290" y="488"/>
                  </a:lnTo>
                  <a:lnTo>
                    <a:pt x="1347" y="513"/>
                  </a:lnTo>
                  <a:lnTo>
                    <a:pt x="1416" y="503"/>
                  </a:lnTo>
                  <a:lnTo>
                    <a:pt x="1461" y="519"/>
                  </a:lnTo>
                  <a:lnTo>
                    <a:pt x="1499" y="519"/>
                  </a:lnTo>
                  <a:lnTo>
                    <a:pt x="1550" y="515"/>
                  </a:lnTo>
                  <a:lnTo>
                    <a:pt x="1618" y="409"/>
                  </a:lnTo>
                  <a:lnTo>
                    <a:pt x="1642" y="375"/>
                  </a:lnTo>
                  <a:lnTo>
                    <a:pt x="1699" y="355"/>
                  </a:lnTo>
                  <a:lnTo>
                    <a:pt x="1738" y="357"/>
                  </a:lnTo>
                  <a:lnTo>
                    <a:pt x="1764" y="340"/>
                  </a:lnTo>
                  <a:lnTo>
                    <a:pt x="1885" y="325"/>
                  </a:lnTo>
                  <a:lnTo>
                    <a:pt x="1923" y="342"/>
                  </a:lnTo>
                  <a:lnTo>
                    <a:pt x="1953" y="398"/>
                  </a:lnTo>
                  <a:lnTo>
                    <a:pt x="1996" y="423"/>
                  </a:lnTo>
                  <a:lnTo>
                    <a:pt x="2094" y="407"/>
                  </a:lnTo>
                  <a:lnTo>
                    <a:pt x="2162" y="407"/>
                  </a:lnTo>
                  <a:lnTo>
                    <a:pt x="1923" y="635"/>
                  </a:lnTo>
                  <a:lnTo>
                    <a:pt x="1917" y="1657"/>
                  </a:lnTo>
                  <a:lnTo>
                    <a:pt x="2100" y="1821"/>
                  </a:lnTo>
                  <a:lnTo>
                    <a:pt x="2096" y="1838"/>
                  </a:lnTo>
                  <a:lnTo>
                    <a:pt x="2009" y="1942"/>
                  </a:lnTo>
                  <a:lnTo>
                    <a:pt x="1990" y="1947"/>
                  </a:lnTo>
                  <a:lnTo>
                    <a:pt x="1960" y="1981"/>
                  </a:lnTo>
                  <a:lnTo>
                    <a:pt x="1975" y="2006"/>
                  </a:lnTo>
                  <a:lnTo>
                    <a:pt x="1887" y="2038"/>
                  </a:lnTo>
                  <a:lnTo>
                    <a:pt x="1840" y="2104"/>
                  </a:lnTo>
                  <a:lnTo>
                    <a:pt x="1764" y="2104"/>
                  </a:lnTo>
                  <a:lnTo>
                    <a:pt x="1732" y="2113"/>
                  </a:lnTo>
                  <a:lnTo>
                    <a:pt x="1727" y="2132"/>
                  </a:lnTo>
                  <a:lnTo>
                    <a:pt x="1691" y="2175"/>
                  </a:lnTo>
                  <a:lnTo>
                    <a:pt x="1689" y="2205"/>
                  </a:lnTo>
                  <a:lnTo>
                    <a:pt x="1704" y="2218"/>
                  </a:lnTo>
                  <a:lnTo>
                    <a:pt x="1663" y="2284"/>
                  </a:lnTo>
                  <a:lnTo>
                    <a:pt x="1620" y="2337"/>
                  </a:lnTo>
                  <a:lnTo>
                    <a:pt x="1620" y="2395"/>
                  </a:lnTo>
                  <a:lnTo>
                    <a:pt x="1582" y="2476"/>
                  </a:lnTo>
                  <a:lnTo>
                    <a:pt x="1490" y="2612"/>
                  </a:lnTo>
                  <a:lnTo>
                    <a:pt x="1435" y="2634"/>
                  </a:lnTo>
                  <a:lnTo>
                    <a:pt x="1412" y="2634"/>
                  </a:lnTo>
                  <a:lnTo>
                    <a:pt x="1092" y="2409"/>
                  </a:lnTo>
                  <a:lnTo>
                    <a:pt x="1070" y="2380"/>
                  </a:lnTo>
                  <a:lnTo>
                    <a:pt x="1059" y="2348"/>
                  </a:lnTo>
                  <a:lnTo>
                    <a:pt x="1072" y="2324"/>
                  </a:lnTo>
                  <a:lnTo>
                    <a:pt x="1019" y="2237"/>
                  </a:lnTo>
                  <a:lnTo>
                    <a:pt x="74" y="1684"/>
                  </a:lnTo>
                  <a:lnTo>
                    <a:pt x="1" y="1688"/>
                  </a:lnTo>
                  <a:lnTo>
                    <a:pt x="68" y="1437"/>
                  </a:lnTo>
                  <a:lnTo>
                    <a:pt x="78" y="1364"/>
                  </a:lnTo>
                  <a:lnTo>
                    <a:pt x="127" y="1317"/>
                  </a:lnTo>
                  <a:lnTo>
                    <a:pt x="157" y="1258"/>
                  </a:lnTo>
                  <a:lnTo>
                    <a:pt x="200" y="1219"/>
                  </a:lnTo>
                  <a:lnTo>
                    <a:pt x="219" y="1172"/>
                  </a:lnTo>
                  <a:lnTo>
                    <a:pt x="245" y="1144"/>
                  </a:lnTo>
                  <a:lnTo>
                    <a:pt x="243" y="1121"/>
                  </a:lnTo>
                  <a:lnTo>
                    <a:pt x="334" y="1121"/>
                  </a:lnTo>
                  <a:lnTo>
                    <a:pt x="356" y="1059"/>
                  </a:lnTo>
                  <a:lnTo>
                    <a:pt x="356" y="1023"/>
                  </a:lnTo>
                  <a:lnTo>
                    <a:pt x="415" y="953"/>
                  </a:lnTo>
                  <a:lnTo>
                    <a:pt x="422" y="899"/>
                  </a:lnTo>
                  <a:lnTo>
                    <a:pt x="405" y="844"/>
                  </a:lnTo>
                  <a:lnTo>
                    <a:pt x="368" y="812"/>
                  </a:lnTo>
                  <a:lnTo>
                    <a:pt x="390" y="780"/>
                  </a:lnTo>
                  <a:lnTo>
                    <a:pt x="360" y="758"/>
                  </a:lnTo>
                  <a:lnTo>
                    <a:pt x="326" y="743"/>
                  </a:lnTo>
                  <a:lnTo>
                    <a:pt x="294" y="664"/>
                  </a:lnTo>
                  <a:lnTo>
                    <a:pt x="234" y="607"/>
                  </a:lnTo>
                  <a:lnTo>
                    <a:pt x="234" y="554"/>
                  </a:lnTo>
                  <a:lnTo>
                    <a:pt x="217" y="498"/>
                  </a:lnTo>
                  <a:lnTo>
                    <a:pt x="181" y="490"/>
                  </a:lnTo>
                  <a:lnTo>
                    <a:pt x="187" y="445"/>
                  </a:lnTo>
                  <a:lnTo>
                    <a:pt x="163" y="430"/>
                  </a:lnTo>
                  <a:lnTo>
                    <a:pt x="146" y="364"/>
                  </a:lnTo>
                  <a:lnTo>
                    <a:pt x="121" y="334"/>
                  </a:lnTo>
                  <a:lnTo>
                    <a:pt x="117" y="33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4866001" y="3213722"/>
              <a:ext cx="9419" cy="238"/>
            </a:xfrm>
            <a:custGeom>
              <a:avLst/>
              <a:gdLst/>
              <a:ahLst/>
              <a:cxnLst/>
              <a:rect l="l" t="t" r="r" b="b"/>
              <a:pathLst>
                <a:path w="198" h="5" extrusionOk="0">
                  <a:moveTo>
                    <a:pt x="0" y="4"/>
                  </a:moveTo>
                  <a:lnTo>
                    <a:pt x="98" y="4"/>
                  </a:lnTo>
                  <a:lnTo>
                    <a:pt x="198" y="0"/>
                  </a:lnTo>
                  <a:lnTo>
                    <a:pt x="6" y="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4840741" y="3148362"/>
              <a:ext cx="71688" cy="70213"/>
            </a:xfrm>
            <a:custGeom>
              <a:avLst/>
              <a:gdLst/>
              <a:ahLst/>
              <a:cxnLst/>
              <a:rect l="l" t="t" r="r" b="b"/>
              <a:pathLst>
                <a:path w="1507" h="1476" extrusionOk="0">
                  <a:moveTo>
                    <a:pt x="1085" y="1354"/>
                  </a:moveTo>
                  <a:lnTo>
                    <a:pt x="729" y="1374"/>
                  </a:lnTo>
                  <a:lnTo>
                    <a:pt x="537" y="1378"/>
                  </a:lnTo>
                  <a:lnTo>
                    <a:pt x="531" y="1378"/>
                  </a:lnTo>
                  <a:lnTo>
                    <a:pt x="315" y="1380"/>
                  </a:lnTo>
                  <a:lnTo>
                    <a:pt x="292" y="1402"/>
                  </a:lnTo>
                  <a:lnTo>
                    <a:pt x="270" y="1397"/>
                  </a:lnTo>
                  <a:lnTo>
                    <a:pt x="254" y="1418"/>
                  </a:lnTo>
                  <a:lnTo>
                    <a:pt x="247" y="1406"/>
                  </a:lnTo>
                  <a:lnTo>
                    <a:pt x="204" y="1414"/>
                  </a:lnTo>
                  <a:lnTo>
                    <a:pt x="204" y="1450"/>
                  </a:lnTo>
                  <a:lnTo>
                    <a:pt x="185" y="1466"/>
                  </a:lnTo>
                  <a:lnTo>
                    <a:pt x="147" y="1466"/>
                  </a:lnTo>
                  <a:lnTo>
                    <a:pt x="126" y="1448"/>
                  </a:lnTo>
                  <a:lnTo>
                    <a:pt x="98" y="1433"/>
                  </a:lnTo>
                  <a:lnTo>
                    <a:pt x="55" y="1466"/>
                  </a:lnTo>
                  <a:lnTo>
                    <a:pt x="14" y="1476"/>
                  </a:lnTo>
                  <a:lnTo>
                    <a:pt x="0" y="1470"/>
                  </a:lnTo>
                  <a:lnTo>
                    <a:pt x="12" y="1459"/>
                  </a:lnTo>
                  <a:lnTo>
                    <a:pt x="4" y="1399"/>
                  </a:lnTo>
                  <a:lnTo>
                    <a:pt x="38" y="1305"/>
                  </a:lnTo>
                  <a:lnTo>
                    <a:pt x="46" y="1210"/>
                  </a:lnTo>
                  <a:lnTo>
                    <a:pt x="47" y="1145"/>
                  </a:lnTo>
                  <a:lnTo>
                    <a:pt x="66" y="1113"/>
                  </a:lnTo>
                  <a:lnTo>
                    <a:pt x="166" y="932"/>
                  </a:lnTo>
                  <a:lnTo>
                    <a:pt x="189" y="892"/>
                  </a:lnTo>
                  <a:lnTo>
                    <a:pt x="270" y="802"/>
                  </a:lnTo>
                  <a:lnTo>
                    <a:pt x="403" y="625"/>
                  </a:lnTo>
                  <a:lnTo>
                    <a:pt x="407" y="597"/>
                  </a:lnTo>
                  <a:lnTo>
                    <a:pt x="388" y="554"/>
                  </a:lnTo>
                  <a:lnTo>
                    <a:pt x="364" y="520"/>
                  </a:lnTo>
                  <a:lnTo>
                    <a:pt x="334" y="501"/>
                  </a:lnTo>
                  <a:lnTo>
                    <a:pt x="339" y="435"/>
                  </a:lnTo>
                  <a:lnTo>
                    <a:pt x="354" y="346"/>
                  </a:lnTo>
                  <a:lnTo>
                    <a:pt x="354" y="275"/>
                  </a:lnTo>
                  <a:lnTo>
                    <a:pt x="381" y="239"/>
                  </a:lnTo>
                  <a:lnTo>
                    <a:pt x="394" y="192"/>
                  </a:lnTo>
                  <a:lnTo>
                    <a:pt x="394" y="192"/>
                  </a:lnTo>
                  <a:lnTo>
                    <a:pt x="398" y="183"/>
                  </a:lnTo>
                  <a:lnTo>
                    <a:pt x="386" y="160"/>
                  </a:lnTo>
                  <a:lnTo>
                    <a:pt x="388" y="124"/>
                  </a:lnTo>
                  <a:lnTo>
                    <a:pt x="420" y="94"/>
                  </a:lnTo>
                  <a:lnTo>
                    <a:pt x="471" y="113"/>
                  </a:lnTo>
                  <a:lnTo>
                    <a:pt x="537" y="139"/>
                  </a:lnTo>
                  <a:lnTo>
                    <a:pt x="576" y="126"/>
                  </a:lnTo>
                  <a:lnTo>
                    <a:pt x="623" y="139"/>
                  </a:lnTo>
                  <a:lnTo>
                    <a:pt x="629" y="179"/>
                  </a:lnTo>
                  <a:lnTo>
                    <a:pt x="689" y="198"/>
                  </a:lnTo>
                  <a:lnTo>
                    <a:pt x="718" y="198"/>
                  </a:lnTo>
                  <a:lnTo>
                    <a:pt x="718" y="156"/>
                  </a:lnTo>
                  <a:lnTo>
                    <a:pt x="751" y="126"/>
                  </a:lnTo>
                  <a:lnTo>
                    <a:pt x="783" y="134"/>
                  </a:lnTo>
                  <a:lnTo>
                    <a:pt x="802" y="124"/>
                  </a:lnTo>
                  <a:lnTo>
                    <a:pt x="846" y="124"/>
                  </a:lnTo>
                  <a:lnTo>
                    <a:pt x="902" y="100"/>
                  </a:lnTo>
                  <a:lnTo>
                    <a:pt x="994" y="94"/>
                  </a:lnTo>
                  <a:lnTo>
                    <a:pt x="1053" y="111"/>
                  </a:lnTo>
                  <a:lnTo>
                    <a:pt x="1111" y="85"/>
                  </a:lnTo>
                  <a:lnTo>
                    <a:pt x="1139" y="41"/>
                  </a:lnTo>
                  <a:lnTo>
                    <a:pt x="1205" y="0"/>
                  </a:lnTo>
                  <a:lnTo>
                    <a:pt x="1230" y="30"/>
                  </a:lnTo>
                  <a:lnTo>
                    <a:pt x="1247" y="96"/>
                  </a:lnTo>
                  <a:lnTo>
                    <a:pt x="1271" y="111"/>
                  </a:lnTo>
                  <a:lnTo>
                    <a:pt x="1265" y="156"/>
                  </a:lnTo>
                  <a:lnTo>
                    <a:pt x="1301" y="164"/>
                  </a:lnTo>
                  <a:lnTo>
                    <a:pt x="1318" y="220"/>
                  </a:lnTo>
                  <a:lnTo>
                    <a:pt x="1318" y="273"/>
                  </a:lnTo>
                  <a:lnTo>
                    <a:pt x="1378" y="330"/>
                  </a:lnTo>
                  <a:lnTo>
                    <a:pt x="1410" y="409"/>
                  </a:lnTo>
                  <a:lnTo>
                    <a:pt x="1444" y="424"/>
                  </a:lnTo>
                  <a:lnTo>
                    <a:pt x="1474" y="446"/>
                  </a:lnTo>
                  <a:lnTo>
                    <a:pt x="1452" y="478"/>
                  </a:lnTo>
                  <a:lnTo>
                    <a:pt x="1489" y="510"/>
                  </a:lnTo>
                  <a:lnTo>
                    <a:pt x="1506" y="565"/>
                  </a:lnTo>
                  <a:lnTo>
                    <a:pt x="1499" y="619"/>
                  </a:lnTo>
                  <a:lnTo>
                    <a:pt x="1440" y="689"/>
                  </a:lnTo>
                  <a:lnTo>
                    <a:pt x="1440" y="725"/>
                  </a:lnTo>
                  <a:lnTo>
                    <a:pt x="1418" y="787"/>
                  </a:lnTo>
                  <a:lnTo>
                    <a:pt x="1327" y="787"/>
                  </a:lnTo>
                  <a:lnTo>
                    <a:pt x="1329" y="810"/>
                  </a:lnTo>
                  <a:lnTo>
                    <a:pt x="1303" y="838"/>
                  </a:lnTo>
                  <a:lnTo>
                    <a:pt x="1284" y="885"/>
                  </a:lnTo>
                  <a:lnTo>
                    <a:pt x="1241" y="924"/>
                  </a:lnTo>
                  <a:lnTo>
                    <a:pt x="1211" y="983"/>
                  </a:lnTo>
                  <a:lnTo>
                    <a:pt x="1162" y="1030"/>
                  </a:lnTo>
                  <a:lnTo>
                    <a:pt x="1152" y="110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4656173" y="3063023"/>
              <a:ext cx="159978" cy="107936"/>
            </a:xfrm>
            <a:custGeom>
              <a:avLst/>
              <a:gdLst/>
              <a:ahLst/>
              <a:cxnLst/>
              <a:rect l="l" t="t" r="r" b="b"/>
              <a:pathLst>
                <a:path w="3363" h="2269" extrusionOk="0">
                  <a:moveTo>
                    <a:pt x="2120" y="0"/>
                  </a:moveTo>
                  <a:lnTo>
                    <a:pt x="2148" y="30"/>
                  </a:lnTo>
                  <a:lnTo>
                    <a:pt x="2148" y="66"/>
                  </a:lnTo>
                  <a:lnTo>
                    <a:pt x="2133" y="85"/>
                  </a:lnTo>
                  <a:lnTo>
                    <a:pt x="2188" y="130"/>
                  </a:lnTo>
                  <a:lnTo>
                    <a:pt x="2197" y="156"/>
                  </a:lnTo>
                  <a:lnTo>
                    <a:pt x="2267" y="249"/>
                  </a:lnTo>
                  <a:lnTo>
                    <a:pt x="2312" y="348"/>
                  </a:lnTo>
                  <a:lnTo>
                    <a:pt x="2331" y="388"/>
                  </a:lnTo>
                  <a:lnTo>
                    <a:pt x="2318" y="442"/>
                  </a:lnTo>
                  <a:lnTo>
                    <a:pt x="2301" y="465"/>
                  </a:lnTo>
                  <a:lnTo>
                    <a:pt x="2282" y="516"/>
                  </a:lnTo>
                  <a:lnTo>
                    <a:pt x="2286" y="593"/>
                  </a:lnTo>
                  <a:lnTo>
                    <a:pt x="2322" y="625"/>
                  </a:lnTo>
                  <a:lnTo>
                    <a:pt x="2388" y="627"/>
                  </a:lnTo>
                  <a:lnTo>
                    <a:pt x="2406" y="601"/>
                  </a:lnTo>
                  <a:lnTo>
                    <a:pt x="2484" y="604"/>
                  </a:lnTo>
                  <a:lnTo>
                    <a:pt x="2508" y="623"/>
                  </a:lnTo>
                  <a:lnTo>
                    <a:pt x="2491" y="659"/>
                  </a:lnTo>
                  <a:lnTo>
                    <a:pt x="2497" y="706"/>
                  </a:lnTo>
                  <a:lnTo>
                    <a:pt x="2542" y="740"/>
                  </a:lnTo>
                  <a:lnTo>
                    <a:pt x="2600" y="766"/>
                  </a:lnTo>
                  <a:lnTo>
                    <a:pt x="2644" y="768"/>
                  </a:lnTo>
                  <a:lnTo>
                    <a:pt x="2683" y="793"/>
                  </a:lnTo>
                  <a:lnTo>
                    <a:pt x="2698" y="827"/>
                  </a:lnTo>
                  <a:lnTo>
                    <a:pt x="2749" y="851"/>
                  </a:lnTo>
                  <a:lnTo>
                    <a:pt x="2792" y="855"/>
                  </a:lnTo>
                  <a:lnTo>
                    <a:pt x="2813" y="883"/>
                  </a:lnTo>
                  <a:lnTo>
                    <a:pt x="2802" y="919"/>
                  </a:lnTo>
                  <a:lnTo>
                    <a:pt x="2768" y="947"/>
                  </a:lnTo>
                  <a:lnTo>
                    <a:pt x="2762" y="968"/>
                  </a:lnTo>
                  <a:lnTo>
                    <a:pt x="2741" y="990"/>
                  </a:lnTo>
                  <a:lnTo>
                    <a:pt x="2792" y="1035"/>
                  </a:lnTo>
                  <a:lnTo>
                    <a:pt x="2837" y="1047"/>
                  </a:lnTo>
                  <a:lnTo>
                    <a:pt x="2858" y="1037"/>
                  </a:lnTo>
                  <a:lnTo>
                    <a:pt x="2900" y="1058"/>
                  </a:lnTo>
                  <a:lnTo>
                    <a:pt x="2918" y="1056"/>
                  </a:lnTo>
                  <a:lnTo>
                    <a:pt x="3003" y="1105"/>
                  </a:lnTo>
                  <a:lnTo>
                    <a:pt x="3024" y="1137"/>
                  </a:lnTo>
                  <a:lnTo>
                    <a:pt x="3026" y="1212"/>
                  </a:lnTo>
                  <a:lnTo>
                    <a:pt x="3052" y="1239"/>
                  </a:lnTo>
                  <a:lnTo>
                    <a:pt x="3105" y="1256"/>
                  </a:lnTo>
                  <a:lnTo>
                    <a:pt x="3120" y="1275"/>
                  </a:lnTo>
                  <a:lnTo>
                    <a:pt x="3116" y="1325"/>
                  </a:lnTo>
                  <a:lnTo>
                    <a:pt x="3139" y="1350"/>
                  </a:lnTo>
                  <a:lnTo>
                    <a:pt x="3225" y="1372"/>
                  </a:lnTo>
                  <a:lnTo>
                    <a:pt x="3265" y="1403"/>
                  </a:lnTo>
                  <a:lnTo>
                    <a:pt x="3257" y="1427"/>
                  </a:lnTo>
                  <a:lnTo>
                    <a:pt x="3267" y="1506"/>
                  </a:lnTo>
                  <a:lnTo>
                    <a:pt x="3295" y="1529"/>
                  </a:lnTo>
                  <a:lnTo>
                    <a:pt x="3344" y="1557"/>
                  </a:lnTo>
                  <a:lnTo>
                    <a:pt x="3363" y="1587"/>
                  </a:lnTo>
                  <a:lnTo>
                    <a:pt x="3363" y="1598"/>
                  </a:lnTo>
                  <a:lnTo>
                    <a:pt x="3353" y="1595"/>
                  </a:lnTo>
                  <a:lnTo>
                    <a:pt x="3306" y="1566"/>
                  </a:lnTo>
                  <a:lnTo>
                    <a:pt x="3248" y="1561"/>
                  </a:lnTo>
                  <a:lnTo>
                    <a:pt x="3167" y="1598"/>
                  </a:lnTo>
                  <a:lnTo>
                    <a:pt x="3152" y="1589"/>
                  </a:lnTo>
                  <a:lnTo>
                    <a:pt x="3056" y="1589"/>
                  </a:lnTo>
                  <a:lnTo>
                    <a:pt x="3020" y="1564"/>
                  </a:lnTo>
                  <a:lnTo>
                    <a:pt x="2982" y="1557"/>
                  </a:lnTo>
                  <a:lnTo>
                    <a:pt x="2956" y="1544"/>
                  </a:lnTo>
                  <a:lnTo>
                    <a:pt x="2926" y="1546"/>
                  </a:lnTo>
                  <a:lnTo>
                    <a:pt x="2871" y="1538"/>
                  </a:lnTo>
                  <a:lnTo>
                    <a:pt x="2847" y="1514"/>
                  </a:lnTo>
                  <a:lnTo>
                    <a:pt x="2807" y="1517"/>
                  </a:lnTo>
                  <a:lnTo>
                    <a:pt x="2805" y="1536"/>
                  </a:lnTo>
                  <a:lnTo>
                    <a:pt x="2817" y="1555"/>
                  </a:lnTo>
                  <a:lnTo>
                    <a:pt x="2783" y="1604"/>
                  </a:lnTo>
                  <a:lnTo>
                    <a:pt x="2753" y="1606"/>
                  </a:lnTo>
                  <a:lnTo>
                    <a:pt x="2719" y="1611"/>
                  </a:lnTo>
                  <a:lnTo>
                    <a:pt x="2655" y="1615"/>
                  </a:lnTo>
                  <a:lnTo>
                    <a:pt x="2623" y="1638"/>
                  </a:lnTo>
                  <a:lnTo>
                    <a:pt x="2602" y="1636"/>
                  </a:lnTo>
                  <a:lnTo>
                    <a:pt x="2591" y="1606"/>
                  </a:lnTo>
                  <a:lnTo>
                    <a:pt x="2572" y="1604"/>
                  </a:lnTo>
                  <a:lnTo>
                    <a:pt x="2566" y="1585"/>
                  </a:lnTo>
                  <a:lnTo>
                    <a:pt x="2533" y="1581"/>
                  </a:lnTo>
                  <a:lnTo>
                    <a:pt x="2425" y="1628"/>
                  </a:lnTo>
                  <a:lnTo>
                    <a:pt x="2384" y="1643"/>
                  </a:lnTo>
                  <a:lnTo>
                    <a:pt x="2365" y="1668"/>
                  </a:lnTo>
                  <a:lnTo>
                    <a:pt x="2254" y="1681"/>
                  </a:lnTo>
                  <a:lnTo>
                    <a:pt x="2220" y="1696"/>
                  </a:lnTo>
                  <a:lnTo>
                    <a:pt x="2192" y="1664"/>
                  </a:lnTo>
                  <a:lnTo>
                    <a:pt x="2143" y="1653"/>
                  </a:lnTo>
                  <a:lnTo>
                    <a:pt x="2092" y="1653"/>
                  </a:lnTo>
                  <a:lnTo>
                    <a:pt x="2054" y="1698"/>
                  </a:lnTo>
                  <a:lnTo>
                    <a:pt x="2015" y="1741"/>
                  </a:lnTo>
                  <a:lnTo>
                    <a:pt x="2019" y="1770"/>
                  </a:lnTo>
                  <a:lnTo>
                    <a:pt x="2045" y="1792"/>
                  </a:lnTo>
                  <a:lnTo>
                    <a:pt x="2036" y="1813"/>
                  </a:lnTo>
                  <a:lnTo>
                    <a:pt x="1975" y="1826"/>
                  </a:lnTo>
                  <a:lnTo>
                    <a:pt x="1951" y="1811"/>
                  </a:lnTo>
                  <a:lnTo>
                    <a:pt x="1891" y="1800"/>
                  </a:lnTo>
                  <a:lnTo>
                    <a:pt x="1844" y="1783"/>
                  </a:lnTo>
                  <a:lnTo>
                    <a:pt x="1810" y="1781"/>
                  </a:lnTo>
                  <a:lnTo>
                    <a:pt x="1778" y="1796"/>
                  </a:lnTo>
                  <a:lnTo>
                    <a:pt x="1742" y="1790"/>
                  </a:lnTo>
                  <a:lnTo>
                    <a:pt x="1678" y="1787"/>
                  </a:lnTo>
                  <a:lnTo>
                    <a:pt x="1627" y="1756"/>
                  </a:lnTo>
                  <a:lnTo>
                    <a:pt x="1569" y="1760"/>
                  </a:lnTo>
                  <a:lnTo>
                    <a:pt x="1554" y="1745"/>
                  </a:lnTo>
                  <a:lnTo>
                    <a:pt x="1486" y="1687"/>
                  </a:lnTo>
                  <a:lnTo>
                    <a:pt x="1446" y="1672"/>
                  </a:lnTo>
                  <a:lnTo>
                    <a:pt x="1373" y="1610"/>
                  </a:lnTo>
                  <a:lnTo>
                    <a:pt x="1343" y="1606"/>
                  </a:lnTo>
                  <a:lnTo>
                    <a:pt x="1303" y="1576"/>
                  </a:lnTo>
                  <a:lnTo>
                    <a:pt x="1277" y="1576"/>
                  </a:lnTo>
                  <a:lnTo>
                    <a:pt x="1269" y="1600"/>
                  </a:lnTo>
                  <a:lnTo>
                    <a:pt x="1226" y="1595"/>
                  </a:lnTo>
                  <a:lnTo>
                    <a:pt x="1188" y="1632"/>
                  </a:lnTo>
                  <a:lnTo>
                    <a:pt x="1156" y="1632"/>
                  </a:lnTo>
                  <a:lnTo>
                    <a:pt x="1138" y="1649"/>
                  </a:lnTo>
                  <a:lnTo>
                    <a:pt x="1132" y="1683"/>
                  </a:lnTo>
                  <a:lnTo>
                    <a:pt x="1108" y="1713"/>
                  </a:lnTo>
                  <a:lnTo>
                    <a:pt x="1108" y="1741"/>
                  </a:lnTo>
                  <a:lnTo>
                    <a:pt x="1089" y="1760"/>
                  </a:lnTo>
                  <a:lnTo>
                    <a:pt x="1053" y="1762"/>
                  </a:lnTo>
                  <a:lnTo>
                    <a:pt x="1053" y="1790"/>
                  </a:lnTo>
                  <a:lnTo>
                    <a:pt x="1094" y="1845"/>
                  </a:lnTo>
                  <a:lnTo>
                    <a:pt x="1077" y="1867"/>
                  </a:lnTo>
                  <a:lnTo>
                    <a:pt x="1064" y="1905"/>
                  </a:lnTo>
                  <a:lnTo>
                    <a:pt x="1060" y="1947"/>
                  </a:lnTo>
                  <a:lnTo>
                    <a:pt x="1030" y="1954"/>
                  </a:lnTo>
                  <a:lnTo>
                    <a:pt x="1006" y="1963"/>
                  </a:lnTo>
                  <a:lnTo>
                    <a:pt x="959" y="1939"/>
                  </a:lnTo>
                  <a:lnTo>
                    <a:pt x="940" y="1916"/>
                  </a:lnTo>
                  <a:lnTo>
                    <a:pt x="906" y="1916"/>
                  </a:lnTo>
                  <a:lnTo>
                    <a:pt x="865" y="1916"/>
                  </a:lnTo>
                  <a:lnTo>
                    <a:pt x="836" y="1935"/>
                  </a:lnTo>
                  <a:lnTo>
                    <a:pt x="795" y="1931"/>
                  </a:lnTo>
                  <a:lnTo>
                    <a:pt x="686" y="1977"/>
                  </a:lnTo>
                  <a:lnTo>
                    <a:pt x="663" y="2003"/>
                  </a:lnTo>
                  <a:lnTo>
                    <a:pt x="620" y="2014"/>
                  </a:lnTo>
                  <a:lnTo>
                    <a:pt x="554" y="2076"/>
                  </a:lnTo>
                  <a:lnTo>
                    <a:pt x="439" y="2268"/>
                  </a:lnTo>
                  <a:lnTo>
                    <a:pt x="434" y="2263"/>
                  </a:lnTo>
                  <a:lnTo>
                    <a:pt x="422" y="2246"/>
                  </a:lnTo>
                  <a:lnTo>
                    <a:pt x="424" y="2204"/>
                  </a:lnTo>
                  <a:lnTo>
                    <a:pt x="417" y="2152"/>
                  </a:lnTo>
                  <a:lnTo>
                    <a:pt x="334" y="2088"/>
                  </a:lnTo>
                  <a:lnTo>
                    <a:pt x="304" y="2060"/>
                  </a:lnTo>
                  <a:lnTo>
                    <a:pt x="264" y="1982"/>
                  </a:lnTo>
                  <a:lnTo>
                    <a:pt x="200" y="1890"/>
                  </a:lnTo>
                  <a:lnTo>
                    <a:pt x="185" y="1835"/>
                  </a:lnTo>
                  <a:lnTo>
                    <a:pt x="144" y="1785"/>
                  </a:lnTo>
                  <a:lnTo>
                    <a:pt x="68" y="1747"/>
                  </a:lnTo>
                  <a:lnTo>
                    <a:pt x="44" y="1730"/>
                  </a:lnTo>
                  <a:lnTo>
                    <a:pt x="44" y="1625"/>
                  </a:lnTo>
                  <a:lnTo>
                    <a:pt x="38" y="1568"/>
                  </a:lnTo>
                  <a:lnTo>
                    <a:pt x="18" y="1500"/>
                  </a:lnTo>
                  <a:lnTo>
                    <a:pt x="29" y="1436"/>
                  </a:lnTo>
                  <a:lnTo>
                    <a:pt x="8" y="1369"/>
                  </a:lnTo>
                  <a:lnTo>
                    <a:pt x="1" y="1314"/>
                  </a:lnTo>
                  <a:lnTo>
                    <a:pt x="23" y="1278"/>
                  </a:lnTo>
                  <a:lnTo>
                    <a:pt x="51" y="1267"/>
                  </a:lnTo>
                  <a:lnTo>
                    <a:pt x="102" y="1197"/>
                  </a:lnTo>
                  <a:lnTo>
                    <a:pt x="131" y="1133"/>
                  </a:lnTo>
                  <a:lnTo>
                    <a:pt x="179" y="1045"/>
                  </a:lnTo>
                  <a:lnTo>
                    <a:pt x="202" y="994"/>
                  </a:lnTo>
                  <a:lnTo>
                    <a:pt x="240" y="977"/>
                  </a:lnTo>
                  <a:lnTo>
                    <a:pt x="287" y="913"/>
                  </a:lnTo>
                  <a:lnTo>
                    <a:pt x="287" y="896"/>
                  </a:lnTo>
                  <a:lnTo>
                    <a:pt x="315" y="926"/>
                  </a:lnTo>
                  <a:lnTo>
                    <a:pt x="324" y="979"/>
                  </a:lnTo>
                  <a:lnTo>
                    <a:pt x="373" y="979"/>
                  </a:lnTo>
                  <a:lnTo>
                    <a:pt x="415" y="968"/>
                  </a:lnTo>
                  <a:lnTo>
                    <a:pt x="484" y="966"/>
                  </a:lnTo>
                  <a:lnTo>
                    <a:pt x="516" y="907"/>
                  </a:lnTo>
                  <a:lnTo>
                    <a:pt x="516" y="857"/>
                  </a:lnTo>
                  <a:lnTo>
                    <a:pt x="547" y="827"/>
                  </a:lnTo>
                  <a:lnTo>
                    <a:pt x="573" y="853"/>
                  </a:lnTo>
                  <a:lnTo>
                    <a:pt x="592" y="911"/>
                  </a:lnTo>
                  <a:lnTo>
                    <a:pt x="614" y="934"/>
                  </a:lnTo>
                  <a:lnTo>
                    <a:pt x="661" y="926"/>
                  </a:lnTo>
                  <a:lnTo>
                    <a:pt x="727" y="877"/>
                  </a:lnTo>
                  <a:lnTo>
                    <a:pt x="799" y="847"/>
                  </a:lnTo>
                  <a:lnTo>
                    <a:pt x="865" y="802"/>
                  </a:lnTo>
                  <a:lnTo>
                    <a:pt x="1017" y="768"/>
                  </a:lnTo>
                  <a:lnTo>
                    <a:pt x="1085" y="768"/>
                  </a:lnTo>
                  <a:lnTo>
                    <a:pt x="1119" y="729"/>
                  </a:lnTo>
                  <a:lnTo>
                    <a:pt x="1194" y="678"/>
                  </a:lnTo>
                  <a:lnTo>
                    <a:pt x="1183" y="644"/>
                  </a:lnTo>
                  <a:lnTo>
                    <a:pt x="1155" y="644"/>
                  </a:lnTo>
                  <a:lnTo>
                    <a:pt x="1111" y="589"/>
                  </a:lnTo>
                  <a:lnTo>
                    <a:pt x="1117" y="548"/>
                  </a:lnTo>
                  <a:lnTo>
                    <a:pt x="1151" y="525"/>
                  </a:lnTo>
                  <a:lnTo>
                    <a:pt x="1190" y="535"/>
                  </a:lnTo>
                  <a:lnTo>
                    <a:pt x="1251" y="527"/>
                  </a:lnTo>
                  <a:lnTo>
                    <a:pt x="1292" y="544"/>
                  </a:lnTo>
                  <a:lnTo>
                    <a:pt x="1360" y="555"/>
                  </a:lnTo>
                  <a:lnTo>
                    <a:pt x="1431" y="544"/>
                  </a:lnTo>
                  <a:lnTo>
                    <a:pt x="1527" y="533"/>
                  </a:lnTo>
                  <a:lnTo>
                    <a:pt x="1578" y="495"/>
                  </a:lnTo>
                  <a:lnTo>
                    <a:pt x="1620" y="473"/>
                  </a:lnTo>
                  <a:lnTo>
                    <a:pt x="1633" y="435"/>
                  </a:lnTo>
                  <a:lnTo>
                    <a:pt x="1625" y="399"/>
                  </a:lnTo>
                  <a:lnTo>
                    <a:pt x="1635" y="354"/>
                  </a:lnTo>
                  <a:lnTo>
                    <a:pt x="1672" y="330"/>
                  </a:lnTo>
                  <a:lnTo>
                    <a:pt x="1668" y="290"/>
                  </a:lnTo>
                  <a:lnTo>
                    <a:pt x="1706" y="247"/>
                  </a:lnTo>
                  <a:lnTo>
                    <a:pt x="1727" y="260"/>
                  </a:lnTo>
                  <a:lnTo>
                    <a:pt x="1753" y="258"/>
                  </a:lnTo>
                  <a:lnTo>
                    <a:pt x="1800" y="183"/>
                  </a:lnTo>
                  <a:lnTo>
                    <a:pt x="1830" y="171"/>
                  </a:lnTo>
                  <a:lnTo>
                    <a:pt x="1828" y="136"/>
                  </a:lnTo>
                  <a:lnTo>
                    <a:pt x="1838" y="102"/>
                  </a:lnTo>
                  <a:lnTo>
                    <a:pt x="1902" y="64"/>
                  </a:lnTo>
                  <a:lnTo>
                    <a:pt x="1949" y="32"/>
                  </a:lnTo>
                  <a:lnTo>
                    <a:pt x="2011" y="32"/>
                  </a:lnTo>
                  <a:lnTo>
                    <a:pt x="2043" y="51"/>
                  </a:lnTo>
                  <a:lnTo>
                    <a:pt x="2111" y="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4590289" y="2778179"/>
              <a:ext cx="190661" cy="177341"/>
            </a:xfrm>
            <a:custGeom>
              <a:avLst/>
              <a:gdLst/>
              <a:ahLst/>
              <a:cxnLst/>
              <a:rect l="l" t="t" r="r" b="b"/>
              <a:pathLst>
                <a:path w="4008" h="3728" extrusionOk="0">
                  <a:moveTo>
                    <a:pt x="3759" y="3727"/>
                  </a:moveTo>
                  <a:lnTo>
                    <a:pt x="3759" y="3725"/>
                  </a:lnTo>
                  <a:lnTo>
                    <a:pt x="1681" y="2668"/>
                  </a:lnTo>
                  <a:lnTo>
                    <a:pt x="1158" y="2886"/>
                  </a:lnTo>
                  <a:lnTo>
                    <a:pt x="1116" y="2841"/>
                  </a:lnTo>
                  <a:lnTo>
                    <a:pt x="665" y="2728"/>
                  </a:lnTo>
                  <a:lnTo>
                    <a:pt x="633" y="2698"/>
                  </a:lnTo>
                  <a:lnTo>
                    <a:pt x="601" y="2658"/>
                  </a:lnTo>
                  <a:lnTo>
                    <a:pt x="574" y="2634"/>
                  </a:lnTo>
                  <a:lnTo>
                    <a:pt x="523" y="2528"/>
                  </a:lnTo>
                  <a:lnTo>
                    <a:pt x="488" y="2472"/>
                  </a:lnTo>
                  <a:lnTo>
                    <a:pt x="444" y="2442"/>
                  </a:lnTo>
                  <a:lnTo>
                    <a:pt x="348" y="2434"/>
                  </a:lnTo>
                  <a:lnTo>
                    <a:pt x="245" y="2434"/>
                  </a:lnTo>
                  <a:lnTo>
                    <a:pt x="217" y="2408"/>
                  </a:lnTo>
                  <a:lnTo>
                    <a:pt x="205" y="2363"/>
                  </a:lnTo>
                  <a:lnTo>
                    <a:pt x="175" y="2325"/>
                  </a:lnTo>
                  <a:lnTo>
                    <a:pt x="168" y="2253"/>
                  </a:lnTo>
                  <a:lnTo>
                    <a:pt x="179" y="2221"/>
                  </a:lnTo>
                  <a:lnTo>
                    <a:pt x="162" y="2156"/>
                  </a:lnTo>
                  <a:lnTo>
                    <a:pt x="145" y="2142"/>
                  </a:lnTo>
                  <a:lnTo>
                    <a:pt x="98" y="2039"/>
                  </a:lnTo>
                  <a:lnTo>
                    <a:pt x="36" y="1962"/>
                  </a:lnTo>
                  <a:lnTo>
                    <a:pt x="0" y="1918"/>
                  </a:lnTo>
                  <a:lnTo>
                    <a:pt x="19" y="1903"/>
                  </a:lnTo>
                  <a:lnTo>
                    <a:pt x="40" y="1875"/>
                  </a:lnTo>
                  <a:lnTo>
                    <a:pt x="98" y="1832"/>
                  </a:lnTo>
                  <a:lnTo>
                    <a:pt x="123" y="1796"/>
                  </a:lnTo>
                  <a:lnTo>
                    <a:pt x="113" y="1706"/>
                  </a:lnTo>
                  <a:lnTo>
                    <a:pt x="87" y="1643"/>
                  </a:lnTo>
                  <a:lnTo>
                    <a:pt x="96" y="1621"/>
                  </a:lnTo>
                  <a:lnTo>
                    <a:pt x="121" y="1480"/>
                  </a:lnTo>
                  <a:lnTo>
                    <a:pt x="89" y="1403"/>
                  </a:lnTo>
                  <a:lnTo>
                    <a:pt x="77" y="1271"/>
                  </a:lnTo>
                  <a:lnTo>
                    <a:pt x="81" y="1244"/>
                  </a:lnTo>
                  <a:lnTo>
                    <a:pt x="74" y="1150"/>
                  </a:lnTo>
                  <a:lnTo>
                    <a:pt x="74" y="981"/>
                  </a:lnTo>
                  <a:lnTo>
                    <a:pt x="42" y="919"/>
                  </a:lnTo>
                  <a:lnTo>
                    <a:pt x="17" y="902"/>
                  </a:lnTo>
                  <a:lnTo>
                    <a:pt x="15" y="815"/>
                  </a:lnTo>
                  <a:lnTo>
                    <a:pt x="38" y="795"/>
                  </a:lnTo>
                  <a:lnTo>
                    <a:pt x="38" y="793"/>
                  </a:lnTo>
                  <a:lnTo>
                    <a:pt x="70" y="793"/>
                  </a:lnTo>
                  <a:lnTo>
                    <a:pt x="85" y="779"/>
                  </a:lnTo>
                  <a:lnTo>
                    <a:pt x="124" y="755"/>
                  </a:lnTo>
                  <a:lnTo>
                    <a:pt x="153" y="706"/>
                  </a:lnTo>
                  <a:lnTo>
                    <a:pt x="170" y="685"/>
                  </a:lnTo>
                  <a:lnTo>
                    <a:pt x="168" y="663"/>
                  </a:lnTo>
                  <a:lnTo>
                    <a:pt x="183" y="648"/>
                  </a:lnTo>
                  <a:lnTo>
                    <a:pt x="175" y="586"/>
                  </a:lnTo>
                  <a:lnTo>
                    <a:pt x="151" y="503"/>
                  </a:lnTo>
                  <a:lnTo>
                    <a:pt x="160" y="469"/>
                  </a:lnTo>
                  <a:lnTo>
                    <a:pt x="162" y="442"/>
                  </a:lnTo>
                  <a:lnTo>
                    <a:pt x="200" y="414"/>
                  </a:lnTo>
                  <a:lnTo>
                    <a:pt x="260" y="418"/>
                  </a:lnTo>
                  <a:lnTo>
                    <a:pt x="307" y="358"/>
                  </a:lnTo>
                  <a:lnTo>
                    <a:pt x="307" y="322"/>
                  </a:lnTo>
                  <a:lnTo>
                    <a:pt x="456" y="228"/>
                  </a:lnTo>
                  <a:lnTo>
                    <a:pt x="512" y="141"/>
                  </a:lnTo>
                  <a:lnTo>
                    <a:pt x="491" y="122"/>
                  </a:lnTo>
                  <a:lnTo>
                    <a:pt x="475" y="23"/>
                  </a:lnTo>
                  <a:lnTo>
                    <a:pt x="484" y="0"/>
                  </a:lnTo>
                  <a:lnTo>
                    <a:pt x="542" y="13"/>
                  </a:lnTo>
                  <a:lnTo>
                    <a:pt x="591" y="58"/>
                  </a:lnTo>
                  <a:lnTo>
                    <a:pt x="719" y="87"/>
                  </a:lnTo>
                  <a:lnTo>
                    <a:pt x="900" y="53"/>
                  </a:lnTo>
                  <a:lnTo>
                    <a:pt x="979" y="85"/>
                  </a:lnTo>
                  <a:lnTo>
                    <a:pt x="1122" y="89"/>
                  </a:lnTo>
                  <a:lnTo>
                    <a:pt x="1211" y="145"/>
                  </a:lnTo>
                  <a:lnTo>
                    <a:pt x="1376" y="168"/>
                  </a:lnTo>
                  <a:lnTo>
                    <a:pt x="1440" y="254"/>
                  </a:lnTo>
                  <a:lnTo>
                    <a:pt x="1438" y="335"/>
                  </a:lnTo>
                  <a:lnTo>
                    <a:pt x="1517" y="488"/>
                  </a:lnTo>
                  <a:lnTo>
                    <a:pt x="1604" y="531"/>
                  </a:lnTo>
                  <a:lnTo>
                    <a:pt x="1704" y="531"/>
                  </a:lnTo>
                  <a:lnTo>
                    <a:pt x="1730" y="516"/>
                  </a:lnTo>
                  <a:lnTo>
                    <a:pt x="1815" y="525"/>
                  </a:lnTo>
                  <a:lnTo>
                    <a:pt x="2005" y="606"/>
                  </a:lnTo>
                  <a:lnTo>
                    <a:pt x="2125" y="667"/>
                  </a:lnTo>
                  <a:lnTo>
                    <a:pt x="2203" y="731"/>
                  </a:lnTo>
                  <a:lnTo>
                    <a:pt x="2302" y="811"/>
                  </a:lnTo>
                  <a:lnTo>
                    <a:pt x="2415" y="857"/>
                  </a:lnTo>
                  <a:lnTo>
                    <a:pt x="2468" y="836"/>
                  </a:lnTo>
                  <a:lnTo>
                    <a:pt x="2557" y="763"/>
                  </a:lnTo>
                  <a:lnTo>
                    <a:pt x="2566" y="738"/>
                  </a:lnTo>
                  <a:lnTo>
                    <a:pt x="2632" y="670"/>
                  </a:lnTo>
                  <a:lnTo>
                    <a:pt x="2653" y="612"/>
                  </a:lnTo>
                  <a:lnTo>
                    <a:pt x="2622" y="508"/>
                  </a:lnTo>
                  <a:lnTo>
                    <a:pt x="2575" y="435"/>
                  </a:lnTo>
                  <a:lnTo>
                    <a:pt x="2583" y="303"/>
                  </a:lnTo>
                  <a:lnTo>
                    <a:pt x="2617" y="279"/>
                  </a:lnTo>
                  <a:lnTo>
                    <a:pt x="2632" y="207"/>
                  </a:lnTo>
                  <a:lnTo>
                    <a:pt x="2694" y="147"/>
                  </a:lnTo>
                  <a:lnTo>
                    <a:pt x="2803" y="94"/>
                  </a:lnTo>
                  <a:lnTo>
                    <a:pt x="2931" y="83"/>
                  </a:lnTo>
                  <a:lnTo>
                    <a:pt x="3010" y="42"/>
                  </a:lnTo>
                  <a:lnTo>
                    <a:pt x="3029" y="42"/>
                  </a:lnTo>
                  <a:lnTo>
                    <a:pt x="3085" y="68"/>
                  </a:lnTo>
                  <a:lnTo>
                    <a:pt x="3112" y="45"/>
                  </a:lnTo>
                  <a:lnTo>
                    <a:pt x="3133" y="57"/>
                  </a:lnTo>
                  <a:lnTo>
                    <a:pt x="3223" y="81"/>
                  </a:lnTo>
                  <a:lnTo>
                    <a:pt x="3279" y="81"/>
                  </a:lnTo>
                  <a:lnTo>
                    <a:pt x="3389" y="141"/>
                  </a:lnTo>
                  <a:lnTo>
                    <a:pt x="3390" y="173"/>
                  </a:lnTo>
                  <a:lnTo>
                    <a:pt x="3372" y="181"/>
                  </a:lnTo>
                  <a:lnTo>
                    <a:pt x="3390" y="209"/>
                  </a:lnTo>
                  <a:lnTo>
                    <a:pt x="3483" y="235"/>
                  </a:lnTo>
                  <a:lnTo>
                    <a:pt x="3550" y="241"/>
                  </a:lnTo>
                  <a:lnTo>
                    <a:pt x="3586" y="271"/>
                  </a:lnTo>
                  <a:lnTo>
                    <a:pt x="3759" y="294"/>
                  </a:lnTo>
                  <a:lnTo>
                    <a:pt x="3806" y="286"/>
                  </a:lnTo>
                  <a:lnTo>
                    <a:pt x="3854" y="294"/>
                  </a:lnTo>
                  <a:lnTo>
                    <a:pt x="3889" y="335"/>
                  </a:lnTo>
                  <a:lnTo>
                    <a:pt x="3914" y="407"/>
                  </a:lnTo>
                  <a:lnTo>
                    <a:pt x="3897" y="450"/>
                  </a:lnTo>
                  <a:lnTo>
                    <a:pt x="3874" y="557"/>
                  </a:lnTo>
                  <a:lnTo>
                    <a:pt x="3904" y="627"/>
                  </a:lnTo>
                  <a:lnTo>
                    <a:pt x="3904" y="685"/>
                  </a:lnTo>
                  <a:lnTo>
                    <a:pt x="3867" y="774"/>
                  </a:lnTo>
                  <a:lnTo>
                    <a:pt x="3838" y="855"/>
                  </a:lnTo>
                  <a:lnTo>
                    <a:pt x="3870" y="924"/>
                  </a:lnTo>
                  <a:lnTo>
                    <a:pt x="3897" y="1056"/>
                  </a:lnTo>
                  <a:lnTo>
                    <a:pt x="4008" y="3609"/>
                  </a:lnTo>
                  <a:lnTo>
                    <a:pt x="3761" y="3631"/>
                  </a:lnTo>
                  <a:lnTo>
                    <a:pt x="3761" y="37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4566457" y="2720573"/>
              <a:ext cx="48236" cy="95330"/>
            </a:xfrm>
            <a:custGeom>
              <a:avLst/>
              <a:gdLst/>
              <a:ahLst/>
              <a:cxnLst/>
              <a:rect l="l" t="t" r="r" b="b"/>
              <a:pathLst>
                <a:path w="1014" h="2004" extrusionOk="0">
                  <a:moveTo>
                    <a:pt x="539" y="2004"/>
                  </a:moveTo>
                  <a:lnTo>
                    <a:pt x="571" y="2004"/>
                  </a:lnTo>
                  <a:lnTo>
                    <a:pt x="586" y="1990"/>
                  </a:lnTo>
                  <a:lnTo>
                    <a:pt x="625" y="1966"/>
                  </a:lnTo>
                  <a:lnTo>
                    <a:pt x="654" y="1917"/>
                  </a:lnTo>
                  <a:lnTo>
                    <a:pt x="671" y="1896"/>
                  </a:lnTo>
                  <a:lnTo>
                    <a:pt x="669" y="1874"/>
                  </a:lnTo>
                  <a:lnTo>
                    <a:pt x="684" y="1859"/>
                  </a:lnTo>
                  <a:lnTo>
                    <a:pt x="676" y="1797"/>
                  </a:lnTo>
                  <a:lnTo>
                    <a:pt x="652" y="1714"/>
                  </a:lnTo>
                  <a:lnTo>
                    <a:pt x="661" y="1680"/>
                  </a:lnTo>
                  <a:lnTo>
                    <a:pt x="663" y="1653"/>
                  </a:lnTo>
                  <a:lnTo>
                    <a:pt x="701" y="1625"/>
                  </a:lnTo>
                  <a:lnTo>
                    <a:pt x="761" y="1629"/>
                  </a:lnTo>
                  <a:lnTo>
                    <a:pt x="808" y="1569"/>
                  </a:lnTo>
                  <a:lnTo>
                    <a:pt x="808" y="1533"/>
                  </a:lnTo>
                  <a:lnTo>
                    <a:pt x="957" y="1439"/>
                  </a:lnTo>
                  <a:lnTo>
                    <a:pt x="1013" y="1352"/>
                  </a:lnTo>
                  <a:lnTo>
                    <a:pt x="992" y="1333"/>
                  </a:lnTo>
                  <a:lnTo>
                    <a:pt x="976" y="1234"/>
                  </a:lnTo>
                  <a:lnTo>
                    <a:pt x="985" y="1211"/>
                  </a:lnTo>
                  <a:lnTo>
                    <a:pt x="953" y="1205"/>
                  </a:lnTo>
                  <a:lnTo>
                    <a:pt x="878" y="1158"/>
                  </a:lnTo>
                  <a:lnTo>
                    <a:pt x="870" y="1132"/>
                  </a:lnTo>
                  <a:lnTo>
                    <a:pt x="868" y="1094"/>
                  </a:lnTo>
                  <a:lnTo>
                    <a:pt x="829" y="1074"/>
                  </a:lnTo>
                  <a:lnTo>
                    <a:pt x="814" y="1085"/>
                  </a:lnTo>
                  <a:lnTo>
                    <a:pt x="817" y="1104"/>
                  </a:lnTo>
                  <a:lnTo>
                    <a:pt x="799" y="1121"/>
                  </a:lnTo>
                  <a:lnTo>
                    <a:pt x="763" y="1104"/>
                  </a:lnTo>
                  <a:lnTo>
                    <a:pt x="752" y="1066"/>
                  </a:lnTo>
                  <a:lnTo>
                    <a:pt x="714" y="1074"/>
                  </a:lnTo>
                  <a:lnTo>
                    <a:pt x="633" y="1017"/>
                  </a:lnTo>
                  <a:lnTo>
                    <a:pt x="592" y="942"/>
                  </a:lnTo>
                  <a:lnTo>
                    <a:pt x="616" y="867"/>
                  </a:lnTo>
                  <a:lnTo>
                    <a:pt x="746" y="776"/>
                  </a:lnTo>
                  <a:lnTo>
                    <a:pt x="819" y="703"/>
                  </a:lnTo>
                  <a:lnTo>
                    <a:pt x="838" y="678"/>
                  </a:lnTo>
                  <a:lnTo>
                    <a:pt x="817" y="650"/>
                  </a:lnTo>
                  <a:lnTo>
                    <a:pt x="846" y="620"/>
                  </a:lnTo>
                  <a:lnTo>
                    <a:pt x="834" y="584"/>
                  </a:lnTo>
                  <a:lnTo>
                    <a:pt x="816" y="569"/>
                  </a:lnTo>
                  <a:lnTo>
                    <a:pt x="817" y="486"/>
                  </a:lnTo>
                  <a:lnTo>
                    <a:pt x="742" y="456"/>
                  </a:lnTo>
                  <a:lnTo>
                    <a:pt x="678" y="373"/>
                  </a:lnTo>
                  <a:lnTo>
                    <a:pt x="691" y="306"/>
                  </a:lnTo>
                  <a:lnTo>
                    <a:pt x="753" y="262"/>
                  </a:lnTo>
                  <a:lnTo>
                    <a:pt x="757" y="215"/>
                  </a:lnTo>
                  <a:lnTo>
                    <a:pt x="808" y="138"/>
                  </a:lnTo>
                  <a:lnTo>
                    <a:pt x="808" y="87"/>
                  </a:lnTo>
                  <a:lnTo>
                    <a:pt x="784" y="70"/>
                  </a:lnTo>
                  <a:lnTo>
                    <a:pt x="693" y="155"/>
                  </a:lnTo>
                  <a:lnTo>
                    <a:pt x="661" y="187"/>
                  </a:lnTo>
                  <a:lnTo>
                    <a:pt x="637" y="172"/>
                  </a:lnTo>
                  <a:lnTo>
                    <a:pt x="597" y="84"/>
                  </a:lnTo>
                  <a:lnTo>
                    <a:pt x="571" y="74"/>
                  </a:lnTo>
                  <a:lnTo>
                    <a:pt x="576" y="29"/>
                  </a:lnTo>
                  <a:lnTo>
                    <a:pt x="544" y="1"/>
                  </a:lnTo>
                  <a:lnTo>
                    <a:pt x="488" y="12"/>
                  </a:lnTo>
                  <a:lnTo>
                    <a:pt x="486" y="46"/>
                  </a:lnTo>
                  <a:lnTo>
                    <a:pt x="458" y="8"/>
                  </a:lnTo>
                  <a:lnTo>
                    <a:pt x="390" y="21"/>
                  </a:lnTo>
                  <a:lnTo>
                    <a:pt x="296" y="68"/>
                  </a:lnTo>
                  <a:lnTo>
                    <a:pt x="230" y="127"/>
                  </a:lnTo>
                  <a:lnTo>
                    <a:pt x="230" y="127"/>
                  </a:lnTo>
                  <a:lnTo>
                    <a:pt x="223" y="163"/>
                  </a:lnTo>
                  <a:lnTo>
                    <a:pt x="232" y="193"/>
                  </a:lnTo>
                  <a:lnTo>
                    <a:pt x="223" y="272"/>
                  </a:lnTo>
                  <a:lnTo>
                    <a:pt x="223" y="353"/>
                  </a:lnTo>
                  <a:lnTo>
                    <a:pt x="177" y="471"/>
                  </a:lnTo>
                  <a:lnTo>
                    <a:pt x="192" y="541"/>
                  </a:lnTo>
                  <a:lnTo>
                    <a:pt x="226" y="579"/>
                  </a:lnTo>
                  <a:lnTo>
                    <a:pt x="230" y="596"/>
                  </a:lnTo>
                  <a:lnTo>
                    <a:pt x="209" y="616"/>
                  </a:lnTo>
                  <a:lnTo>
                    <a:pt x="187" y="654"/>
                  </a:lnTo>
                  <a:lnTo>
                    <a:pt x="223" y="688"/>
                  </a:lnTo>
                  <a:lnTo>
                    <a:pt x="196" y="714"/>
                  </a:lnTo>
                  <a:lnTo>
                    <a:pt x="181" y="806"/>
                  </a:lnTo>
                  <a:lnTo>
                    <a:pt x="153" y="827"/>
                  </a:lnTo>
                  <a:lnTo>
                    <a:pt x="128" y="859"/>
                  </a:lnTo>
                  <a:lnTo>
                    <a:pt x="91" y="870"/>
                  </a:lnTo>
                  <a:lnTo>
                    <a:pt x="32" y="940"/>
                  </a:lnTo>
                  <a:lnTo>
                    <a:pt x="0" y="1064"/>
                  </a:lnTo>
                  <a:lnTo>
                    <a:pt x="19" y="1076"/>
                  </a:lnTo>
                  <a:lnTo>
                    <a:pt x="49" y="1143"/>
                  </a:lnTo>
                  <a:lnTo>
                    <a:pt x="38" y="1173"/>
                  </a:lnTo>
                  <a:lnTo>
                    <a:pt x="70" y="1221"/>
                  </a:lnTo>
                  <a:lnTo>
                    <a:pt x="96" y="1230"/>
                  </a:lnTo>
                  <a:lnTo>
                    <a:pt x="170" y="1294"/>
                  </a:lnTo>
                  <a:lnTo>
                    <a:pt x="189" y="1356"/>
                  </a:lnTo>
                  <a:lnTo>
                    <a:pt x="249" y="1382"/>
                  </a:lnTo>
                  <a:lnTo>
                    <a:pt x="273" y="1409"/>
                  </a:lnTo>
                  <a:lnTo>
                    <a:pt x="315" y="1418"/>
                  </a:lnTo>
                  <a:lnTo>
                    <a:pt x="379" y="149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4602895" y="2768666"/>
              <a:ext cx="3568" cy="2474"/>
            </a:xfrm>
            <a:custGeom>
              <a:avLst/>
              <a:gdLst/>
              <a:ahLst/>
              <a:cxnLst/>
              <a:rect l="l" t="t" r="r" b="b"/>
              <a:pathLst>
                <a:path w="75" h="52" extrusionOk="0">
                  <a:moveTo>
                    <a:pt x="1" y="19"/>
                  </a:moveTo>
                  <a:lnTo>
                    <a:pt x="8" y="1"/>
                  </a:lnTo>
                  <a:lnTo>
                    <a:pt x="55" y="1"/>
                  </a:lnTo>
                  <a:lnTo>
                    <a:pt x="74" y="23"/>
                  </a:lnTo>
                  <a:lnTo>
                    <a:pt x="42" y="5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4375609" y="2723713"/>
              <a:ext cx="246317" cy="238897"/>
            </a:xfrm>
            <a:custGeom>
              <a:avLst/>
              <a:gdLst/>
              <a:ahLst/>
              <a:cxnLst/>
              <a:rect l="l" t="t" r="r" b="b"/>
              <a:pathLst>
                <a:path w="5178" h="5022" extrusionOk="0">
                  <a:moveTo>
                    <a:pt x="5178" y="3873"/>
                  </a:moveTo>
                  <a:lnTo>
                    <a:pt x="4018" y="4590"/>
                  </a:lnTo>
                  <a:lnTo>
                    <a:pt x="3700" y="4884"/>
                  </a:lnTo>
                  <a:lnTo>
                    <a:pt x="3305" y="4976"/>
                  </a:lnTo>
                  <a:lnTo>
                    <a:pt x="3305" y="4976"/>
                  </a:lnTo>
                  <a:lnTo>
                    <a:pt x="3305" y="4976"/>
                  </a:lnTo>
                  <a:lnTo>
                    <a:pt x="3209" y="5006"/>
                  </a:lnTo>
                  <a:lnTo>
                    <a:pt x="3090" y="5021"/>
                  </a:lnTo>
                  <a:lnTo>
                    <a:pt x="3028" y="4998"/>
                  </a:lnTo>
                  <a:lnTo>
                    <a:pt x="3011" y="4959"/>
                  </a:lnTo>
                  <a:lnTo>
                    <a:pt x="3035" y="4880"/>
                  </a:lnTo>
                  <a:lnTo>
                    <a:pt x="3037" y="4840"/>
                  </a:lnTo>
                  <a:lnTo>
                    <a:pt x="2988" y="4795"/>
                  </a:lnTo>
                  <a:lnTo>
                    <a:pt x="2926" y="4778"/>
                  </a:lnTo>
                  <a:lnTo>
                    <a:pt x="2879" y="4722"/>
                  </a:lnTo>
                  <a:lnTo>
                    <a:pt x="2806" y="4695"/>
                  </a:lnTo>
                  <a:lnTo>
                    <a:pt x="2712" y="4701"/>
                  </a:lnTo>
                  <a:lnTo>
                    <a:pt x="2657" y="4652"/>
                  </a:lnTo>
                  <a:lnTo>
                    <a:pt x="2627" y="4528"/>
                  </a:lnTo>
                  <a:lnTo>
                    <a:pt x="937" y="3408"/>
                  </a:lnTo>
                  <a:lnTo>
                    <a:pt x="938" y="3406"/>
                  </a:lnTo>
                  <a:lnTo>
                    <a:pt x="3" y="2779"/>
                  </a:lnTo>
                  <a:lnTo>
                    <a:pt x="3" y="2781"/>
                  </a:lnTo>
                  <a:lnTo>
                    <a:pt x="1" y="2779"/>
                  </a:lnTo>
                  <a:lnTo>
                    <a:pt x="3" y="2708"/>
                  </a:lnTo>
                  <a:lnTo>
                    <a:pt x="3" y="2706"/>
                  </a:lnTo>
                  <a:lnTo>
                    <a:pt x="7" y="2485"/>
                  </a:lnTo>
                  <a:lnTo>
                    <a:pt x="127" y="2401"/>
                  </a:lnTo>
                  <a:lnTo>
                    <a:pt x="176" y="2335"/>
                  </a:lnTo>
                  <a:lnTo>
                    <a:pt x="251" y="2284"/>
                  </a:lnTo>
                  <a:lnTo>
                    <a:pt x="389" y="2256"/>
                  </a:lnTo>
                  <a:lnTo>
                    <a:pt x="466" y="2256"/>
                  </a:lnTo>
                  <a:lnTo>
                    <a:pt x="511" y="2243"/>
                  </a:lnTo>
                  <a:lnTo>
                    <a:pt x="609" y="2241"/>
                  </a:lnTo>
                  <a:lnTo>
                    <a:pt x="711" y="2218"/>
                  </a:lnTo>
                  <a:lnTo>
                    <a:pt x="921" y="2096"/>
                  </a:lnTo>
                  <a:lnTo>
                    <a:pt x="1196" y="1936"/>
                  </a:lnTo>
                  <a:lnTo>
                    <a:pt x="1375" y="1812"/>
                  </a:lnTo>
                  <a:lnTo>
                    <a:pt x="1398" y="1763"/>
                  </a:lnTo>
                  <a:lnTo>
                    <a:pt x="1394" y="1682"/>
                  </a:lnTo>
                  <a:lnTo>
                    <a:pt x="1420" y="1621"/>
                  </a:lnTo>
                  <a:lnTo>
                    <a:pt x="1475" y="1574"/>
                  </a:lnTo>
                  <a:lnTo>
                    <a:pt x="1535" y="1475"/>
                  </a:lnTo>
                  <a:lnTo>
                    <a:pt x="1597" y="1463"/>
                  </a:lnTo>
                  <a:lnTo>
                    <a:pt x="1902" y="1463"/>
                  </a:lnTo>
                  <a:lnTo>
                    <a:pt x="1936" y="1412"/>
                  </a:lnTo>
                  <a:lnTo>
                    <a:pt x="1930" y="1395"/>
                  </a:lnTo>
                  <a:lnTo>
                    <a:pt x="1961" y="1326"/>
                  </a:lnTo>
                  <a:lnTo>
                    <a:pt x="1938" y="1309"/>
                  </a:lnTo>
                  <a:lnTo>
                    <a:pt x="1910" y="1307"/>
                  </a:lnTo>
                  <a:lnTo>
                    <a:pt x="1883" y="1283"/>
                  </a:lnTo>
                  <a:lnTo>
                    <a:pt x="1844" y="1271"/>
                  </a:lnTo>
                  <a:lnTo>
                    <a:pt x="1831" y="1220"/>
                  </a:lnTo>
                  <a:lnTo>
                    <a:pt x="1793" y="1145"/>
                  </a:lnTo>
                  <a:lnTo>
                    <a:pt x="1772" y="955"/>
                  </a:lnTo>
                  <a:lnTo>
                    <a:pt x="1763" y="914"/>
                  </a:lnTo>
                  <a:lnTo>
                    <a:pt x="1763" y="814"/>
                  </a:lnTo>
                  <a:lnTo>
                    <a:pt x="1759" y="731"/>
                  </a:lnTo>
                  <a:lnTo>
                    <a:pt x="1752" y="712"/>
                  </a:lnTo>
                  <a:lnTo>
                    <a:pt x="1744" y="665"/>
                  </a:lnTo>
                  <a:lnTo>
                    <a:pt x="1716" y="627"/>
                  </a:lnTo>
                  <a:lnTo>
                    <a:pt x="1701" y="595"/>
                  </a:lnTo>
                  <a:lnTo>
                    <a:pt x="1684" y="569"/>
                  </a:lnTo>
                  <a:lnTo>
                    <a:pt x="1754" y="565"/>
                  </a:lnTo>
                  <a:lnTo>
                    <a:pt x="1833" y="541"/>
                  </a:lnTo>
                  <a:lnTo>
                    <a:pt x="1882" y="488"/>
                  </a:lnTo>
                  <a:lnTo>
                    <a:pt x="1891" y="456"/>
                  </a:lnTo>
                  <a:lnTo>
                    <a:pt x="1923" y="426"/>
                  </a:lnTo>
                  <a:lnTo>
                    <a:pt x="1983" y="396"/>
                  </a:lnTo>
                  <a:lnTo>
                    <a:pt x="2057" y="390"/>
                  </a:lnTo>
                  <a:lnTo>
                    <a:pt x="2072" y="370"/>
                  </a:lnTo>
                  <a:lnTo>
                    <a:pt x="2098" y="351"/>
                  </a:lnTo>
                  <a:lnTo>
                    <a:pt x="2136" y="351"/>
                  </a:lnTo>
                  <a:lnTo>
                    <a:pt x="2153" y="366"/>
                  </a:lnTo>
                  <a:lnTo>
                    <a:pt x="2181" y="366"/>
                  </a:lnTo>
                  <a:lnTo>
                    <a:pt x="2213" y="324"/>
                  </a:lnTo>
                  <a:lnTo>
                    <a:pt x="2215" y="283"/>
                  </a:lnTo>
                  <a:lnTo>
                    <a:pt x="2277" y="245"/>
                  </a:lnTo>
                  <a:lnTo>
                    <a:pt x="2313" y="245"/>
                  </a:lnTo>
                  <a:lnTo>
                    <a:pt x="2386" y="234"/>
                  </a:lnTo>
                  <a:lnTo>
                    <a:pt x="2510" y="140"/>
                  </a:lnTo>
                  <a:lnTo>
                    <a:pt x="2567" y="147"/>
                  </a:lnTo>
                  <a:lnTo>
                    <a:pt x="2666" y="142"/>
                  </a:lnTo>
                  <a:lnTo>
                    <a:pt x="2721" y="123"/>
                  </a:lnTo>
                  <a:lnTo>
                    <a:pt x="2781" y="157"/>
                  </a:lnTo>
                  <a:lnTo>
                    <a:pt x="2821" y="159"/>
                  </a:lnTo>
                  <a:lnTo>
                    <a:pt x="2887" y="95"/>
                  </a:lnTo>
                  <a:lnTo>
                    <a:pt x="2936" y="114"/>
                  </a:lnTo>
                  <a:lnTo>
                    <a:pt x="2990" y="114"/>
                  </a:lnTo>
                  <a:lnTo>
                    <a:pt x="3015" y="61"/>
                  </a:lnTo>
                  <a:lnTo>
                    <a:pt x="3049" y="53"/>
                  </a:lnTo>
                  <a:lnTo>
                    <a:pt x="3096" y="68"/>
                  </a:lnTo>
                  <a:lnTo>
                    <a:pt x="3120" y="63"/>
                  </a:lnTo>
                  <a:lnTo>
                    <a:pt x="3175" y="70"/>
                  </a:lnTo>
                  <a:lnTo>
                    <a:pt x="3244" y="59"/>
                  </a:lnTo>
                  <a:lnTo>
                    <a:pt x="3275" y="68"/>
                  </a:lnTo>
                  <a:lnTo>
                    <a:pt x="3344" y="72"/>
                  </a:lnTo>
                  <a:lnTo>
                    <a:pt x="3378" y="125"/>
                  </a:lnTo>
                  <a:lnTo>
                    <a:pt x="3436" y="125"/>
                  </a:lnTo>
                  <a:lnTo>
                    <a:pt x="3489" y="83"/>
                  </a:lnTo>
                  <a:lnTo>
                    <a:pt x="3531" y="83"/>
                  </a:lnTo>
                  <a:lnTo>
                    <a:pt x="3563" y="98"/>
                  </a:lnTo>
                  <a:lnTo>
                    <a:pt x="3587" y="59"/>
                  </a:lnTo>
                  <a:lnTo>
                    <a:pt x="3640" y="50"/>
                  </a:lnTo>
                  <a:lnTo>
                    <a:pt x="3643" y="14"/>
                  </a:lnTo>
                  <a:lnTo>
                    <a:pt x="3704" y="1"/>
                  </a:lnTo>
                  <a:lnTo>
                    <a:pt x="3741" y="29"/>
                  </a:lnTo>
                  <a:lnTo>
                    <a:pt x="3747" y="68"/>
                  </a:lnTo>
                  <a:lnTo>
                    <a:pt x="3834" y="78"/>
                  </a:lnTo>
                  <a:lnTo>
                    <a:pt x="3879" y="36"/>
                  </a:lnTo>
                  <a:lnTo>
                    <a:pt x="3881" y="8"/>
                  </a:lnTo>
                  <a:lnTo>
                    <a:pt x="3952" y="34"/>
                  </a:lnTo>
                  <a:lnTo>
                    <a:pt x="4009" y="83"/>
                  </a:lnTo>
                  <a:lnTo>
                    <a:pt x="4118" y="51"/>
                  </a:lnTo>
                  <a:lnTo>
                    <a:pt x="4157" y="59"/>
                  </a:lnTo>
                  <a:lnTo>
                    <a:pt x="4229" y="46"/>
                  </a:lnTo>
                  <a:lnTo>
                    <a:pt x="4242" y="61"/>
                  </a:lnTo>
                  <a:lnTo>
                    <a:pt x="4235" y="97"/>
                  </a:lnTo>
                  <a:lnTo>
                    <a:pt x="4244" y="127"/>
                  </a:lnTo>
                  <a:lnTo>
                    <a:pt x="4235" y="206"/>
                  </a:lnTo>
                  <a:lnTo>
                    <a:pt x="4235" y="287"/>
                  </a:lnTo>
                  <a:lnTo>
                    <a:pt x="4189" y="405"/>
                  </a:lnTo>
                  <a:lnTo>
                    <a:pt x="4204" y="475"/>
                  </a:lnTo>
                  <a:lnTo>
                    <a:pt x="4238" y="513"/>
                  </a:lnTo>
                  <a:lnTo>
                    <a:pt x="4242" y="530"/>
                  </a:lnTo>
                  <a:lnTo>
                    <a:pt x="4221" y="550"/>
                  </a:lnTo>
                  <a:lnTo>
                    <a:pt x="4199" y="588"/>
                  </a:lnTo>
                  <a:lnTo>
                    <a:pt x="4235" y="622"/>
                  </a:lnTo>
                  <a:lnTo>
                    <a:pt x="4208" y="648"/>
                  </a:lnTo>
                  <a:lnTo>
                    <a:pt x="4193" y="740"/>
                  </a:lnTo>
                  <a:lnTo>
                    <a:pt x="4165" y="761"/>
                  </a:lnTo>
                  <a:lnTo>
                    <a:pt x="4140" y="793"/>
                  </a:lnTo>
                  <a:lnTo>
                    <a:pt x="4103" y="804"/>
                  </a:lnTo>
                  <a:lnTo>
                    <a:pt x="4044" y="874"/>
                  </a:lnTo>
                  <a:lnTo>
                    <a:pt x="4012" y="998"/>
                  </a:lnTo>
                  <a:lnTo>
                    <a:pt x="4031" y="1010"/>
                  </a:lnTo>
                  <a:lnTo>
                    <a:pt x="4061" y="1077"/>
                  </a:lnTo>
                  <a:lnTo>
                    <a:pt x="4050" y="1107"/>
                  </a:lnTo>
                  <a:lnTo>
                    <a:pt x="4082" y="1155"/>
                  </a:lnTo>
                  <a:lnTo>
                    <a:pt x="4108" y="1164"/>
                  </a:lnTo>
                  <a:lnTo>
                    <a:pt x="4182" y="1228"/>
                  </a:lnTo>
                  <a:lnTo>
                    <a:pt x="4201" y="1290"/>
                  </a:lnTo>
                  <a:lnTo>
                    <a:pt x="4261" y="1316"/>
                  </a:lnTo>
                  <a:lnTo>
                    <a:pt x="4285" y="1343"/>
                  </a:lnTo>
                  <a:lnTo>
                    <a:pt x="4327" y="1352"/>
                  </a:lnTo>
                  <a:lnTo>
                    <a:pt x="4391" y="1424"/>
                  </a:lnTo>
                  <a:lnTo>
                    <a:pt x="4551" y="1940"/>
                  </a:lnTo>
                  <a:lnTo>
                    <a:pt x="4528" y="1960"/>
                  </a:lnTo>
                  <a:lnTo>
                    <a:pt x="4530" y="2047"/>
                  </a:lnTo>
                  <a:lnTo>
                    <a:pt x="4555" y="2064"/>
                  </a:lnTo>
                  <a:lnTo>
                    <a:pt x="4587" y="2126"/>
                  </a:lnTo>
                  <a:lnTo>
                    <a:pt x="4587" y="2295"/>
                  </a:lnTo>
                  <a:lnTo>
                    <a:pt x="4594" y="2389"/>
                  </a:lnTo>
                  <a:lnTo>
                    <a:pt x="4590" y="2416"/>
                  </a:lnTo>
                  <a:lnTo>
                    <a:pt x="4602" y="2548"/>
                  </a:lnTo>
                  <a:lnTo>
                    <a:pt x="4634" y="2625"/>
                  </a:lnTo>
                  <a:lnTo>
                    <a:pt x="4609" y="2766"/>
                  </a:lnTo>
                  <a:lnTo>
                    <a:pt x="4600" y="2788"/>
                  </a:lnTo>
                  <a:lnTo>
                    <a:pt x="4626" y="2851"/>
                  </a:lnTo>
                  <a:lnTo>
                    <a:pt x="4636" y="2941"/>
                  </a:lnTo>
                  <a:lnTo>
                    <a:pt x="4611" y="2977"/>
                  </a:lnTo>
                  <a:lnTo>
                    <a:pt x="4553" y="3020"/>
                  </a:lnTo>
                  <a:lnTo>
                    <a:pt x="4532" y="3048"/>
                  </a:lnTo>
                  <a:lnTo>
                    <a:pt x="4513" y="3063"/>
                  </a:lnTo>
                  <a:lnTo>
                    <a:pt x="4549" y="3107"/>
                  </a:lnTo>
                  <a:lnTo>
                    <a:pt x="4611" y="3184"/>
                  </a:lnTo>
                  <a:lnTo>
                    <a:pt x="4658" y="3287"/>
                  </a:lnTo>
                  <a:lnTo>
                    <a:pt x="4675" y="3301"/>
                  </a:lnTo>
                  <a:lnTo>
                    <a:pt x="4692" y="3366"/>
                  </a:lnTo>
                  <a:lnTo>
                    <a:pt x="4681" y="3398"/>
                  </a:lnTo>
                  <a:lnTo>
                    <a:pt x="4688" y="3470"/>
                  </a:lnTo>
                  <a:lnTo>
                    <a:pt x="4718" y="3508"/>
                  </a:lnTo>
                  <a:lnTo>
                    <a:pt x="4730" y="3553"/>
                  </a:lnTo>
                  <a:lnTo>
                    <a:pt x="4758" y="3579"/>
                  </a:lnTo>
                  <a:lnTo>
                    <a:pt x="4861" y="3579"/>
                  </a:lnTo>
                  <a:lnTo>
                    <a:pt x="4957" y="3587"/>
                  </a:lnTo>
                  <a:lnTo>
                    <a:pt x="5001" y="3617"/>
                  </a:lnTo>
                  <a:lnTo>
                    <a:pt x="5036" y="3673"/>
                  </a:lnTo>
                  <a:lnTo>
                    <a:pt x="5087" y="3779"/>
                  </a:lnTo>
                  <a:lnTo>
                    <a:pt x="5114" y="3803"/>
                  </a:lnTo>
                  <a:lnTo>
                    <a:pt x="5146" y="3843"/>
                  </a:lnTo>
                  <a:lnTo>
                    <a:pt x="5178" y="387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4326280" y="2739839"/>
              <a:ext cx="142615" cy="112693"/>
            </a:xfrm>
            <a:custGeom>
              <a:avLst/>
              <a:gdLst/>
              <a:ahLst/>
              <a:cxnLst/>
              <a:rect l="l" t="t" r="r" b="b"/>
              <a:pathLst>
                <a:path w="2998" h="2369" extrusionOk="0">
                  <a:moveTo>
                    <a:pt x="1040" y="2369"/>
                  </a:moveTo>
                  <a:lnTo>
                    <a:pt x="1040" y="2367"/>
                  </a:lnTo>
                  <a:lnTo>
                    <a:pt x="1" y="2353"/>
                  </a:lnTo>
                  <a:lnTo>
                    <a:pt x="63" y="2267"/>
                  </a:lnTo>
                  <a:lnTo>
                    <a:pt x="315" y="2220"/>
                  </a:lnTo>
                  <a:lnTo>
                    <a:pt x="494" y="2058"/>
                  </a:lnTo>
                  <a:lnTo>
                    <a:pt x="575" y="2050"/>
                  </a:lnTo>
                  <a:lnTo>
                    <a:pt x="650" y="1971"/>
                  </a:lnTo>
                  <a:lnTo>
                    <a:pt x="667" y="1898"/>
                  </a:lnTo>
                  <a:lnTo>
                    <a:pt x="829" y="1715"/>
                  </a:lnTo>
                  <a:lnTo>
                    <a:pt x="846" y="1642"/>
                  </a:lnTo>
                  <a:lnTo>
                    <a:pt x="818" y="1604"/>
                  </a:lnTo>
                  <a:lnTo>
                    <a:pt x="797" y="1584"/>
                  </a:lnTo>
                  <a:lnTo>
                    <a:pt x="829" y="1486"/>
                  </a:lnTo>
                  <a:lnTo>
                    <a:pt x="786" y="1401"/>
                  </a:lnTo>
                  <a:lnTo>
                    <a:pt x="789" y="1344"/>
                  </a:lnTo>
                  <a:lnTo>
                    <a:pt x="857" y="1207"/>
                  </a:lnTo>
                  <a:lnTo>
                    <a:pt x="961" y="1115"/>
                  </a:lnTo>
                  <a:lnTo>
                    <a:pt x="966" y="1053"/>
                  </a:lnTo>
                  <a:lnTo>
                    <a:pt x="927" y="962"/>
                  </a:lnTo>
                  <a:lnTo>
                    <a:pt x="1044" y="878"/>
                  </a:lnTo>
                  <a:lnTo>
                    <a:pt x="1079" y="823"/>
                  </a:lnTo>
                  <a:lnTo>
                    <a:pt x="1143" y="802"/>
                  </a:lnTo>
                  <a:lnTo>
                    <a:pt x="1245" y="735"/>
                  </a:lnTo>
                  <a:lnTo>
                    <a:pt x="1273" y="733"/>
                  </a:lnTo>
                  <a:lnTo>
                    <a:pt x="1343" y="657"/>
                  </a:lnTo>
                  <a:lnTo>
                    <a:pt x="1439" y="625"/>
                  </a:lnTo>
                  <a:lnTo>
                    <a:pt x="1495" y="586"/>
                  </a:lnTo>
                  <a:lnTo>
                    <a:pt x="1522" y="584"/>
                  </a:lnTo>
                  <a:lnTo>
                    <a:pt x="1640" y="475"/>
                  </a:lnTo>
                  <a:lnTo>
                    <a:pt x="1674" y="407"/>
                  </a:lnTo>
                  <a:lnTo>
                    <a:pt x="1686" y="302"/>
                  </a:lnTo>
                  <a:lnTo>
                    <a:pt x="1742" y="228"/>
                  </a:lnTo>
                  <a:lnTo>
                    <a:pt x="1751" y="89"/>
                  </a:lnTo>
                  <a:lnTo>
                    <a:pt x="1800" y="34"/>
                  </a:lnTo>
                  <a:lnTo>
                    <a:pt x="1842" y="38"/>
                  </a:lnTo>
                  <a:lnTo>
                    <a:pt x="1864" y="17"/>
                  </a:lnTo>
                  <a:lnTo>
                    <a:pt x="1913" y="0"/>
                  </a:lnTo>
                  <a:lnTo>
                    <a:pt x="1928" y="19"/>
                  </a:lnTo>
                  <a:lnTo>
                    <a:pt x="1919" y="34"/>
                  </a:lnTo>
                  <a:lnTo>
                    <a:pt x="1919" y="63"/>
                  </a:lnTo>
                  <a:lnTo>
                    <a:pt x="1930" y="104"/>
                  </a:lnTo>
                  <a:lnTo>
                    <a:pt x="1958" y="127"/>
                  </a:lnTo>
                  <a:lnTo>
                    <a:pt x="2030" y="202"/>
                  </a:lnTo>
                  <a:lnTo>
                    <a:pt x="2086" y="213"/>
                  </a:lnTo>
                  <a:lnTo>
                    <a:pt x="2164" y="202"/>
                  </a:lnTo>
                  <a:lnTo>
                    <a:pt x="2218" y="174"/>
                  </a:lnTo>
                  <a:lnTo>
                    <a:pt x="2262" y="176"/>
                  </a:lnTo>
                  <a:lnTo>
                    <a:pt x="2344" y="198"/>
                  </a:lnTo>
                  <a:lnTo>
                    <a:pt x="2427" y="183"/>
                  </a:lnTo>
                  <a:lnTo>
                    <a:pt x="2472" y="132"/>
                  </a:lnTo>
                  <a:lnTo>
                    <a:pt x="2474" y="132"/>
                  </a:lnTo>
                  <a:lnTo>
                    <a:pt x="2493" y="138"/>
                  </a:lnTo>
                  <a:lnTo>
                    <a:pt x="2506" y="187"/>
                  </a:lnTo>
                  <a:lnTo>
                    <a:pt x="2538" y="221"/>
                  </a:lnTo>
                  <a:lnTo>
                    <a:pt x="2685" y="232"/>
                  </a:lnTo>
                  <a:lnTo>
                    <a:pt x="2721" y="230"/>
                  </a:lnTo>
                  <a:lnTo>
                    <a:pt x="2738" y="256"/>
                  </a:lnTo>
                  <a:lnTo>
                    <a:pt x="2753" y="288"/>
                  </a:lnTo>
                  <a:lnTo>
                    <a:pt x="2781" y="326"/>
                  </a:lnTo>
                  <a:lnTo>
                    <a:pt x="2789" y="373"/>
                  </a:lnTo>
                  <a:lnTo>
                    <a:pt x="2796" y="392"/>
                  </a:lnTo>
                  <a:lnTo>
                    <a:pt x="2800" y="475"/>
                  </a:lnTo>
                  <a:lnTo>
                    <a:pt x="2800" y="575"/>
                  </a:lnTo>
                  <a:lnTo>
                    <a:pt x="2809" y="616"/>
                  </a:lnTo>
                  <a:lnTo>
                    <a:pt x="2830" y="806"/>
                  </a:lnTo>
                  <a:lnTo>
                    <a:pt x="2868" y="881"/>
                  </a:lnTo>
                  <a:lnTo>
                    <a:pt x="2881" y="932"/>
                  </a:lnTo>
                  <a:lnTo>
                    <a:pt x="2920" y="944"/>
                  </a:lnTo>
                  <a:lnTo>
                    <a:pt x="2947" y="968"/>
                  </a:lnTo>
                  <a:lnTo>
                    <a:pt x="2975" y="970"/>
                  </a:lnTo>
                  <a:lnTo>
                    <a:pt x="2998" y="987"/>
                  </a:lnTo>
                  <a:lnTo>
                    <a:pt x="2967" y="1056"/>
                  </a:lnTo>
                  <a:lnTo>
                    <a:pt x="2973" y="1073"/>
                  </a:lnTo>
                  <a:lnTo>
                    <a:pt x="2939" y="1124"/>
                  </a:lnTo>
                  <a:lnTo>
                    <a:pt x="2634" y="1124"/>
                  </a:lnTo>
                  <a:lnTo>
                    <a:pt x="2572" y="1136"/>
                  </a:lnTo>
                  <a:lnTo>
                    <a:pt x="2512" y="1235"/>
                  </a:lnTo>
                  <a:lnTo>
                    <a:pt x="2457" y="1282"/>
                  </a:lnTo>
                  <a:lnTo>
                    <a:pt x="2431" y="1343"/>
                  </a:lnTo>
                  <a:lnTo>
                    <a:pt x="2435" y="1424"/>
                  </a:lnTo>
                  <a:lnTo>
                    <a:pt x="2412" y="1473"/>
                  </a:lnTo>
                  <a:lnTo>
                    <a:pt x="2233" y="1597"/>
                  </a:lnTo>
                  <a:lnTo>
                    <a:pt x="1958" y="1757"/>
                  </a:lnTo>
                  <a:lnTo>
                    <a:pt x="1748" y="1879"/>
                  </a:lnTo>
                  <a:lnTo>
                    <a:pt x="1646" y="1902"/>
                  </a:lnTo>
                  <a:lnTo>
                    <a:pt x="1548" y="1904"/>
                  </a:lnTo>
                  <a:lnTo>
                    <a:pt x="1503" y="1917"/>
                  </a:lnTo>
                  <a:lnTo>
                    <a:pt x="1426" y="1917"/>
                  </a:lnTo>
                  <a:lnTo>
                    <a:pt x="1288" y="1945"/>
                  </a:lnTo>
                  <a:lnTo>
                    <a:pt x="1213" y="1996"/>
                  </a:lnTo>
                  <a:lnTo>
                    <a:pt x="1164" y="2062"/>
                  </a:lnTo>
                  <a:lnTo>
                    <a:pt x="1044" y="2146"/>
                  </a:lnTo>
                  <a:lnTo>
                    <a:pt x="1040" y="236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4275333" y="2851769"/>
              <a:ext cx="100420" cy="81630"/>
            </a:xfrm>
            <a:custGeom>
              <a:avLst/>
              <a:gdLst/>
              <a:ahLst/>
              <a:cxnLst/>
              <a:rect l="l" t="t" r="r" b="b"/>
              <a:pathLst>
                <a:path w="2111" h="1716" extrusionOk="0">
                  <a:moveTo>
                    <a:pt x="2111" y="89"/>
                  </a:moveTo>
                  <a:lnTo>
                    <a:pt x="2100" y="450"/>
                  </a:lnTo>
                  <a:lnTo>
                    <a:pt x="1283" y="435"/>
                  </a:lnTo>
                  <a:lnTo>
                    <a:pt x="1271" y="1117"/>
                  </a:lnTo>
                  <a:lnTo>
                    <a:pt x="1181" y="1117"/>
                  </a:lnTo>
                  <a:lnTo>
                    <a:pt x="1117" y="1126"/>
                  </a:lnTo>
                  <a:lnTo>
                    <a:pt x="1060" y="1166"/>
                  </a:lnTo>
                  <a:lnTo>
                    <a:pt x="1028" y="1235"/>
                  </a:lnTo>
                  <a:lnTo>
                    <a:pt x="1038" y="1708"/>
                  </a:lnTo>
                  <a:lnTo>
                    <a:pt x="6" y="1715"/>
                  </a:lnTo>
                  <a:lnTo>
                    <a:pt x="1" y="1631"/>
                  </a:lnTo>
                  <a:lnTo>
                    <a:pt x="27" y="1576"/>
                  </a:lnTo>
                  <a:lnTo>
                    <a:pt x="23" y="1512"/>
                  </a:lnTo>
                  <a:lnTo>
                    <a:pt x="61" y="1473"/>
                  </a:lnTo>
                  <a:lnTo>
                    <a:pt x="91" y="1465"/>
                  </a:lnTo>
                  <a:lnTo>
                    <a:pt x="174" y="1314"/>
                  </a:lnTo>
                  <a:lnTo>
                    <a:pt x="219" y="1297"/>
                  </a:lnTo>
                  <a:lnTo>
                    <a:pt x="187" y="1275"/>
                  </a:lnTo>
                  <a:lnTo>
                    <a:pt x="191" y="1249"/>
                  </a:lnTo>
                  <a:lnTo>
                    <a:pt x="294" y="1113"/>
                  </a:lnTo>
                  <a:lnTo>
                    <a:pt x="289" y="1073"/>
                  </a:lnTo>
                  <a:lnTo>
                    <a:pt x="353" y="932"/>
                  </a:lnTo>
                  <a:lnTo>
                    <a:pt x="390" y="913"/>
                  </a:lnTo>
                  <a:lnTo>
                    <a:pt x="511" y="801"/>
                  </a:lnTo>
                  <a:lnTo>
                    <a:pt x="522" y="725"/>
                  </a:lnTo>
                  <a:lnTo>
                    <a:pt x="678" y="496"/>
                  </a:lnTo>
                  <a:lnTo>
                    <a:pt x="658" y="430"/>
                  </a:lnTo>
                  <a:lnTo>
                    <a:pt x="727" y="388"/>
                  </a:lnTo>
                  <a:lnTo>
                    <a:pt x="746" y="337"/>
                  </a:lnTo>
                  <a:lnTo>
                    <a:pt x="925" y="243"/>
                  </a:lnTo>
                  <a:lnTo>
                    <a:pt x="972" y="241"/>
                  </a:lnTo>
                  <a:lnTo>
                    <a:pt x="972" y="140"/>
                  </a:lnTo>
                  <a:lnTo>
                    <a:pt x="1072" y="0"/>
                  </a:lnTo>
                  <a:lnTo>
                    <a:pt x="2111" y="14"/>
                  </a:lnTo>
                  <a:lnTo>
                    <a:pt x="2109" y="8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4274334" y="2855907"/>
              <a:ext cx="145945" cy="159883"/>
            </a:xfrm>
            <a:custGeom>
              <a:avLst/>
              <a:gdLst/>
              <a:ahLst/>
              <a:cxnLst/>
              <a:rect l="l" t="t" r="r" b="b"/>
              <a:pathLst>
                <a:path w="3068" h="3361" extrusionOk="0">
                  <a:moveTo>
                    <a:pt x="27" y="1628"/>
                  </a:moveTo>
                  <a:lnTo>
                    <a:pt x="1059" y="1621"/>
                  </a:lnTo>
                  <a:lnTo>
                    <a:pt x="1049" y="1148"/>
                  </a:lnTo>
                  <a:lnTo>
                    <a:pt x="1081" y="1079"/>
                  </a:lnTo>
                  <a:lnTo>
                    <a:pt x="1138" y="1039"/>
                  </a:lnTo>
                  <a:lnTo>
                    <a:pt x="1202" y="1030"/>
                  </a:lnTo>
                  <a:lnTo>
                    <a:pt x="1292" y="1030"/>
                  </a:lnTo>
                  <a:lnTo>
                    <a:pt x="1304" y="348"/>
                  </a:lnTo>
                  <a:lnTo>
                    <a:pt x="2121" y="363"/>
                  </a:lnTo>
                  <a:lnTo>
                    <a:pt x="2132" y="0"/>
                  </a:lnTo>
                  <a:lnTo>
                    <a:pt x="3067" y="627"/>
                  </a:lnTo>
                  <a:lnTo>
                    <a:pt x="3066" y="629"/>
                  </a:lnTo>
                  <a:lnTo>
                    <a:pt x="3064" y="627"/>
                  </a:lnTo>
                  <a:lnTo>
                    <a:pt x="2751" y="633"/>
                  </a:lnTo>
                  <a:lnTo>
                    <a:pt x="2949" y="2910"/>
                  </a:lnTo>
                  <a:lnTo>
                    <a:pt x="3030" y="2959"/>
                  </a:lnTo>
                  <a:lnTo>
                    <a:pt x="2945" y="3193"/>
                  </a:lnTo>
                  <a:lnTo>
                    <a:pt x="2026" y="3196"/>
                  </a:lnTo>
                  <a:lnTo>
                    <a:pt x="2000" y="3183"/>
                  </a:lnTo>
                  <a:lnTo>
                    <a:pt x="1970" y="3144"/>
                  </a:lnTo>
                  <a:lnTo>
                    <a:pt x="1938" y="3144"/>
                  </a:lnTo>
                  <a:lnTo>
                    <a:pt x="1893" y="3196"/>
                  </a:lnTo>
                  <a:lnTo>
                    <a:pt x="1863" y="3164"/>
                  </a:lnTo>
                  <a:lnTo>
                    <a:pt x="1861" y="3089"/>
                  </a:lnTo>
                  <a:lnTo>
                    <a:pt x="1801" y="3067"/>
                  </a:lnTo>
                  <a:lnTo>
                    <a:pt x="1671" y="3125"/>
                  </a:lnTo>
                  <a:lnTo>
                    <a:pt x="1609" y="3245"/>
                  </a:lnTo>
                  <a:lnTo>
                    <a:pt x="1580" y="3228"/>
                  </a:lnTo>
                  <a:lnTo>
                    <a:pt x="1537" y="3144"/>
                  </a:lnTo>
                  <a:lnTo>
                    <a:pt x="1529" y="3080"/>
                  </a:lnTo>
                  <a:lnTo>
                    <a:pt x="1467" y="3078"/>
                  </a:lnTo>
                  <a:lnTo>
                    <a:pt x="1388" y="3104"/>
                  </a:lnTo>
                  <a:lnTo>
                    <a:pt x="1388" y="3202"/>
                  </a:lnTo>
                  <a:lnTo>
                    <a:pt x="1390" y="3236"/>
                  </a:lnTo>
                  <a:lnTo>
                    <a:pt x="1362" y="3307"/>
                  </a:lnTo>
                  <a:lnTo>
                    <a:pt x="1283" y="3313"/>
                  </a:lnTo>
                  <a:lnTo>
                    <a:pt x="1223" y="3360"/>
                  </a:lnTo>
                  <a:lnTo>
                    <a:pt x="1221" y="3360"/>
                  </a:lnTo>
                  <a:lnTo>
                    <a:pt x="1209" y="3321"/>
                  </a:lnTo>
                  <a:lnTo>
                    <a:pt x="1140" y="3277"/>
                  </a:lnTo>
                  <a:lnTo>
                    <a:pt x="1095" y="3260"/>
                  </a:lnTo>
                  <a:lnTo>
                    <a:pt x="1080" y="3206"/>
                  </a:lnTo>
                  <a:lnTo>
                    <a:pt x="1023" y="3196"/>
                  </a:lnTo>
                  <a:lnTo>
                    <a:pt x="1023" y="3138"/>
                  </a:lnTo>
                  <a:lnTo>
                    <a:pt x="969" y="3089"/>
                  </a:lnTo>
                  <a:lnTo>
                    <a:pt x="959" y="3025"/>
                  </a:lnTo>
                  <a:lnTo>
                    <a:pt x="937" y="3006"/>
                  </a:lnTo>
                  <a:lnTo>
                    <a:pt x="895" y="3010"/>
                  </a:lnTo>
                  <a:lnTo>
                    <a:pt x="876" y="2999"/>
                  </a:lnTo>
                  <a:lnTo>
                    <a:pt x="833" y="3016"/>
                  </a:lnTo>
                  <a:lnTo>
                    <a:pt x="797" y="3001"/>
                  </a:lnTo>
                  <a:lnTo>
                    <a:pt x="797" y="2976"/>
                  </a:lnTo>
                  <a:lnTo>
                    <a:pt x="743" y="2905"/>
                  </a:lnTo>
                  <a:lnTo>
                    <a:pt x="677" y="2890"/>
                  </a:lnTo>
                  <a:lnTo>
                    <a:pt x="554" y="2850"/>
                  </a:lnTo>
                  <a:lnTo>
                    <a:pt x="511" y="2850"/>
                  </a:lnTo>
                  <a:lnTo>
                    <a:pt x="377" y="2901"/>
                  </a:lnTo>
                  <a:lnTo>
                    <a:pt x="238" y="2923"/>
                  </a:lnTo>
                  <a:lnTo>
                    <a:pt x="185" y="2972"/>
                  </a:lnTo>
                  <a:lnTo>
                    <a:pt x="148" y="2972"/>
                  </a:lnTo>
                  <a:lnTo>
                    <a:pt x="104" y="3006"/>
                  </a:lnTo>
                  <a:lnTo>
                    <a:pt x="120" y="2903"/>
                  </a:lnTo>
                  <a:lnTo>
                    <a:pt x="159" y="2741"/>
                  </a:lnTo>
                  <a:lnTo>
                    <a:pt x="221" y="2654"/>
                  </a:lnTo>
                  <a:lnTo>
                    <a:pt x="240" y="2468"/>
                  </a:lnTo>
                  <a:lnTo>
                    <a:pt x="189" y="2201"/>
                  </a:lnTo>
                  <a:lnTo>
                    <a:pt x="116" y="2088"/>
                  </a:lnTo>
                  <a:lnTo>
                    <a:pt x="144" y="2067"/>
                  </a:lnTo>
                  <a:lnTo>
                    <a:pt x="180" y="2067"/>
                  </a:lnTo>
                  <a:lnTo>
                    <a:pt x="197" y="1979"/>
                  </a:lnTo>
                  <a:lnTo>
                    <a:pt x="178" y="1924"/>
                  </a:lnTo>
                  <a:lnTo>
                    <a:pt x="210" y="1892"/>
                  </a:lnTo>
                  <a:lnTo>
                    <a:pt x="136" y="1781"/>
                  </a:lnTo>
                  <a:lnTo>
                    <a:pt x="104" y="1805"/>
                  </a:lnTo>
                  <a:lnTo>
                    <a:pt x="84" y="1794"/>
                  </a:lnTo>
                  <a:lnTo>
                    <a:pt x="63" y="1732"/>
                  </a:lnTo>
                  <a:lnTo>
                    <a:pt x="5" y="1796"/>
                  </a:lnTo>
                  <a:lnTo>
                    <a:pt x="1" y="1696"/>
                  </a:lnTo>
                  <a:lnTo>
                    <a:pt x="27" y="16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4332464" y="2885686"/>
              <a:ext cx="200365" cy="186332"/>
            </a:xfrm>
            <a:custGeom>
              <a:avLst/>
              <a:gdLst/>
              <a:ahLst/>
              <a:cxnLst/>
              <a:rect l="l" t="t" r="r" b="b"/>
              <a:pathLst>
                <a:path w="4212" h="3917" extrusionOk="0">
                  <a:moveTo>
                    <a:pt x="1" y="2734"/>
                  </a:moveTo>
                  <a:lnTo>
                    <a:pt x="61" y="2687"/>
                  </a:lnTo>
                  <a:lnTo>
                    <a:pt x="140" y="2681"/>
                  </a:lnTo>
                  <a:lnTo>
                    <a:pt x="168" y="2610"/>
                  </a:lnTo>
                  <a:lnTo>
                    <a:pt x="166" y="2576"/>
                  </a:lnTo>
                  <a:lnTo>
                    <a:pt x="166" y="2478"/>
                  </a:lnTo>
                  <a:lnTo>
                    <a:pt x="245" y="2452"/>
                  </a:lnTo>
                  <a:lnTo>
                    <a:pt x="307" y="2454"/>
                  </a:lnTo>
                  <a:lnTo>
                    <a:pt x="315" y="2518"/>
                  </a:lnTo>
                  <a:lnTo>
                    <a:pt x="358" y="2602"/>
                  </a:lnTo>
                  <a:lnTo>
                    <a:pt x="387" y="2619"/>
                  </a:lnTo>
                  <a:lnTo>
                    <a:pt x="449" y="2499"/>
                  </a:lnTo>
                  <a:lnTo>
                    <a:pt x="579" y="2441"/>
                  </a:lnTo>
                  <a:lnTo>
                    <a:pt x="639" y="2463"/>
                  </a:lnTo>
                  <a:lnTo>
                    <a:pt x="641" y="2538"/>
                  </a:lnTo>
                  <a:lnTo>
                    <a:pt x="671" y="2570"/>
                  </a:lnTo>
                  <a:lnTo>
                    <a:pt x="716" y="2518"/>
                  </a:lnTo>
                  <a:lnTo>
                    <a:pt x="748" y="2518"/>
                  </a:lnTo>
                  <a:lnTo>
                    <a:pt x="778" y="2557"/>
                  </a:lnTo>
                  <a:lnTo>
                    <a:pt x="804" y="2570"/>
                  </a:lnTo>
                  <a:lnTo>
                    <a:pt x="1723" y="2567"/>
                  </a:lnTo>
                  <a:lnTo>
                    <a:pt x="1808" y="2333"/>
                  </a:lnTo>
                  <a:lnTo>
                    <a:pt x="1727" y="2284"/>
                  </a:lnTo>
                  <a:lnTo>
                    <a:pt x="1529" y="7"/>
                  </a:lnTo>
                  <a:lnTo>
                    <a:pt x="1842" y="1"/>
                  </a:lnTo>
                  <a:lnTo>
                    <a:pt x="3534" y="1123"/>
                  </a:lnTo>
                  <a:lnTo>
                    <a:pt x="3564" y="1247"/>
                  </a:lnTo>
                  <a:lnTo>
                    <a:pt x="3619" y="1296"/>
                  </a:lnTo>
                  <a:lnTo>
                    <a:pt x="3713" y="1290"/>
                  </a:lnTo>
                  <a:lnTo>
                    <a:pt x="3786" y="1317"/>
                  </a:lnTo>
                  <a:lnTo>
                    <a:pt x="3833" y="1373"/>
                  </a:lnTo>
                  <a:lnTo>
                    <a:pt x="3895" y="1390"/>
                  </a:lnTo>
                  <a:lnTo>
                    <a:pt x="3944" y="1435"/>
                  </a:lnTo>
                  <a:lnTo>
                    <a:pt x="3942" y="1475"/>
                  </a:lnTo>
                  <a:lnTo>
                    <a:pt x="3918" y="1554"/>
                  </a:lnTo>
                  <a:lnTo>
                    <a:pt x="3935" y="1593"/>
                  </a:lnTo>
                  <a:lnTo>
                    <a:pt x="3997" y="1616"/>
                  </a:lnTo>
                  <a:lnTo>
                    <a:pt x="4116" y="1601"/>
                  </a:lnTo>
                  <a:lnTo>
                    <a:pt x="4212" y="1571"/>
                  </a:lnTo>
                  <a:lnTo>
                    <a:pt x="4212" y="1571"/>
                  </a:lnTo>
                  <a:lnTo>
                    <a:pt x="4200" y="2070"/>
                  </a:lnTo>
                  <a:lnTo>
                    <a:pt x="4183" y="2303"/>
                  </a:lnTo>
                  <a:lnTo>
                    <a:pt x="4140" y="2328"/>
                  </a:lnTo>
                  <a:lnTo>
                    <a:pt x="4133" y="2416"/>
                  </a:lnTo>
                  <a:lnTo>
                    <a:pt x="4116" y="2474"/>
                  </a:lnTo>
                  <a:lnTo>
                    <a:pt x="3986" y="2546"/>
                  </a:lnTo>
                  <a:lnTo>
                    <a:pt x="3910" y="2585"/>
                  </a:lnTo>
                  <a:lnTo>
                    <a:pt x="3833" y="2591"/>
                  </a:lnTo>
                  <a:lnTo>
                    <a:pt x="3758" y="2640"/>
                  </a:lnTo>
                  <a:lnTo>
                    <a:pt x="3707" y="2640"/>
                  </a:lnTo>
                  <a:lnTo>
                    <a:pt x="3596" y="2640"/>
                  </a:lnTo>
                  <a:lnTo>
                    <a:pt x="3528" y="2672"/>
                  </a:lnTo>
                  <a:lnTo>
                    <a:pt x="3468" y="2666"/>
                  </a:lnTo>
                  <a:lnTo>
                    <a:pt x="3291" y="2685"/>
                  </a:lnTo>
                  <a:lnTo>
                    <a:pt x="3231" y="2670"/>
                  </a:lnTo>
                  <a:lnTo>
                    <a:pt x="3223" y="2685"/>
                  </a:lnTo>
                  <a:lnTo>
                    <a:pt x="3203" y="2665"/>
                  </a:lnTo>
                  <a:lnTo>
                    <a:pt x="3157" y="2661"/>
                  </a:lnTo>
                  <a:lnTo>
                    <a:pt x="3084" y="2636"/>
                  </a:lnTo>
                  <a:lnTo>
                    <a:pt x="3020" y="2644"/>
                  </a:lnTo>
                  <a:lnTo>
                    <a:pt x="2896" y="2665"/>
                  </a:lnTo>
                  <a:lnTo>
                    <a:pt x="2817" y="2710"/>
                  </a:lnTo>
                  <a:lnTo>
                    <a:pt x="2753" y="2764"/>
                  </a:lnTo>
                  <a:lnTo>
                    <a:pt x="2555" y="2874"/>
                  </a:lnTo>
                  <a:lnTo>
                    <a:pt x="2414" y="2966"/>
                  </a:lnTo>
                  <a:lnTo>
                    <a:pt x="2391" y="3018"/>
                  </a:lnTo>
                  <a:lnTo>
                    <a:pt x="2258" y="3058"/>
                  </a:lnTo>
                  <a:lnTo>
                    <a:pt x="2228" y="3050"/>
                  </a:lnTo>
                  <a:lnTo>
                    <a:pt x="2150" y="3054"/>
                  </a:lnTo>
                  <a:lnTo>
                    <a:pt x="2141" y="3088"/>
                  </a:lnTo>
                  <a:lnTo>
                    <a:pt x="2105" y="3101"/>
                  </a:lnTo>
                  <a:lnTo>
                    <a:pt x="2047" y="3203"/>
                  </a:lnTo>
                  <a:lnTo>
                    <a:pt x="2043" y="3239"/>
                  </a:lnTo>
                  <a:lnTo>
                    <a:pt x="1988" y="3314"/>
                  </a:lnTo>
                  <a:lnTo>
                    <a:pt x="1915" y="3450"/>
                  </a:lnTo>
                  <a:lnTo>
                    <a:pt x="1851" y="3500"/>
                  </a:lnTo>
                  <a:lnTo>
                    <a:pt x="1804" y="3536"/>
                  </a:lnTo>
                  <a:lnTo>
                    <a:pt x="1821" y="3583"/>
                  </a:lnTo>
                  <a:lnTo>
                    <a:pt x="1828" y="3658"/>
                  </a:lnTo>
                  <a:lnTo>
                    <a:pt x="1780" y="3668"/>
                  </a:lnTo>
                  <a:lnTo>
                    <a:pt x="1776" y="3721"/>
                  </a:lnTo>
                  <a:lnTo>
                    <a:pt x="1798" y="3760"/>
                  </a:lnTo>
                  <a:lnTo>
                    <a:pt x="1783" y="3822"/>
                  </a:lnTo>
                  <a:lnTo>
                    <a:pt x="1751" y="3845"/>
                  </a:lnTo>
                  <a:lnTo>
                    <a:pt x="1704" y="3916"/>
                  </a:lnTo>
                  <a:lnTo>
                    <a:pt x="1623" y="3892"/>
                  </a:lnTo>
                  <a:lnTo>
                    <a:pt x="1603" y="3862"/>
                  </a:lnTo>
                  <a:lnTo>
                    <a:pt x="1618" y="3845"/>
                  </a:lnTo>
                  <a:lnTo>
                    <a:pt x="1548" y="3834"/>
                  </a:lnTo>
                  <a:lnTo>
                    <a:pt x="1463" y="3852"/>
                  </a:lnTo>
                  <a:lnTo>
                    <a:pt x="1461" y="3873"/>
                  </a:lnTo>
                  <a:lnTo>
                    <a:pt x="1439" y="3894"/>
                  </a:lnTo>
                  <a:lnTo>
                    <a:pt x="1335" y="3886"/>
                  </a:lnTo>
                  <a:lnTo>
                    <a:pt x="1273" y="3856"/>
                  </a:lnTo>
                  <a:lnTo>
                    <a:pt x="1241" y="3860"/>
                  </a:lnTo>
                  <a:lnTo>
                    <a:pt x="1166" y="3901"/>
                  </a:lnTo>
                  <a:lnTo>
                    <a:pt x="1164" y="3866"/>
                  </a:lnTo>
                  <a:lnTo>
                    <a:pt x="1140" y="3839"/>
                  </a:lnTo>
                  <a:lnTo>
                    <a:pt x="1072" y="3837"/>
                  </a:lnTo>
                  <a:lnTo>
                    <a:pt x="1072" y="3807"/>
                  </a:lnTo>
                  <a:lnTo>
                    <a:pt x="1053" y="3775"/>
                  </a:lnTo>
                  <a:lnTo>
                    <a:pt x="1053" y="3724"/>
                  </a:lnTo>
                  <a:lnTo>
                    <a:pt x="1021" y="3728"/>
                  </a:lnTo>
                  <a:lnTo>
                    <a:pt x="993" y="3762"/>
                  </a:lnTo>
                  <a:lnTo>
                    <a:pt x="949" y="3768"/>
                  </a:lnTo>
                  <a:lnTo>
                    <a:pt x="974" y="3700"/>
                  </a:lnTo>
                  <a:lnTo>
                    <a:pt x="1021" y="3636"/>
                  </a:lnTo>
                  <a:lnTo>
                    <a:pt x="1021" y="3606"/>
                  </a:lnTo>
                  <a:lnTo>
                    <a:pt x="964" y="3591"/>
                  </a:lnTo>
                  <a:lnTo>
                    <a:pt x="934" y="3572"/>
                  </a:lnTo>
                  <a:lnTo>
                    <a:pt x="951" y="3500"/>
                  </a:lnTo>
                  <a:lnTo>
                    <a:pt x="923" y="3446"/>
                  </a:lnTo>
                  <a:lnTo>
                    <a:pt x="867" y="3399"/>
                  </a:lnTo>
                  <a:lnTo>
                    <a:pt x="863" y="3370"/>
                  </a:lnTo>
                  <a:lnTo>
                    <a:pt x="814" y="3386"/>
                  </a:lnTo>
                  <a:lnTo>
                    <a:pt x="793" y="3406"/>
                  </a:lnTo>
                  <a:lnTo>
                    <a:pt x="723" y="3376"/>
                  </a:lnTo>
                  <a:lnTo>
                    <a:pt x="675" y="3378"/>
                  </a:lnTo>
                  <a:lnTo>
                    <a:pt x="624" y="3450"/>
                  </a:lnTo>
                  <a:lnTo>
                    <a:pt x="590" y="3453"/>
                  </a:lnTo>
                  <a:lnTo>
                    <a:pt x="537" y="3489"/>
                  </a:lnTo>
                  <a:lnTo>
                    <a:pt x="473" y="3489"/>
                  </a:lnTo>
                  <a:lnTo>
                    <a:pt x="417" y="3450"/>
                  </a:lnTo>
                  <a:lnTo>
                    <a:pt x="381" y="3434"/>
                  </a:lnTo>
                  <a:lnTo>
                    <a:pt x="324" y="3459"/>
                  </a:lnTo>
                  <a:lnTo>
                    <a:pt x="294" y="3446"/>
                  </a:lnTo>
                  <a:lnTo>
                    <a:pt x="294" y="3442"/>
                  </a:lnTo>
                  <a:lnTo>
                    <a:pt x="307" y="3410"/>
                  </a:lnTo>
                  <a:lnTo>
                    <a:pt x="309" y="3367"/>
                  </a:lnTo>
                  <a:lnTo>
                    <a:pt x="242" y="3329"/>
                  </a:lnTo>
                  <a:lnTo>
                    <a:pt x="240" y="3290"/>
                  </a:lnTo>
                  <a:lnTo>
                    <a:pt x="255" y="3259"/>
                  </a:lnTo>
                  <a:lnTo>
                    <a:pt x="257" y="3229"/>
                  </a:lnTo>
                  <a:lnTo>
                    <a:pt x="223" y="3190"/>
                  </a:lnTo>
                  <a:lnTo>
                    <a:pt x="210" y="3156"/>
                  </a:lnTo>
                  <a:lnTo>
                    <a:pt x="181" y="3130"/>
                  </a:lnTo>
                  <a:lnTo>
                    <a:pt x="153" y="3135"/>
                  </a:lnTo>
                  <a:lnTo>
                    <a:pt x="121" y="3109"/>
                  </a:lnTo>
                  <a:lnTo>
                    <a:pt x="93" y="3045"/>
                  </a:lnTo>
                  <a:lnTo>
                    <a:pt x="33" y="2985"/>
                  </a:lnTo>
                  <a:lnTo>
                    <a:pt x="25" y="2953"/>
                  </a:lnTo>
                  <a:lnTo>
                    <a:pt x="51" y="2847"/>
                  </a:lnTo>
                  <a:lnTo>
                    <a:pt x="35" y="2811"/>
                  </a:lnTo>
                  <a:lnTo>
                    <a:pt x="35" y="2764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4416899" y="3011078"/>
              <a:ext cx="92809" cy="67549"/>
            </a:xfrm>
            <a:custGeom>
              <a:avLst/>
              <a:gdLst/>
              <a:ahLst/>
              <a:cxnLst/>
              <a:rect l="l" t="t" r="r" b="b"/>
              <a:pathLst>
                <a:path w="1951" h="1420" extrusionOk="0">
                  <a:moveTo>
                    <a:pt x="8" y="1186"/>
                  </a:moveTo>
                  <a:lnTo>
                    <a:pt x="23" y="1124"/>
                  </a:lnTo>
                  <a:lnTo>
                    <a:pt x="1" y="1085"/>
                  </a:lnTo>
                  <a:lnTo>
                    <a:pt x="5" y="1032"/>
                  </a:lnTo>
                  <a:lnTo>
                    <a:pt x="53" y="1022"/>
                  </a:lnTo>
                  <a:lnTo>
                    <a:pt x="46" y="947"/>
                  </a:lnTo>
                  <a:lnTo>
                    <a:pt x="29" y="900"/>
                  </a:lnTo>
                  <a:lnTo>
                    <a:pt x="76" y="864"/>
                  </a:lnTo>
                  <a:lnTo>
                    <a:pt x="140" y="814"/>
                  </a:lnTo>
                  <a:lnTo>
                    <a:pt x="213" y="678"/>
                  </a:lnTo>
                  <a:lnTo>
                    <a:pt x="268" y="603"/>
                  </a:lnTo>
                  <a:lnTo>
                    <a:pt x="272" y="567"/>
                  </a:lnTo>
                  <a:lnTo>
                    <a:pt x="330" y="465"/>
                  </a:lnTo>
                  <a:lnTo>
                    <a:pt x="366" y="452"/>
                  </a:lnTo>
                  <a:lnTo>
                    <a:pt x="375" y="418"/>
                  </a:lnTo>
                  <a:lnTo>
                    <a:pt x="453" y="414"/>
                  </a:lnTo>
                  <a:lnTo>
                    <a:pt x="483" y="422"/>
                  </a:lnTo>
                  <a:lnTo>
                    <a:pt x="616" y="382"/>
                  </a:lnTo>
                  <a:lnTo>
                    <a:pt x="639" y="330"/>
                  </a:lnTo>
                  <a:lnTo>
                    <a:pt x="780" y="238"/>
                  </a:lnTo>
                  <a:lnTo>
                    <a:pt x="978" y="128"/>
                  </a:lnTo>
                  <a:lnTo>
                    <a:pt x="1042" y="74"/>
                  </a:lnTo>
                  <a:lnTo>
                    <a:pt x="1121" y="29"/>
                  </a:lnTo>
                  <a:lnTo>
                    <a:pt x="1245" y="8"/>
                  </a:lnTo>
                  <a:lnTo>
                    <a:pt x="1309" y="0"/>
                  </a:lnTo>
                  <a:lnTo>
                    <a:pt x="1382" y="25"/>
                  </a:lnTo>
                  <a:lnTo>
                    <a:pt x="1428" y="29"/>
                  </a:lnTo>
                  <a:lnTo>
                    <a:pt x="1448" y="49"/>
                  </a:lnTo>
                  <a:lnTo>
                    <a:pt x="1439" y="68"/>
                  </a:lnTo>
                  <a:lnTo>
                    <a:pt x="1428" y="140"/>
                  </a:lnTo>
                  <a:lnTo>
                    <a:pt x="1396" y="192"/>
                  </a:lnTo>
                  <a:lnTo>
                    <a:pt x="1396" y="266"/>
                  </a:lnTo>
                  <a:lnTo>
                    <a:pt x="1642" y="430"/>
                  </a:lnTo>
                  <a:lnTo>
                    <a:pt x="1646" y="533"/>
                  </a:lnTo>
                  <a:lnTo>
                    <a:pt x="1736" y="603"/>
                  </a:lnTo>
                  <a:lnTo>
                    <a:pt x="1847" y="544"/>
                  </a:lnTo>
                  <a:lnTo>
                    <a:pt x="1874" y="559"/>
                  </a:lnTo>
                  <a:lnTo>
                    <a:pt x="1881" y="591"/>
                  </a:lnTo>
                  <a:lnTo>
                    <a:pt x="1902" y="610"/>
                  </a:lnTo>
                  <a:lnTo>
                    <a:pt x="1908" y="661"/>
                  </a:lnTo>
                  <a:lnTo>
                    <a:pt x="1878" y="701"/>
                  </a:lnTo>
                  <a:lnTo>
                    <a:pt x="1934" y="774"/>
                  </a:lnTo>
                  <a:lnTo>
                    <a:pt x="1951" y="772"/>
                  </a:lnTo>
                  <a:lnTo>
                    <a:pt x="1951" y="814"/>
                  </a:lnTo>
                  <a:lnTo>
                    <a:pt x="1895" y="881"/>
                  </a:lnTo>
                  <a:lnTo>
                    <a:pt x="1849" y="883"/>
                  </a:lnTo>
                  <a:lnTo>
                    <a:pt x="1768" y="926"/>
                  </a:lnTo>
                  <a:lnTo>
                    <a:pt x="1740" y="913"/>
                  </a:lnTo>
                  <a:lnTo>
                    <a:pt x="1689" y="938"/>
                  </a:lnTo>
                  <a:lnTo>
                    <a:pt x="1693" y="985"/>
                  </a:lnTo>
                  <a:lnTo>
                    <a:pt x="1652" y="1015"/>
                  </a:lnTo>
                  <a:lnTo>
                    <a:pt x="1661" y="1070"/>
                  </a:lnTo>
                  <a:lnTo>
                    <a:pt x="1595" y="1085"/>
                  </a:lnTo>
                  <a:lnTo>
                    <a:pt x="1584" y="1107"/>
                  </a:lnTo>
                  <a:lnTo>
                    <a:pt x="1317" y="1041"/>
                  </a:lnTo>
                  <a:lnTo>
                    <a:pt x="1298" y="1045"/>
                  </a:lnTo>
                  <a:lnTo>
                    <a:pt x="1298" y="1045"/>
                  </a:lnTo>
                  <a:lnTo>
                    <a:pt x="1277" y="1039"/>
                  </a:lnTo>
                  <a:lnTo>
                    <a:pt x="1219" y="1068"/>
                  </a:lnTo>
                  <a:lnTo>
                    <a:pt x="1158" y="1070"/>
                  </a:lnTo>
                  <a:lnTo>
                    <a:pt x="1062" y="1085"/>
                  </a:lnTo>
                  <a:lnTo>
                    <a:pt x="929" y="1085"/>
                  </a:lnTo>
                  <a:lnTo>
                    <a:pt x="906" y="1094"/>
                  </a:lnTo>
                  <a:lnTo>
                    <a:pt x="714" y="1094"/>
                  </a:lnTo>
                  <a:lnTo>
                    <a:pt x="626" y="1100"/>
                  </a:lnTo>
                  <a:lnTo>
                    <a:pt x="618" y="1156"/>
                  </a:lnTo>
                  <a:lnTo>
                    <a:pt x="635" y="1237"/>
                  </a:lnTo>
                  <a:lnTo>
                    <a:pt x="663" y="1260"/>
                  </a:lnTo>
                  <a:lnTo>
                    <a:pt x="694" y="1331"/>
                  </a:lnTo>
                  <a:lnTo>
                    <a:pt x="695" y="1408"/>
                  </a:lnTo>
                  <a:lnTo>
                    <a:pt x="639" y="1399"/>
                  </a:lnTo>
                  <a:lnTo>
                    <a:pt x="601" y="1374"/>
                  </a:lnTo>
                  <a:lnTo>
                    <a:pt x="567" y="1373"/>
                  </a:lnTo>
                  <a:lnTo>
                    <a:pt x="518" y="1406"/>
                  </a:lnTo>
                  <a:lnTo>
                    <a:pt x="458" y="1420"/>
                  </a:lnTo>
                  <a:lnTo>
                    <a:pt x="375" y="1376"/>
                  </a:lnTo>
                  <a:lnTo>
                    <a:pt x="349" y="1337"/>
                  </a:lnTo>
                  <a:lnTo>
                    <a:pt x="294" y="1312"/>
                  </a:lnTo>
                  <a:lnTo>
                    <a:pt x="255" y="1312"/>
                  </a:lnTo>
                  <a:lnTo>
                    <a:pt x="225" y="1292"/>
                  </a:lnTo>
                  <a:lnTo>
                    <a:pt x="187" y="1292"/>
                  </a:lnTo>
                  <a:lnTo>
                    <a:pt x="91" y="1241"/>
                  </a:lnTo>
                  <a:lnTo>
                    <a:pt x="16" y="118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4267912" y="2991479"/>
              <a:ext cx="79299" cy="57940"/>
            </a:xfrm>
            <a:custGeom>
              <a:avLst/>
              <a:gdLst/>
              <a:ahLst/>
              <a:cxnLst/>
              <a:rect l="l" t="t" r="r" b="b"/>
              <a:pathLst>
                <a:path w="1667" h="1218" extrusionOk="0">
                  <a:moveTo>
                    <a:pt x="239" y="156"/>
                  </a:moveTo>
                  <a:lnTo>
                    <a:pt x="283" y="122"/>
                  </a:lnTo>
                  <a:lnTo>
                    <a:pt x="320" y="122"/>
                  </a:lnTo>
                  <a:lnTo>
                    <a:pt x="373" y="73"/>
                  </a:lnTo>
                  <a:lnTo>
                    <a:pt x="512" y="51"/>
                  </a:lnTo>
                  <a:lnTo>
                    <a:pt x="646" y="0"/>
                  </a:lnTo>
                  <a:lnTo>
                    <a:pt x="689" y="0"/>
                  </a:lnTo>
                  <a:lnTo>
                    <a:pt x="812" y="40"/>
                  </a:lnTo>
                  <a:lnTo>
                    <a:pt x="878" y="55"/>
                  </a:lnTo>
                  <a:lnTo>
                    <a:pt x="932" y="126"/>
                  </a:lnTo>
                  <a:lnTo>
                    <a:pt x="932" y="151"/>
                  </a:lnTo>
                  <a:lnTo>
                    <a:pt x="968" y="166"/>
                  </a:lnTo>
                  <a:lnTo>
                    <a:pt x="1011" y="149"/>
                  </a:lnTo>
                  <a:lnTo>
                    <a:pt x="1030" y="160"/>
                  </a:lnTo>
                  <a:lnTo>
                    <a:pt x="1072" y="156"/>
                  </a:lnTo>
                  <a:lnTo>
                    <a:pt x="1094" y="175"/>
                  </a:lnTo>
                  <a:lnTo>
                    <a:pt x="1104" y="239"/>
                  </a:lnTo>
                  <a:lnTo>
                    <a:pt x="1158" y="288"/>
                  </a:lnTo>
                  <a:lnTo>
                    <a:pt x="1158" y="346"/>
                  </a:lnTo>
                  <a:lnTo>
                    <a:pt x="1215" y="356"/>
                  </a:lnTo>
                  <a:lnTo>
                    <a:pt x="1230" y="410"/>
                  </a:lnTo>
                  <a:lnTo>
                    <a:pt x="1275" y="427"/>
                  </a:lnTo>
                  <a:lnTo>
                    <a:pt x="1344" y="471"/>
                  </a:lnTo>
                  <a:lnTo>
                    <a:pt x="1356" y="510"/>
                  </a:lnTo>
                  <a:lnTo>
                    <a:pt x="1392" y="540"/>
                  </a:lnTo>
                  <a:lnTo>
                    <a:pt x="1392" y="587"/>
                  </a:lnTo>
                  <a:lnTo>
                    <a:pt x="1408" y="623"/>
                  </a:lnTo>
                  <a:lnTo>
                    <a:pt x="1382" y="729"/>
                  </a:lnTo>
                  <a:lnTo>
                    <a:pt x="1390" y="761"/>
                  </a:lnTo>
                  <a:lnTo>
                    <a:pt x="1450" y="821"/>
                  </a:lnTo>
                  <a:lnTo>
                    <a:pt x="1478" y="885"/>
                  </a:lnTo>
                  <a:lnTo>
                    <a:pt x="1510" y="911"/>
                  </a:lnTo>
                  <a:lnTo>
                    <a:pt x="1538" y="906"/>
                  </a:lnTo>
                  <a:lnTo>
                    <a:pt x="1567" y="932"/>
                  </a:lnTo>
                  <a:lnTo>
                    <a:pt x="1580" y="966"/>
                  </a:lnTo>
                  <a:lnTo>
                    <a:pt x="1614" y="1005"/>
                  </a:lnTo>
                  <a:lnTo>
                    <a:pt x="1612" y="1035"/>
                  </a:lnTo>
                  <a:lnTo>
                    <a:pt x="1597" y="1066"/>
                  </a:lnTo>
                  <a:lnTo>
                    <a:pt x="1599" y="1105"/>
                  </a:lnTo>
                  <a:lnTo>
                    <a:pt x="1666" y="1143"/>
                  </a:lnTo>
                  <a:lnTo>
                    <a:pt x="1664" y="1186"/>
                  </a:lnTo>
                  <a:lnTo>
                    <a:pt x="1651" y="1218"/>
                  </a:lnTo>
                  <a:lnTo>
                    <a:pt x="1646" y="1178"/>
                  </a:lnTo>
                  <a:lnTo>
                    <a:pt x="1591" y="1175"/>
                  </a:lnTo>
                  <a:lnTo>
                    <a:pt x="1567" y="1146"/>
                  </a:lnTo>
                  <a:lnTo>
                    <a:pt x="1518" y="1145"/>
                  </a:lnTo>
                  <a:lnTo>
                    <a:pt x="1476" y="1169"/>
                  </a:lnTo>
                  <a:lnTo>
                    <a:pt x="1393" y="1135"/>
                  </a:lnTo>
                  <a:lnTo>
                    <a:pt x="1314" y="1139"/>
                  </a:lnTo>
                  <a:lnTo>
                    <a:pt x="1269" y="1105"/>
                  </a:lnTo>
                  <a:lnTo>
                    <a:pt x="1166" y="1052"/>
                  </a:lnTo>
                  <a:lnTo>
                    <a:pt x="1002" y="1050"/>
                  </a:lnTo>
                  <a:lnTo>
                    <a:pt x="953" y="1060"/>
                  </a:lnTo>
                  <a:lnTo>
                    <a:pt x="953" y="1064"/>
                  </a:lnTo>
                  <a:lnTo>
                    <a:pt x="889" y="1045"/>
                  </a:lnTo>
                  <a:lnTo>
                    <a:pt x="655" y="1041"/>
                  </a:lnTo>
                  <a:lnTo>
                    <a:pt x="561" y="1081"/>
                  </a:lnTo>
                  <a:lnTo>
                    <a:pt x="514" y="1143"/>
                  </a:lnTo>
                  <a:lnTo>
                    <a:pt x="341" y="1128"/>
                  </a:lnTo>
                  <a:lnTo>
                    <a:pt x="256" y="1169"/>
                  </a:lnTo>
                  <a:lnTo>
                    <a:pt x="192" y="1148"/>
                  </a:lnTo>
                  <a:lnTo>
                    <a:pt x="194" y="1099"/>
                  </a:lnTo>
                  <a:lnTo>
                    <a:pt x="175" y="1082"/>
                  </a:lnTo>
                  <a:lnTo>
                    <a:pt x="219" y="1094"/>
                  </a:lnTo>
                  <a:lnTo>
                    <a:pt x="245" y="1103"/>
                  </a:lnTo>
                  <a:lnTo>
                    <a:pt x="303" y="1067"/>
                  </a:lnTo>
                  <a:lnTo>
                    <a:pt x="215" y="1037"/>
                  </a:lnTo>
                  <a:lnTo>
                    <a:pt x="157" y="1067"/>
                  </a:lnTo>
                  <a:lnTo>
                    <a:pt x="142" y="1049"/>
                  </a:lnTo>
                  <a:lnTo>
                    <a:pt x="168" y="1020"/>
                  </a:lnTo>
                  <a:lnTo>
                    <a:pt x="168" y="964"/>
                  </a:lnTo>
                  <a:lnTo>
                    <a:pt x="194" y="938"/>
                  </a:lnTo>
                  <a:lnTo>
                    <a:pt x="352" y="938"/>
                  </a:lnTo>
                  <a:lnTo>
                    <a:pt x="396" y="885"/>
                  </a:lnTo>
                  <a:lnTo>
                    <a:pt x="445" y="874"/>
                  </a:lnTo>
                  <a:lnTo>
                    <a:pt x="501" y="836"/>
                  </a:lnTo>
                  <a:lnTo>
                    <a:pt x="537" y="845"/>
                  </a:lnTo>
                  <a:lnTo>
                    <a:pt x="552" y="857"/>
                  </a:lnTo>
                  <a:lnTo>
                    <a:pt x="590" y="825"/>
                  </a:lnTo>
                  <a:lnTo>
                    <a:pt x="616" y="815"/>
                  </a:lnTo>
                  <a:lnTo>
                    <a:pt x="678" y="855"/>
                  </a:lnTo>
                  <a:lnTo>
                    <a:pt x="733" y="857"/>
                  </a:lnTo>
                  <a:lnTo>
                    <a:pt x="799" y="877"/>
                  </a:lnTo>
                  <a:lnTo>
                    <a:pt x="881" y="913"/>
                  </a:lnTo>
                  <a:lnTo>
                    <a:pt x="940" y="915"/>
                  </a:lnTo>
                  <a:lnTo>
                    <a:pt x="957" y="881"/>
                  </a:lnTo>
                  <a:lnTo>
                    <a:pt x="936" y="849"/>
                  </a:lnTo>
                  <a:lnTo>
                    <a:pt x="913" y="853"/>
                  </a:lnTo>
                  <a:lnTo>
                    <a:pt x="802" y="783"/>
                  </a:lnTo>
                  <a:lnTo>
                    <a:pt x="753" y="783"/>
                  </a:lnTo>
                  <a:lnTo>
                    <a:pt x="674" y="734"/>
                  </a:lnTo>
                  <a:lnTo>
                    <a:pt x="608" y="730"/>
                  </a:lnTo>
                  <a:lnTo>
                    <a:pt x="563" y="717"/>
                  </a:lnTo>
                  <a:lnTo>
                    <a:pt x="494" y="747"/>
                  </a:lnTo>
                  <a:lnTo>
                    <a:pt x="399" y="819"/>
                  </a:lnTo>
                  <a:lnTo>
                    <a:pt x="352" y="819"/>
                  </a:lnTo>
                  <a:lnTo>
                    <a:pt x="326" y="834"/>
                  </a:lnTo>
                  <a:lnTo>
                    <a:pt x="207" y="832"/>
                  </a:lnTo>
                  <a:lnTo>
                    <a:pt x="202" y="811"/>
                  </a:lnTo>
                  <a:lnTo>
                    <a:pt x="236" y="785"/>
                  </a:lnTo>
                  <a:lnTo>
                    <a:pt x="172" y="744"/>
                  </a:lnTo>
                  <a:lnTo>
                    <a:pt x="192" y="740"/>
                  </a:lnTo>
                  <a:lnTo>
                    <a:pt x="192" y="687"/>
                  </a:lnTo>
                  <a:lnTo>
                    <a:pt x="145" y="680"/>
                  </a:lnTo>
                  <a:lnTo>
                    <a:pt x="89" y="580"/>
                  </a:lnTo>
                  <a:lnTo>
                    <a:pt x="0" y="510"/>
                  </a:lnTo>
                  <a:lnTo>
                    <a:pt x="162" y="361"/>
                  </a:lnTo>
                  <a:lnTo>
                    <a:pt x="228" y="24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4274429" y="3025587"/>
              <a:ext cx="39007" cy="11750"/>
            </a:xfrm>
            <a:custGeom>
              <a:avLst/>
              <a:gdLst/>
              <a:ahLst/>
              <a:cxnLst/>
              <a:rect l="l" t="t" r="r" b="b"/>
              <a:pathLst>
                <a:path w="820" h="247" extrusionOk="0">
                  <a:moveTo>
                    <a:pt x="31" y="226"/>
                  </a:moveTo>
                  <a:lnTo>
                    <a:pt x="1" y="189"/>
                  </a:lnTo>
                  <a:lnTo>
                    <a:pt x="46" y="145"/>
                  </a:lnTo>
                  <a:lnTo>
                    <a:pt x="99" y="211"/>
                  </a:lnTo>
                  <a:lnTo>
                    <a:pt x="170" y="209"/>
                  </a:lnTo>
                  <a:lnTo>
                    <a:pt x="208" y="172"/>
                  </a:lnTo>
                  <a:lnTo>
                    <a:pt x="150" y="187"/>
                  </a:lnTo>
                  <a:lnTo>
                    <a:pt x="84" y="155"/>
                  </a:lnTo>
                  <a:lnTo>
                    <a:pt x="70" y="115"/>
                  </a:lnTo>
                  <a:lnTo>
                    <a:pt x="189" y="117"/>
                  </a:lnTo>
                  <a:lnTo>
                    <a:pt x="215" y="102"/>
                  </a:lnTo>
                  <a:lnTo>
                    <a:pt x="262" y="102"/>
                  </a:lnTo>
                  <a:lnTo>
                    <a:pt x="357" y="30"/>
                  </a:lnTo>
                  <a:lnTo>
                    <a:pt x="426" y="0"/>
                  </a:lnTo>
                  <a:lnTo>
                    <a:pt x="471" y="13"/>
                  </a:lnTo>
                  <a:lnTo>
                    <a:pt x="537" y="17"/>
                  </a:lnTo>
                  <a:lnTo>
                    <a:pt x="616" y="66"/>
                  </a:lnTo>
                  <a:lnTo>
                    <a:pt x="665" y="66"/>
                  </a:lnTo>
                  <a:lnTo>
                    <a:pt x="776" y="136"/>
                  </a:lnTo>
                  <a:lnTo>
                    <a:pt x="799" y="132"/>
                  </a:lnTo>
                  <a:lnTo>
                    <a:pt x="820" y="164"/>
                  </a:lnTo>
                  <a:lnTo>
                    <a:pt x="803" y="198"/>
                  </a:lnTo>
                  <a:lnTo>
                    <a:pt x="744" y="196"/>
                  </a:lnTo>
                  <a:lnTo>
                    <a:pt x="662" y="160"/>
                  </a:lnTo>
                  <a:lnTo>
                    <a:pt x="596" y="140"/>
                  </a:lnTo>
                  <a:lnTo>
                    <a:pt x="541" y="138"/>
                  </a:lnTo>
                  <a:lnTo>
                    <a:pt x="479" y="98"/>
                  </a:lnTo>
                  <a:lnTo>
                    <a:pt x="453" y="108"/>
                  </a:lnTo>
                  <a:lnTo>
                    <a:pt x="415" y="140"/>
                  </a:lnTo>
                  <a:lnTo>
                    <a:pt x="400" y="128"/>
                  </a:lnTo>
                  <a:lnTo>
                    <a:pt x="364" y="119"/>
                  </a:lnTo>
                  <a:lnTo>
                    <a:pt x="308" y="157"/>
                  </a:lnTo>
                  <a:lnTo>
                    <a:pt x="259" y="168"/>
                  </a:lnTo>
                  <a:lnTo>
                    <a:pt x="215" y="221"/>
                  </a:lnTo>
                  <a:lnTo>
                    <a:pt x="57" y="221"/>
                  </a:lnTo>
                  <a:lnTo>
                    <a:pt x="31" y="24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4277046" y="3040999"/>
              <a:ext cx="37485" cy="23119"/>
            </a:xfrm>
            <a:custGeom>
              <a:avLst/>
              <a:gdLst/>
              <a:ahLst/>
              <a:cxnLst/>
              <a:rect l="l" t="t" r="r" b="b"/>
              <a:pathLst>
                <a:path w="788" h="486" extrusionOk="0">
                  <a:moveTo>
                    <a:pt x="0" y="107"/>
                  </a:moveTo>
                  <a:lnTo>
                    <a:pt x="64" y="128"/>
                  </a:lnTo>
                  <a:lnTo>
                    <a:pt x="149" y="87"/>
                  </a:lnTo>
                  <a:lnTo>
                    <a:pt x="322" y="102"/>
                  </a:lnTo>
                  <a:lnTo>
                    <a:pt x="369" y="40"/>
                  </a:lnTo>
                  <a:lnTo>
                    <a:pt x="463" y="0"/>
                  </a:lnTo>
                  <a:lnTo>
                    <a:pt x="697" y="4"/>
                  </a:lnTo>
                  <a:lnTo>
                    <a:pt x="761" y="23"/>
                  </a:lnTo>
                  <a:lnTo>
                    <a:pt x="770" y="102"/>
                  </a:lnTo>
                  <a:lnTo>
                    <a:pt x="759" y="141"/>
                  </a:lnTo>
                  <a:lnTo>
                    <a:pt x="761" y="228"/>
                  </a:lnTo>
                  <a:lnTo>
                    <a:pt x="787" y="258"/>
                  </a:lnTo>
                  <a:lnTo>
                    <a:pt x="785" y="305"/>
                  </a:lnTo>
                  <a:lnTo>
                    <a:pt x="744" y="337"/>
                  </a:lnTo>
                  <a:lnTo>
                    <a:pt x="654" y="354"/>
                  </a:lnTo>
                  <a:lnTo>
                    <a:pt x="584" y="393"/>
                  </a:lnTo>
                  <a:lnTo>
                    <a:pt x="533" y="405"/>
                  </a:lnTo>
                  <a:lnTo>
                    <a:pt x="501" y="467"/>
                  </a:lnTo>
                  <a:lnTo>
                    <a:pt x="441" y="486"/>
                  </a:lnTo>
                  <a:lnTo>
                    <a:pt x="428" y="471"/>
                  </a:lnTo>
                  <a:lnTo>
                    <a:pt x="433" y="427"/>
                  </a:lnTo>
                  <a:lnTo>
                    <a:pt x="322" y="439"/>
                  </a:lnTo>
                  <a:lnTo>
                    <a:pt x="384" y="373"/>
                  </a:lnTo>
                  <a:lnTo>
                    <a:pt x="354" y="371"/>
                  </a:lnTo>
                  <a:lnTo>
                    <a:pt x="369" y="346"/>
                  </a:lnTo>
                  <a:lnTo>
                    <a:pt x="347" y="322"/>
                  </a:lnTo>
                  <a:lnTo>
                    <a:pt x="303" y="316"/>
                  </a:lnTo>
                  <a:lnTo>
                    <a:pt x="288" y="294"/>
                  </a:lnTo>
                  <a:lnTo>
                    <a:pt x="416" y="292"/>
                  </a:lnTo>
                  <a:lnTo>
                    <a:pt x="439" y="277"/>
                  </a:lnTo>
                  <a:lnTo>
                    <a:pt x="367" y="237"/>
                  </a:lnTo>
                  <a:lnTo>
                    <a:pt x="305" y="252"/>
                  </a:lnTo>
                  <a:lnTo>
                    <a:pt x="239" y="275"/>
                  </a:lnTo>
                  <a:lnTo>
                    <a:pt x="209" y="269"/>
                  </a:lnTo>
                  <a:lnTo>
                    <a:pt x="196" y="241"/>
                  </a:lnTo>
                  <a:lnTo>
                    <a:pt x="143" y="237"/>
                  </a:lnTo>
                  <a:lnTo>
                    <a:pt x="96" y="190"/>
                  </a:lnTo>
                  <a:lnTo>
                    <a:pt x="143" y="156"/>
                  </a:lnTo>
                  <a:lnTo>
                    <a:pt x="108" y="153"/>
                  </a:lnTo>
                  <a:lnTo>
                    <a:pt x="23" y="14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4300878" y="3041427"/>
              <a:ext cx="87053" cy="86007"/>
            </a:xfrm>
            <a:custGeom>
              <a:avLst/>
              <a:gdLst/>
              <a:ahLst/>
              <a:cxnLst/>
              <a:rect l="l" t="t" r="r" b="b"/>
              <a:pathLst>
                <a:path w="1830" h="1808" extrusionOk="0">
                  <a:moveTo>
                    <a:pt x="0" y="458"/>
                  </a:moveTo>
                  <a:lnTo>
                    <a:pt x="32" y="396"/>
                  </a:lnTo>
                  <a:lnTo>
                    <a:pt x="83" y="384"/>
                  </a:lnTo>
                  <a:lnTo>
                    <a:pt x="153" y="345"/>
                  </a:lnTo>
                  <a:lnTo>
                    <a:pt x="243" y="328"/>
                  </a:lnTo>
                  <a:lnTo>
                    <a:pt x="284" y="296"/>
                  </a:lnTo>
                  <a:lnTo>
                    <a:pt x="286" y="249"/>
                  </a:lnTo>
                  <a:lnTo>
                    <a:pt x="260" y="219"/>
                  </a:lnTo>
                  <a:lnTo>
                    <a:pt x="258" y="132"/>
                  </a:lnTo>
                  <a:lnTo>
                    <a:pt x="269" y="93"/>
                  </a:lnTo>
                  <a:lnTo>
                    <a:pt x="260" y="10"/>
                  </a:lnTo>
                  <a:lnTo>
                    <a:pt x="309" y="0"/>
                  </a:lnTo>
                  <a:lnTo>
                    <a:pt x="473" y="2"/>
                  </a:lnTo>
                  <a:lnTo>
                    <a:pt x="576" y="55"/>
                  </a:lnTo>
                  <a:lnTo>
                    <a:pt x="621" y="89"/>
                  </a:lnTo>
                  <a:lnTo>
                    <a:pt x="700" y="85"/>
                  </a:lnTo>
                  <a:lnTo>
                    <a:pt x="783" y="119"/>
                  </a:lnTo>
                  <a:lnTo>
                    <a:pt x="825" y="95"/>
                  </a:lnTo>
                  <a:lnTo>
                    <a:pt x="874" y="96"/>
                  </a:lnTo>
                  <a:lnTo>
                    <a:pt x="898" y="125"/>
                  </a:lnTo>
                  <a:lnTo>
                    <a:pt x="953" y="128"/>
                  </a:lnTo>
                  <a:lnTo>
                    <a:pt x="958" y="172"/>
                  </a:lnTo>
                  <a:lnTo>
                    <a:pt x="988" y="185"/>
                  </a:lnTo>
                  <a:lnTo>
                    <a:pt x="1045" y="160"/>
                  </a:lnTo>
                  <a:lnTo>
                    <a:pt x="1081" y="176"/>
                  </a:lnTo>
                  <a:lnTo>
                    <a:pt x="1137" y="215"/>
                  </a:lnTo>
                  <a:lnTo>
                    <a:pt x="1201" y="215"/>
                  </a:lnTo>
                  <a:lnTo>
                    <a:pt x="1254" y="179"/>
                  </a:lnTo>
                  <a:lnTo>
                    <a:pt x="1288" y="176"/>
                  </a:lnTo>
                  <a:lnTo>
                    <a:pt x="1339" y="104"/>
                  </a:lnTo>
                  <a:lnTo>
                    <a:pt x="1387" y="102"/>
                  </a:lnTo>
                  <a:lnTo>
                    <a:pt x="1457" y="132"/>
                  </a:lnTo>
                  <a:lnTo>
                    <a:pt x="1478" y="112"/>
                  </a:lnTo>
                  <a:lnTo>
                    <a:pt x="1527" y="96"/>
                  </a:lnTo>
                  <a:lnTo>
                    <a:pt x="1531" y="125"/>
                  </a:lnTo>
                  <a:lnTo>
                    <a:pt x="1587" y="172"/>
                  </a:lnTo>
                  <a:lnTo>
                    <a:pt x="1615" y="226"/>
                  </a:lnTo>
                  <a:lnTo>
                    <a:pt x="1598" y="298"/>
                  </a:lnTo>
                  <a:lnTo>
                    <a:pt x="1628" y="317"/>
                  </a:lnTo>
                  <a:lnTo>
                    <a:pt x="1685" y="332"/>
                  </a:lnTo>
                  <a:lnTo>
                    <a:pt x="1685" y="362"/>
                  </a:lnTo>
                  <a:lnTo>
                    <a:pt x="1638" y="426"/>
                  </a:lnTo>
                  <a:lnTo>
                    <a:pt x="1613" y="494"/>
                  </a:lnTo>
                  <a:lnTo>
                    <a:pt x="1657" y="488"/>
                  </a:lnTo>
                  <a:lnTo>
                    <a:pt x="1685" y="454"/>
                  </a:lnTo>
                  <a:lnTo>
                    <a:pt x="1717" y="450"/>
                  </a:lnTo>
                  <a:lnTo>
                    <a:pt x="1717" y="501"/>
                  </a:lnTo>
                  <a:lnTo>
                    <a:pt x="1736" y="533"/>
                  </a:lnTo>
                  <a:lnTo>
                    <a:pt x="1736" y="563"/>
                  </a:lnTo>
                  <a:lnTo>
                    <a:pt x="1804" y="565"/>
                  </a:lnTo>
                  <a:lnTo>
                    <a:pt x="1828" y="592"/>
                  </a:lnTo>
                  <a:lnTo>
                    <a:pt x="1830" y="627"/>
                  </a:lnTo>
                  <a:lnTo>
                    <a:pt x="1809" y="639"/>
                  </a:lnTo>
                  <a:lnTo>
                    <a:pt x="1711" y="676"/>
                  </a:lnTo>
                  <a:lnTo>
                    <a:pt x="1711" y="716"/>
                  </a:lnTo>
                  <a:lnTo>
                    <a:pt x="1732" y="738"/>
                  </a:lnTo>
                  <a:lnTo>
                    <a:pt x="1741" y="857"/>
                  </a:lnTo>
                  <a:lnTo>
                    <a:pt x="1726" y="895"/>
                  </a:lnTo>
                  <a:lnTo>
                    <a:pt x="1736" y="987"/>
                  </a:lnTo>
                  <a:lnTo>
                    <a:pt x="1764" y="1006"/>
                  </a:lnTo>
                  <a:lnTo>
                    <a:pt x="1796" y="1058"/>
                  </a:lnTo>
                  <a:lnTo>
                    <a:pt x="1790" y="1092"/>
                  </a:lnTo>
                  <a:lnTo>
                    <a:pt x="1749" y="1089"/>
                  </a:lnTo>
                  <a:lnTo>
                    <a:pt x="1717" y="1105"/>
                  </a:lnTo>
                  <a:lnTo>
                    <a:pt x="1717" y="1139"/>
                  </a:lnTo>
                  <a:lnTo>
                    <a:pt x="1766" y="1194"/>
                  </a:lnTo>
                  <a:lnTo>
                    <a:pt x="1783" y="1217"/>
                  </a:lnTo>
                  <a:lnTo>
                    <a:pt x="1775" y="1271"/>
                  </a:lnTo>
                  <a:lnTo>
                    <a:pt x="1708" y="1422"/>
                  </a:lnTo>
                  <a:lnTo>
                    <a:pt x="1662" y="1437"/>
                  </a:lnTo>
                  <a:lnTo>
                    <a:pt x="1649" y="1467"/>
                  </a:lnTo>
                  <a:lnTo>
                    <a:pt x="1668" y="1516"/>
                  </a:lnTo>
                  <a:lnTo>
                    <a:pt x="1625" y="1614"/>
                  </a:lnTo>
                  <a:lnTo>
                    <a:pt x="1587" y="1653"/>
                  </a:lnTo>
                  <a:lnTo>
                    <a:pt x="1595" y="1678"/>
                  </a:lnTo>
                  <a:lnTo>
                    <a:pt x="1199" y="1808"/>
                  </a:lnTo>
                  <a:lnTo>
                    <a:pt x="1103" y="1742"/>
                  </a:lnTo>
                  <a:lnTo>
                    <a:pt x="1066" y="1740"/>
                  </a:lnTo>
                  <a:lnTo>
                    <a:pt x="998" y="1648"/>
                  </a:lnTo>
                  <a:lnTo>
                    <a:pt x="956" y="1627"/>
                  </a:lnTo>
                  <a:lnTo>
                    <a:pt x="975" y="1591"/>
                  </a:lnTo>
                  <a:lnTo>
                    <a:pt x="968" y="1585"/>
                  </a:lnTo>
                  <a:lnTo>
                    <a:pt x="1077" y="1512"/>
                  </a:lnTo>
                  <a:lnTo>
                    <a:pt x="1096" y="1169"/>
                  </a:lnTo>
                  <a:lnTo>
                    <a:pt x="1105" y="1128"/>
                  </a:lnTo>
                  <a:lnTo>
                    <a:pt x="1075" y="1115"/>
                  </a:lnTo>
                  <a:lnTo>
                    <a:pt x="1081" y="1072"/>
                  </a:lnTo>
                  <a:lnTo>
                    <a:pt x="1115" y="1057"/>
                  </a:lnTo>
                  <a:lnTo>
                    <a:pt x="1115" y="1017"/>
                  </a:lnTo>
                  <a:lnTo>
                    <a:pt x="1066" y="970"/>
                  </a:lnTo>
                  <a:lnTo>
                    <a:pt x="1073" y="927"/>
                  </a:lnTo>
                  <a:lnTo>
                    <a:pt x="1011" y="814"/>
                  </a:lnTo>
                  <a:lnTo>
                    <a:pt x="981" y="768"/>
                  </a:lnTo>
                  <a:lnTo>
                    <a:pt x="945" y="701"/>
                  </a:lnTo>
                  <a:lnTo>
                    <a:pt x="729" y="701"/>
                  </a:lnTo>
                  <a:lnTo>
                    <a:pt x="661" y="729"/>
                  </a:lnTo>
                  <a:lnTo>
                    <a:pt x="621" y="774"/>
                  </a:lnTo>
                  <a:lnTo>
                    <a:pt x="550" y="836"/>
                  </a:lnTo>
                  <a:lnTo>
                    <a:pt x="550" y="870"/>
                  </a:lnTo>
                  <a:lnTo>
                    <a:pt x="471" y="912"/>
                  </a:lnTo>
                  <a:lnTo>
                    <a:pt x="429" y="915"/>
                  </a:lnTo>
                  <a:lnTo>
                    <a:pt x="392" y="883"/>
                  </a:lnTo>
                  <a:lnTo>
                    <a:pt x="322" y="848"/>
                  </a:lnTo>
                  <a:lnTo>
                    <a:pt x="301" y="768"/>
                  </a:lnTo>
                  <a:lnTo>
                    <a:pt x="247" y="767"/>
                  </a:lnTo>
                  <a:lnTo>
                    <a:pt x="224" y="744"/>
                  </a:lnTo>
                  <a:lnTo>
                    <a:pt x="226" y="703"/>
                  </a:lnTo>
                  <a:lnTo>
                    <a:pt x="245" y="684"/>
                  </a:lnTo>
                  <a:lnTo>
                    <a:pt x="203" y="663"/>
                  </a:lnTo>
                  <a:lnTo>
                    <a:pt x="179" y="697"/>
                  </a:lnTo>
                  <a:lnTo>
                    <a:pt x="139" y="682"/>
                  </a:lnTo>
                  <a:lnTo>
                    <a:pt x="81" y="678"/>
                  </a:lnTo>
                  <a:lnTo>
                    <a:pt x="23" y="597"/>
                  </a:lnTo>
                  <a:lnTo>
                    <a:pt x="47" y="501"/>
                  </a:lnTo>
                  <a:lnTo>
                    <a:pt x="6" y="45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4326090" y="3107405"/>
              <a:ext cx="3092" cy="3187"/>
            </a:xfrm>
            <a:custGeom>
              <a:avLst/>
              <a:gdLst/>
              <a:ahLst/>
              <a:cxnLst/>
              <a:rect l="l" t="t" r="r" b="b"/>
              <a:pathLst>
                <a:path w="65" h="67" extrusionOk="0">
                  <a:moveTo>
                    <a:pt x="65" y="67"/>
                  </a:moveTo>
                  <a:lnTo>
                    <a:pt x="59" y="31"/>
                  </a:lnTo>
                  <a:lnTo>
                    <a:pt x="39" y="8"/>
                  </a:lnTo>
                  <a:lnTo>
                    <a:pt x="12" y="1"/>
                  </a:lnTo>
                  <a:lnTo>
                    <a:pt x="1" y="22"/>
                  </a:lnTo>
                  <a:lnTo>
                    <a:pt x="7" y="44"/>
                  </a:lnTo>
                  <a:lnTo>
                    <a:pt x="42" y="6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4319953" y="3074725"/>
              <a:ext cx="33965" cy="42147"/>
            </a:xfrm>
            <a:custGeom>
              <a:avLst/>
              <a:gdLst/>
              <a:ahLst/>
              <a:cxnLst/>
              <a:rect l="l" t="t" r="r" b="b"/>
              <a:pathLst>
                <a:path w="714" h="886" extrusionOk="0">
                  <a:moveTo>
                    <a:pt x="28" y="215"/>
                  </a:moveTo>
                  <a:lnTo>
                    <a:pt x="70" y="212"/>
                  </a:lnTo>
                  <a:lnTo>
                    <a:pt x="149" y="170"/>
                  </a:lnTo>
                  <a:lnTo>
                    <a:pt x="149" y="136"/>
                  </a:lnTo>
                  <a:lnTo>
                    <a:pt x="220" y="74"/>
                  </a:lnTo>
                  <a:lnTo>
                    <a:pt x="260" y="29"/>
                  </a:lnTo>
                  <a:lnTo>
                    <a:pt x="328" y="1"/>
                  </a:lnTo>
                  <a:lnTo>
                    <a:pt x="544" y="1"/>
                  </a:lnTo>
                  <a:lnTo>
                    <a:pt x="580" y="68"/>
                  </a:lnTo>
                  <a:lnTo>
                    <a:pt x="610" y="114"/>
                  </a:lnTo>
                  <a:lnTo>
                    <a:pt x="672" y="227"/>
                  </a:lnTo>
                  <a:lnTo>
                    <a:pt x="665" y="270"/>
                  </a:lnTo>
                  <a:lnTo>
                    <a:pt x="714" y="317"/>
                  </a:lnTo>
                  <a:lnTo>
                    <a:pt x="714" y="357"/>
                  </a:lnTo>
                  <a:lnTo>
                    <a:pt x="680" y="372"/>
                  </a:lnTo>
                  <a:lnTo>
                    <a:pt x="674" y="415"/>
                  </a:lnTo>
                  <a:lnTo>
                    <a:pt x="704" y="428"/>
                  </a:lnTo>
                  <a:lnTo>
                    <a:pt x="695" y="469"/>
                  </a:lnTo>
                  <a:lnTo>
                    <a:pt x="676" y="812"/>
                  </a:lnTo>
                  <a:lnTo>
                    <a:pt x="567" y="885"/>
                  </a:lnTo>
                  <a:lnTo>
                    <a:pt x="535" y="869"/>
                  </a:lnTo>
                  <a:lnTo>
                    <a:pt x="437" y="869"/>
                  </a:lnTo>
                  <a:lnTo>
                    <a:pt x="299" y="797"/>
                  </a:lnTo>
                  <a:lnTo>
                    <a:pt x="241" y="784"/>
                  </a:lnTo>
                  <a:lnTo>
                    <a:pt x="256" y="752"/>
                  </a:lnTo>
                  <a:lnTo>
                    <a:pt x="218" y="710"/>
                  </a:lnTo>
                  <a:lnTo>
                    <a:pt x="186" y="678"/>
                  </a:lnTo>
                  <a:lnTo>
                    <a:pt x="207" y="633"/>
                  </a:lnTo>
                  <a:lnTo>
                    <a:pt x="205" y="622"/>
                  </a:lnTo>
                  <a:lnTo>
                    <a:pt x="154" y="643"/>
                  </a:lnTo>
                  <a:lnTo>
                    <a:pt x="98" y="581"/>
                  </a:lnTo>
                  <a:lnTo>
                    <a:pt x="98" y="522"/>
                  </a:lnTo>
                  <a:lnTo>
                    <a:pt x="72" y="439"/>
                  </a:lnTo>
                  <a:lnTo>
                    <a:pt x="23" y="432"/>
                  </a:lnTo>
                  <a:lnTo>
                    <a:pt x="2" y="390"/>
                  </a:lnTo>
                  <a:lnTo>
                    <a:pt x="38" y="324"/>
                  </a:lnTo>
                  <a:lnTo>
                    <a:pt x="0" y="306"/>
                  </a:lnTo>
                  <a:lnTo>
                    <a:pt x="4" y="266"/>
                  </a:lnTo>
                  <a:lnTo>
                    <a:pt x="32" y="21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4342215" y="3093610"/>
              <a:ext cx="49425" cy="53421"/>
            </a:xfrm>
            <a:custGeom>
              <a:avLst/>
              <a:gdLst/>
              <a:ahLst/>
              <a:cxnLst/>
              <a:rect l="l" t="t" r="r" b="b"/>
              <a:pathLst>
                <a:path w="1039" h="1123" extrusionOk="0">
                  <a:moveTo>
                    <a:pt x="1" y="472"/>
                  </a:moveTo>
                  <a:lnTo>
                    <a:pt x="10" y="432"/>
                  </a:lnTo>
                  <a:lnTo>
                    <a:pt x="37" y="366"/>
                  </a:lnTo>
                  <a:lnTo>
                    <a:pt x="99" y="336"/>
                  </a:lnTo>
                  <a:lnTo>
                    <a:pt x="153" y="274"/>
                  </a:lnTo>
                  <a:lnTo>
                    <a:pt x="146" y="234"/>
                  </a:lnTo>
                  <a:lnTo>
                    <a:pt x="172" y="165"/>
                  </a:lnTo>
                  <a:lnTo>
                    <a:pt x="206" y="148"/>
                  </a:lnTo>
                  <a:lnTo>
                    <a:pt x="206" y="110"/>
                  </a:lnTo>
                  <a:lnTo>
                    <a:pt x="223" y="57"/>
                  </a:lnTo>
                  <a:lnTo>
                    <a:pt x="291" y="27"/>
                  </a:lnTo>
                  <a:lnTo>
                    <a:pt x="313" y="35"/>
                  </a:lnTo>
                  <a:lnTo>
                    <a:pt x="421" y="1"/>
                  </a:lnTo>
                  <a:lnTo>
                    <a:pt x="471" y="24"/>
                  </a:lnTo>
                  <a:lnTo>
                    <a:pt x="503" y="82"/>
                  </a:lnTo>
                  <a:lnTo>
                    <a:pt x="552" y="110"/>
                  </a:lnTo>
                  <a:lnTo>
                    <a:pt x="549" y="212"/>
                  </a:lnTo>
                  <a:lnTo>
                    <a:pt x="537" y="266"/>
                  </a:lnTo>
                  <a:lnTo>
                    <a:pt x="605" y="344"/>
                  </a:lnTo>
                  <a:lnTo>
                    <a:pt x="635" y="332"/>
                  </a:lnTo>
                  <a:lnTo>
                    <a:pt x="710" y="276"/>
                  </a:lnTo>
                  <a:lnTo>
                    <a:pt x="739" y="283"/>
                  </a:lnTo>
                  <a:lnTo>
                    <a:pt x="778" y="321"/>
                  </a:lnTo>
                  <a:lnTo>
                    <a:pt x="790" y="347"/>
                  </a:lnTo>
                  <a:lnTo>
                    <a:pt x="780" y="370"/>
                  </a:lnTo>
                  <a:lnTo>
                    <a:pt x="799" y="419"/>
                  </a:lnTo>
                  <a:lnTo>
                    <a:pt x="756" y="517"/>
                  </a:lnTo>
                  <a:lnTo>
                    <a:pt x="718" y="556"/>
                  </a:lnTo>
                  <a:lnTo>
                    <a:pt x="733" y="605"/>
                  </a:lnTo>
                  <a:lnTo>
                    <a:pt x="776" y="620"/>
                  </a:lnTo>
                  <a:lnTo>
                    <a:pt x="795" y="607"/>
                  </a:lnTo>
                  <a:lnTo>
                    <a:pt x="840" y="607"/>
                  </a:lnTo>
                  <a:lnTo>
                    <a:pt x="871" y="645"/>
                  </a:lnTo>
                  <a:lnTo>
                    <a:pt x="903" y="637"/>
                  </a:lnTo>
                  <a:lnTo>
                    <a:pt x="935" y="652"/>
                  </a:lnTo>
                  <a:lnTo>
                    <a:pt x="951" y="705"/>
                  </a:lnTo>
                  <a:lnTo>
                    <a:pt x="989" y="729"/>
                  </a:lnTo>
                  <a:lnTo>
                    <a:pt x="1023" y="731"/>
                  </a:lnTo>
                  <a:lnTo>
                    <a:pt x="1038" y="784"/>
                  </a:lnTo>
                  <a:lnTo>
                    <a:pt x="1004" y="810"/>
                  </a:lnTo>
                  <a:lnTo>
                    <a:pt x="1021" y="844"/>
                  </a:lnTo>
                  <a:lnTo>
                    <a:pt x="999" y="876"/>
                  </a:lnTo>
                  <a:lnTo>
                    <a:pt x="987" y="920"/>
                  </a:lnTo>
                  <a:lnTo>
                    <a:pt x="1004" y="959"/>
                  </a:lnTo>
                  <a:lnTo>
                    <a:pt x="982" y="1019"/>
                  </a:lnTo>
                  <a:lnTo>
                    <a:pt x="1006" y="1061"/>
                  </a:lnTo>
                  <a:lnTo>
                    <a:pt x="1008" y="1123"/>
                  </a:lnTo>
                  <a:lnTo>
                    <a:pt x="754" y="1031"/>
                  </a:lnTo>
                  <a:lnTo>
                    <a:pt x="556" y="884"/>
                  </a:lnTo>
                  <a:lnTo>
                    <a:pt x="502" y="878"/>
                  </a:lnTo>
                  <a:lnTo>
                    <a:pt x="342" y="718"/>
                  </a:lnTo>
                  <a:lnTo>
                    <a:pt x="234" y="645"/>
                  </a:lnTo>
                  <a:lnTo>
                    <a:pt x="197" y="643"/>
                  </a:lnTo>
                  <a:lnTo>
                    <a:pt x="129" y="551"/>
                  </a:lnTo>
                  <a:lnTo>
                    <a:pt x="87" y="530"/>
                  </a:lnTo>
                  <a:lnTo>
                    <a:pt x="106" y="494"/>
                  </a:lnTo>
                  <a:lnTo>
                    <a:pt x="67" y="47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4376370" y="3067210"/>
              <a:ext cx="76588" cy="80298"/>
            </a:xfrm>
            <a:custGeom>
              <a:avLst/>
              <a:gdLst/>
              <a:ahLst/>
              <a:cxnLst/>
              <a:rect l="l" t="t" r="r" b="b"/>
              <a:pathLst>
                <a:path w="1610" h="1688" extrusionOk="0">
                  <a:moveTo>
                    <a:pt x="290" y="1678"/>
                  </a:moveTo>
                  <a:lnTo>
                    <a:pt x="288" y="1616"/>
                  </a:lnTo>
                  <a:lnTo>
                    <a:pt x="264" y="1574"/>
                  </a:lnTo>
                  <a:lnTo>
                    <a:pt x="286" y="1514"/>
                  </a:lnTo>
                  <a:lnTo>
                    <a:pt x="269" y="1475"/>
                  </a:lnTo>
                  <a:lnTo>
                    <a:pt x="281" y="1431"/>
                  </a:lnTo>
                  <a:lnTo>
                    <a:pt x="303" y="1399"/>
                  </a:lnTo>
                  <a:lnTo>
                    <a:pt x="286" y="1365"/>
                  </a:lnTo>
                  <a:lnTo>
                    <a:pt x="320" y="1339"/>
                  </a:lnTo>
                  <a:lnTo>
                    <a:pt x="305" y="1286"/>
                  </a:lnTo>
                  <a:lnTo>
                    <a:pt x="271" y="1284"/>
                  </a:lnTo>
                  <a:lnTo>
                    <a:pt x="233" y="1260"/>
                  </a:lnTo>
                  <a:lnTo>
                    <a:pt x="217" y="1207"/>
                  </a:lnTo>
                  <a:lnTo>
                    <a:pt x="185" y="1192"/>
                  </a:lnTo>
                  <a:lnTo>
                    <a:pt x="153" y="1200"/>
                  </a:lnTo>
                  <a:lnTo>
                    <a:pt x="122" y="1162"/>
                  </a:lnTo>
                  <a:lnTo>
                    <a:pt x="77" y="1162"/>
                  </a:lnTo>
                  <a:lnTo>
                    <a:pt x="58" y="1175"/>
                  </a:lnTo>
                  <a:lnTo>
                    <a:pt x="15" y="1160"/>
                  </a:lnTo>
                  <a:lnTo>
                    <a:pt x="0" y="1111"/>
                  </a:lnTo>
                  <a:lnTo>
                    <a:pt x="38" y="1072"/>
                  </a:lnTo>
                  <a:lnTo>
                    <a:pt x="81" y="974"/>
                  </a:lnTo>
                  <a:lnTo>
                    <a:pt x="62" y="925"/>
                  </a:lnTo>
                  <a:lnTo>
                    <a:pt x="75" y="895"/>
                  </a:lnTo>
                  <a:lnTo>
                    <a:pt x="121" y="880"/>
                  </a:lnTo>
                  <a:lnTo>
                    <a:pt x="188" y="729"/>
                  </a:lnTo>
                  <a:lnTo>
                    <a:pt x="196" y="675"/>
                  </a:lnTo>
                  <a:lnTo>
                    <a:pt x="179" y="652"/>
                  </a:lnTo>
                  <a:lnTo>
                    <a:pt x="130" y="597"/>
                  </a:lnTo>
                  <a:lnTo>
                    <a:pt x="130" y="563"/>
                  </a:lnTo>
                  <a:lnTo>
                    <a:pt x="162" y="547"/>
                  </a:lnTo>
                  <a:lnTo>
                    <a:pt x="203" y="550"/>
                  </a:lnTo>
                  <a:lnTo>
                    <a:pt x="209" y="516"/>
                  </a:lnTo>
                  <a:lnTo>
                    <a:pt x="177" y="464"/>
                  </a:lnTo>
                  <a:lnTo>
                    <a:pt x="149" y="445"/>
                  </a:lnTo>
                  <a:lnTo>
                    <a:pt x="139" y="353"/>
                  </a:lnTo>
                  <a:lnTo>
                    <a:pt x="154" y="315"/>
                  </a:lnTo>
                  <a:lnTo>
                    <a:pt x="145" y="196"/>
                  </a:lnTo>
                  <a:lnTo>
                    <a:pt x="124" y="174"/>
                  </a:lnTo>
                  <a:lnTo>
                    <a:pt x="124" y="134"/>
                  </a:lnTo>
                  <a:lnTo>
                    <a:pt x="222" y="97"/>
                  </a:lnTo>
                  <a:lnTo>
                    <a:pt x="318" y="44"/>
                  </a:lnTo>
                  <a:lnTo>
                    <a:pt x="350" y="40"/>
                  </a:lnTo>
                  <a:lnTo>
                    <a:pt x="412" y="70"/>
                  </a:lnTo>
                  <a:lnTo>
                    <a:pt x="516" y="78"/>
                  </a:lnTo>
                  <a:lnTo>
                    <a:pt x="538" y="57"/>
                  </a:lnTo>
                  <a:lnTo>
                    <a:pt x="540" y="36"/>
                  </a:lnTo>
                  <a:lnTo>
                    <a:pt x="625" y="18"/>
                  </a:lnTo>
                  <a:lnTo>
                    <a:pt x="695" y="29"/>
                  </a:lnTo>
                  <a:lnTo>
                    <a:pt x="680" y="46"/>
                  </a:lnTo>
                  <a:lnTo>
                    <a:pt x="700" y="76"/>
                  </a:lnTo>
                  <a:lnTo>
                    <a:pt x="781" y="100"/>
                  </a:lnTo>
                  <a:lnTo>
                    <a:pt x="828" y="29"/>
                  </a:lnTo>
                  <a:lnTo>
                    <a:pt x="868" y="1"/>
                  </a:lnTo>
                  <a:lnTo>
                    <a:pt x="943" y="61"/>
                  </a:lnTo>
                  <a:lnTo>
                    <a:pt x="1039" y="112"/>
                  </a:lnTo>
                  <a:lnTo>
                    <a:pt x="1077" y="112"/>
                  </a:lnTo>
                  <a:lnTo>
                    <a:pt x="1107" y="132"/>
                  </a:lnTo>
                  <a:lnTo>
                    <a:pt x="1146" y="132"/>
                  </a:lnTo>
                  <a:lnTo>
                    <a:pt x="1201" y="157"/>
                  </a:lnTo>
                  <a:lnTo>
                    <a:pt x="1227" y="196"/>
                  </a:lnTo>
                  <a:lnTo>
                    <a:pt x="1310" y="240"/>
                  </a:lnTo>
                  <a:lnTo>
                    <a:pt x="1370" y="226"/>
                  </a:lnTo>
                  <a:lnTo>
                    <a:pt x="1419" y="193"/>
                  </a:lnTo>
                  <a:lnTo>
                    <a:pt x="1453" y="194"/>
                  </a:lnTo>
                  <a:lnTo>
                    <a:pt x="1491" y="219"/>
                  </a:lnTo>
                  <a:lnTo>
                    <a:pt x="1547" y="228"/>
                  </a:lnTo>
                  <a:lnTo>
                    <a:pt x="1547" y="249"/>
                  </a:lnTo>
                  <a:lnTo>
                    <a:pt x="1527" y="330"/>
                  </a:lnTo>
                  <a:lnTo>
                    <a:pt x="1549" y="385"/>
                  </a:lnTo>
                  <a:lnTo>
                    <a:pt x="1549" y="430"/>
                  </a:lnTo>
                  <a:lnTo>
                    <a:pt x="1587" y="464"/>
                  </a:lnTo>
                  <a:lnTo>
                    <a:pt x="1610" y="530"/>
                  </a:lnTo>
                  <a:lnTo>
                    <a:pt x="1587" y="586"/>
                  </a:lnTo>
                  <a:lnTo>
                    <a:pt x="1587" y="637"/>
                  </a:lnTo>
                  <a:lnTo>
                    <a:pt x="1534" y="671"/>
                  </a:lnTo>
                  <a:lnTo>
                    <a:pt x="1453" y="791"/>
                  </a:lnTo>
                  <a:lnTo>
                    <a:pt x="1459" y="844"/>
                  </a:lnTo>
                  <a:lnTo>
                    <a:pt x="1438" y="883"/>
                  </a:lnTo>
                  <a:lnTo>
                    <a:pt x="1436" y="942"/>
                  </a:lnTo>
                  <a:lnTo>
                    <a:pt x="1412" y="978"/>
                  </a:lnTo>
                  <a:lnTo>
                    <a:pt x="1414" y="1092"/>
                  </a:lnTo>
                  <a:lnTo>
                    <a:pt x="1391" y="1107"/>
                  </a:lnTo>
                  <a:lnTo>
                    <a:pt x="1391" y="1130"/>
                  </a:lnTo>
                  <a:lnTo>
                    <a:pt x="1419" y="1162"/>
                  </a:lnTo>
                  <a:lnTo>
                    <a:pt x="1457" y="1260"/>
                  </a:lnTo>
                  <a:lnTo>
                    <a:pt x="1463" y="1322"/>
                  </a:lnTo>
                  <a:lnTo>
                    <a:pt x="1523" y="1339"/>
                  </a:lnTo>
                  <a:lnTo>
                    <a:pt x="1547" y="1380"/>
                  </a:lnTo>
                  <a:lnTo>
                    <a:pt x="1544" y="1454"/>
                  </a:lnTo>
                  <a:lnTo>
                    <a:pt x="1508" y="1461"/>
                  </a:lnTo>
                  <a:lnTo>
                    <a:pt x="1455" y="1465"/>
                  </a:lnTo>
                  <a:lnTo>
                    <a:pt x="1444" y="1484"/>
                  </a:lnTo>
                  <a:lnTo>
                    <a:pt x="1408" y="1414"/>
                  </a:lnTo>
                  <a:lnTo>
                    <a:pt x="1359" y="1427"/>
                  </a:lnTo>
                  <a:lnTo>
                    <a:pt x="1346" y="1491"/>
                  </a:lnTo>
                  <a:lnTo>
                    <a:pt x="1227" y="1435"/>
                  </a:lnTo>
                  <a:lnTo>
                    <a:pt x="1099" y="1476"/>
                  </a:lnTo>
                  <a:lnTo>
                    <a:pt x="757" y="1478"/>
                  </a:lnTo>
                  <a:lnTo>
                    <a:pt x="661" y="1491"/>
                  </a:lnTo>
                  <a:lnTo>
                    <a:pt x="659" y="1516"/>
                  </a:lnTo>
                  <a:lnTo>
                    <a:pt x="480" y="1584"/>
                  </a:lnTo>
                  <a:lnTo>
                    <a:pt x="461" y="1608"/>
                  </a:lnTo>
                  <a:lnTo>
                    <a:pt x="405" y="1608"/>
                  </a:lnTo>
                  <a:lnTo>
                    <a:pt x="314" y="168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4442539" y="3060502"/>
              <a:ext cx="51518" cy="81440"/>
            </a:xfrm>
            <a:custGeom>
              <a:avLst/>
              <a:gdLst/>
              <a:ahLst/>
              <a:cxnLst/>
              <a:rect l="l" t="t" r="r" b="b"/>
              <a:pathLst>
                <a:path w="1083" h="1712" extrusionOk="0">
                  <a:moveTo>
                    <a:pt x="53" y="1625"/>
                  </a:moveTo>
                  <a:lnTo>
                    <a:pt x="64" y="1606"/>
                  </a:lnTo>
                  <a:lnTo>
                    <a:pt x="117" y="1602"/>
                  </a:lnTo>
                  <a:lnTo>
                    <a:pt x="153" y="1595"/>
                  </a:lnTo>
                  <a:lnTo>
                    <a:pt x="156" y="1521"/>
                  </a:lnTo>
                  <a:lnTo>
                    <a:pt x="132" y="1480"/>
                  </a:lnTo>
                  <a:lnTo>
                    <a:pt x="72" y="1463"/>
                  </a:lnTo>
                  <a:lnTo>
                    <a:pt x="66" y="1401"/>
                  </a:lnTo>
                  <a:lnTo>
                    <a:pt x="28" y="1303"/>
                  </a:lnTo>
                  <a:lnTo>
                    <a:pt x="0" y="1271"/>
                  </a:lnTo>
                  <a:lnTo>
                    <a:pt x="0" y="1248"/>
                  </a:lnTo>
                  <a:lnTo>
                    <a:pt x="23" y="1233"/>
                  </a:lnTo>
                  <a:lnTo>
                    <a:pt x="21" y="1119"/>
                  </a:lnTo>
                  <a:lnTo>
                    <a:pt x="45" y="1083"/>
                  </a:lnTo>
                  <a:lnTo>
                    <a:pt x="47" y="1024"/>
                  </a:lnTo>
                  <a:lnTo>
                    <a:pt x="68" y="985"/>
                  </a:lnTo>
                  <a:lnTo>
                    <a:pt x="62" y="932"/>
                  </a:lnTo>
                  <a:lnTo>
                    <a:pt x="143" y="812"/>
                  </a:lnTo>
                  <a:lnTo>
                    <a:pt x="196" y="778"/>
                  </a:lnTo>
                  <a:lnTo>
                    <a:pt x="196" y="727"/>
                  </a:lnTo>
                  <a:lnTo>
                    <a:pt x="219" y="671"/>
                  </a:lnTo>
                  <a:lnTo>
                    <a:pt x="196" y="605"/>
                  </a:lnTo>
                  <a:lnTo>
                    <a:pt x="158" y="571"/>
                  </a:lnTo>
                  <a:lnTo>
                    <a:pt x="158" y="526"/>
                  </a:lnTo>
                  <a:lnTo>
                    <a:pt x="136" y="471"/>
                  </a:lnTo>
                  <a:lnTo>
                    <a:pt x="156" y="390"/>
                  </a:lnTo>
                  <a:lnTo>
                    <a:pt x="155" y="292"/>
                  </a:lnTo>
                  <a:lnTo>
                    <a:pt x="124" y="221"/>
                  </a:lnTo>
                  <a:lnTo>
                    <a:pt x="96" y="198"/>
                  </a:lnTo>
                  <a:lnTo>
                    <a:pt x="79" y="117"/>
                  </a:lnTo>
                  <a:lnTo>
                    <a:pt x="87" y="61"/>
                  </a:lnTo>
                  <a:lnTo>
                    <a:pt x="175" y="55"/>
                  </a:lnTo>
                  <a:lnTo>
                    <a:pt x="367" y="55"/>
                  </a:lnTo>
                  <a:lnTo>
                    <a:pt x="390" y="46"/>
                  </a:lnTo>
                  <a:lnTo>
                    <a:pt x="523" y="46"/>
                  </a:lnTo>
                  <a:lnTo>
                    <a:pt x="619" y="31"/>
                  </a:lnTo>
                  <a:lnTo>
                    <a:pt x="680" y="29"/>
                  </a:lnTo>
                  <a:lnTo>
                    <a:pt x="738" y="0"/>
                  </a:lnTo>
                  <a:lnTo>
                    <a:pt x="759" y="6"/>
                  </a:lnTo>
                  <a:lnTo>
                    <a:pt x="779" y="76"/>
                  </a:lnTo>
                  <a:lnTo>
                    <a:pt x="802" y="98"/>
                  </a:lnTo>
                  <a:lnTo>
                    <a:pt x="808" y="138"/>
                  </a:lnTo>
                  <a:lnTo>
                    <a:pt x="864" y="189"/>
                  </a:lnTo>
                  <a:lnTo>
                    <a:pt x="885" y="221"/>
                  </a:lnTo>
                  <a:lnTo>
                    <a:pt x="939" y="260"/>
                  </a:lnTo>
                  <a:lnTo>
                    <a:pt x="926" y="332"/>
                  </a:lnTo>
                  <a:lnTo>
                    <a:pt x="928" y="424"/>
                  </a:lnTo>
                  <a:lnTo>
                    <a:pt x="955" y="445"/>
                  </a:lnTo>
                  <a:lnTo>
                    <a:pt x="977" y="452"/>
                  </a:lnTo>
                  <a:lnTo>
                    <a:pt x="981" y="541"/>
                  </a:lnTo>
                  <a:lnTo>
                    <a:pt x="960" y="578"/>
                  </a:lnTo>
                  <a:lnTo>
                    <a:pt x="956" y="616"/>
                  </a:lnTo>
                  <a:lnTo>
                    <a:pt x="981" y="637"/>
                  </a:lnTo>
                  <a:lnTo>
                    <a:pt x="988" y="686"/>
                  </a:lnTo>
                  <a:lnTo>
                    <a:pt x="966" y="718"/>
                  </a:lnTo>
                  <a:lnTo>
                    <a:pt x="987" y="755"/>
                  </a:lnTo>
                  <a:lnTo>
                    <a:pt x="981" y="844"/>
                  </a:lnTo>
                  <a:lnTo>
                    <a:pt x="998" y="881"/>
                  </a:lnTo>
                  <a:lnTo>
                    <a:pt x="1005" y="1034"/>
                  </a:lnTo>
                  <a:lnTo>
                    <a:pt x="979" y="1087"/>
                  </a:lnTo>
                  <a:lnTo>
                    <a:pt x="975" y="1120"/>
                  </a:lnTo>
                  <a:lnTo>
                    <a:pt x="962" y="1190"/>
                  </a:lnTo>
                  <a:lnTo>
                    <a:pt x="979" y="1252"/>
                  </a:lnTo>
                  <a:lnTo>
                    <a:pt x="1000" y="1320"/>
                  </a:lnTo>
                  <a:lnTo>
                    <a:pt x="1028" y="1331"/>
                  </a:lnTo>
                  <a:lnTo>
                    <a:pt x="1054" y="1358"/>
                  </a:lnTo>
                  <a:lnTo>
                    <a:pt x="1083" y="1401"/>
                  </a:lnTo>
                  <a:lnTo>
                    <a:pt x="943" y="1420"/>
                  </a:lnTo>
                  <a:lnTo>
                    <a:pt x="819" y="1478"/>
                  </a:lnTo>
                  <a:lnTo>
                    <a:pt x="685" y="1591"/>
                  </a:lnTo>
                  <a:lnTo>
                    <a:pt x="529" y="1604"/>
                  </a:lnTo>
                  <a:lnTo>
                    <a:pt x="307" y="1712"/>
                  </a:lnTo>
                  <a:lnTo>
                    <a:pt x="205" y="1666"/>
                  </a:lnTo>
                  <a:lnTo>
                    <a:pt x="66" y="164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4478597" y="3060597"/>
              <a:ext cx="24784" cy="66550"/>
            </a:xfrm>
            <a:custGeom>
              <a:avLst/>
              <a:gdLst/>
              <a:ahLst/>
              <a:cxnLst/>
              <a:rect l="l" t="t" r="r" b="b"/>
              <a:pathLst>
                <a:path w="521" h="1399" extrusionOk="0">
                  <a:moveTo>
                    <a:pt x="272" y="100"/>
                  </a:moveTo>
                  <a:lnTo>
                    <a:pt x="287" y="183"/>
                  </a:lnTo>
                  <a:lnTo>
                    <a:pt x="353" y="209"/>
                  </a:lnTo>
                  <a:lnTo>
                    <a:pt x="385" y="247"/>
                  </a:lnTo>
                  <a:lnTo>
                    <a:pt x="411" y="262"/>
                  </a:lnTo>
                  <a:lnTo>
                    <a:pt x="464" y="397"/>
                  </a:lnTo>
                  <a:lnTo>
                    <a:pt x="486" y="507"/>
                  </a:lnTo>
                  <a:lnTo>
                    <a:pt x="483" y="578"/>
                  </a:lnTo>
                  <a:lnTo>
                    <a:pt x="503" y="618"/>
                  </a:lnTo>
                  <a:lnTo>
                    <a:pt x="503" y="680"/>
                  </a:lnTo>
                  <a:lnTo>
                    <a:pt x="477" y="716"/>
                  </a:lnTo>
                  <a:lnTo>
                    <a:pt x="473" y="759"/>
                  </a:lnTo>
                  <a:lnTo>
                    <a:pt x="466" y="1070"/>
                  </a:lnTo>
                  <a:lnTo>
                    <a:pt x="483" y="1134"/>
                  </a:lnTo>
                  <a:lnTo>
                    <a:pt x="486" y="1205"/>
                  </a:lnTo>
                  <a:lnTo>
                    <a:pt x="520" y="1265"/>
                  </a:lnTo>
                  <a:lnTo>
                    <a:pt x="511" y="1314"/>
                  </a:lnTo>
                  <a:lnTo>
                    <a:pt x="485" y="1310"/>
                  </a:lnTo>
                  <a:lnTo>
                    <a:pt x="347" y="1397"/>
                  </a:lnTo>
                  <a:lnTo>
                    <a:pt x="325" y="1399"/>
                  </a:lnTo>
                  <a:lnTo>
                    <a:pt x="296" y="1356"/>
                  </a:lnTo>
                  <a:lnTo>
                    <a:pt x="270" y="1329"/>
                  </a:lnTo>
                  <a:lnTo>
                    <a:pt x="242" y="1318"/>
                  </a:lnTo>
                  <a:lnTo>
                    <a:pt x="221" y="1250"/>
                  </a:lnTo>
                  <a:lnTo>
                    <a:pt x="204" y="1188"/>
                  </a:lnTo>
                  <a:lnTo>
                    <a:pt x="217" y="1118"/>
                  </a:lnTo>
                  <a:lnTo>
                    <a:pt x="221" y="1085"/>
                  </a:lnTo>
                  <a:lnTo>
                    <a:pt x="247" y="1032"/>
                  </a:lnTo>
                  <a:lnTo>
                    <a:pt x="240" y="879"/>
                  </a:lnTo>
                  <a:lnTo>
                    <a:pt x="223" y="842"/>
                  </a:lnTo>
                  <a:lnTo>
                    <a:pt x="229" y="753"/>
                  </a:lnTo>
                  <a:lnTo>
                    <a:pt x="208" y="716"/>
                  </a:lnTo>
                  <a:lnTo>
                    <a:pt x="230" y="684"/>
                  </a:lnTo>
                  <a:lnTo>
                    <a:pt x="223" y="635"/>
                  </a:lnTo>
                  <a:lnTo>
                    <a:pt x="198" y="614"/>
                  </a:lnTo>
                  <a:lnTo>
                    <a:pt x="202" y="576"/>
                  </a:lnTo>
                  <a:lnTo>
                    <a:pt x="223" y="539"/>
                  </a:lnTo>
                  <a:lnTo>
                    <a:pt x="219" y="450"/>
                  </a:lnTo>
                  <a:lnTo>
                    <a:pt x="197" y="443"/>
                  </a:lnTo>
                  <a:lnTo>
                    <a:pt x="170" y="422"/>
                  </a:lnTo>
                  <a:lnTo>
                    <a:pt x="168" y="330"/>
                  </a:lnTo>
                  <a:lnTo>
                    <a:pt x="181" y="258"/>
                  </a:lnTo>
                  <a:lnTo>
                    <a:pt x="127" y="219"/>
                  </a:lnTo>
                  <a:lnTo>
                    <a:pt x="106" y="187"/>
                  </a:lnTo>
                  <a:lnTo>
                    <a:pt x="50" y="136"/>
                  </a:lnTo>
                  <a:lnTo>
                    <a:pt x="44" y="96"/>
                  </a:lnTo>
                  <a:lnTo>
                    <a:pt x="21" y="74"/>
                  </a:lnTo>
                  <a:lnTo>
                    <a:pt x="1" y="4"/>
                  </a:lnTo>
                  <a:lnTo>
                    <a:pt x="20" y="0"/>
                  </a:lnTo>
                  <a:lnTo>
                    <a:pt x="287" y="6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491488" y="3043282"/>
              <a:ext cx="38674" cy="80393"/>
            </a:xfrm>
            <a:custGeom>
              <a:avLst/>
              <a:gdLst/>
              <a:ahLst/>
              <a:cxnLst/>
              <a:rect l="l" t="t" r="r" b="b"/>
              <a:pathLst>
                <a:path w="813" h="1690" extrusionOk="0">
                  <a:moveTo>
                    <a:pt x="411" y="93"/>
                  </a:moveTo>
                  <a:lnTo>
                    <a:pt x="458" y="78"/>
                  </a:lnTo>
                  <a:lnTo>
                    <a:pt x="451" y="48"/>
                  </a:lnTo>
                  <a:lnTo>
                    <a:pt x="473" y="1"/>
                  </a:lnTo>
                  <a:lnTo>
                    <a:pt x="556" y="71"/>
                  </a:lnTo>
                  <a:lnTo>
                    <a:pt x="603" y="135"/>
                  </a:lnTo>
                  <a:lnTo>
                    <a:pt x="663" y="146"/>
                  </a:lnTo>
                  <a:lnTo>
                    <a:pt x="720" y="221"/>
                  </a:lnTo>
                  <a:lnTo>
                    <a:pt x="712" y="225"/>
                  </a:lnTo>
                  <a:lnTo>
                    <a:pt x="703" y="280"/>
                  </a:lnTo>
                  <a:lnTo>
                    <a:pt x="712" y="321"/>
                  </a:lnTo>
                  <a:lnTo>
                    <a:pt x="784" y="376"/>
                  </a:lnTo>
                  <a:lnTo>
                    <a:pt x="786" y="440"/>
                  </a:lnTo>
                  <a:lnTo>
                    <a:pt x="812" y="532"/>
                  </a:lnTo>
                  <a:lnTo>
                    <a:pt x="801" y="562"/>
                  </a:lnTo>
                  <a:lnTo>
                    <a:pt x="746" y="566"/>
                  </a:lnTo>
                  <a:lnTo>
                    <a:pt x="726" y="598"/>
                  </a:lnTo>
                  <a:lnTo>
                    <a:pt x="722" y="620"/>
                  </a:lnTo>
                  <a:lnTo>
                    <a:pt x="776" y="681"/>
                  </a:lnTo>
                  <a:lnTo>
                    <a:pt x="763" y="705"/>
                  </a:lnTo>
                  <a:lnTo>
                    <a:pt x="727" y="701"/>
                  </a:lnTo>
                  <a:lnTo>
                    <a:pt x="692" y="733"/>
                  </a:lnTo>
                  <a:lnTo>
                    <a:pt x="679" y="771"/>
                  </a:lnTo>
                  <a:lnTo>
                    <a:pt x="643" y="835"/>
                  </a:lnTo>
                  <a:lnTo>
                    <a:pt x="620" y="882"/>
                  </a:lnTo>
                  <a:lnTo>
                    <a:pt x="596" y="903"/>
                  </a:lnTo>
                  <a:lnTo>
                    <a:pt x="566" y="906"/>
                  </a:lnTo>
                  <a:lnTo>
                    <a:pt x="524" y="923"/>
                  </a:lnTo>
                  <a:lnTo>
                    <a:pt x="505" y="953"/>
                  </a:lnTo>
                  <a:lnTo>
                    <a:pt x="509" y="1001"/>
                  </a:lnTo>
                  <a:lnTo>
                    <a:pt x="503" y="1038"/>
                  </a:lnTo>
                  <a:lnTo>
                    <a:pt x="498" y="1093"/>
                  </a:lnTo>
                  <a:lnTo>
                    <a:pt x="502" y="1112"/>
                  </a:lnTo>
                  <a:lnTo>
                    <a:pt x="509" y="1155"/>
                  </a:lnTo>
                  <a:lnTo>
                    <a:pt x="502" y="1176"/>
                  </a:lnTo>
                  <a:lnTo>
                    <a:pt x="513" y="1193"/>
                  </a:lnTo>
                  <a:lnTo>
                    <a:pt x="515" y="1223"/>
                  </a:lnTo>
                  <a:lnTo>
                    <a:pt x="505" y="1262"/>
                  </a:lnTo>
                  <a:lnTo>
                    <a:pt x="517" y="1371"/>
                  </a:lnTo>
                  <a:lnTo>
                    <a:pt x="515" y="1409"/>
                  </a:lnTo>
                  <a:lnTo>
                    <a:pt x="522" y="1450"/>
                  </a:lnTo>
                  <a:lnTo>
                    <a:pt x="511" y="1580"/>
                  </a:lnTo>
                  <a:lnTo>
                    <a:pt x="522" y="1631"/>
                  </a:lnTo>
                  <a:lnTo>
                    <a:pt x="511" y="1629"/>
                  </a:lnTo>
                  <a:lnTo>
                    <a:pt x="334" y="1690"/>
                  </a:lnTo>
                  <a:lnTo>
                    <a:pt x="240" y="1678"/>
                  </a:lnTo>
                  <a:lnTo>
                    <a:pt x="249" y="1629"/>
                  </a:lnTo>
                  <a:lnTo>
                    <a:pt x="215" y="1569"/>
                  </a:lnTo>
                  <a:lnTo>
                    <a:pt x="212" y="1498"/>
                  </a:lnTo>
                  <a:lnTo>
                    <a:pt x="195" y="1434"/>
                  </a:lnTo>
                  <a:lnTo>
                    <a:pt x="202" y="1123"/>
                  </a:lnTo>
                  <a:lnTo>
                    <a:pt x="206" y="1080"/>
                  </a:lnTo>
                  <a:lnTo>
                    <a:pt x="232" y="1044"/>
                  </a:lnTo>
                  <a:lnTo>
                    <a:pt x="232" y="982"/>
                  </a:lnTo>
                  <a:lnTo>
                    <a:pt x="212" y="942"/>
                  </a:lnTo>
                  <a:lnTo>
                    <a:pt x="215" y="871"/>
                  </a:lnTo>
                  <a:lnTo>
                    <a:pt x="193" y="761"/>
                  </a:lnTo>
                  <a:lnTo>
                    <a:pt x="140" y="626"/>
                  </a:lnTo>
                  <a:lnTo>
                    <a:pt x="114" y="611"/>
                  </a:lnTo>
                  <a:lnTo>
                    <a:pt x="82" y="573"/>
                  </a:lnTo>
                  <a:lnTo>
                    <a:pt x="16" y="547"/>
                  </a:lnTo>
                  <a:lnTo>
                    <a:pt x="1" y="464"/>
                  </a:lnTo>
                  <a:lnTo>
                    <a:pt x="27" y="408"/>
                  </a:lnTo>
                  <a:lnTo>
                    <a:pt x="93" y="393"/>
                  </a:lnTo>
                  <a:lnTo>
                    <a:pt x="84" y="338"/>
                  </a:lnTo>
                  <a:lnTo>
                    <a:pt x="125" y="308"/>
                  </a:lnTo>
                  <a:lnTo>
                    <a:pt x="121" y="261"/>
                  </a:lnTo>
                  <a:lnTo>
                    <a:pt x="172" y="236"/>
                  </a:lnTo>
                  <a:lnTo>
                    <a:pt x="200" y="249"/>
                  </a:lnTo>
                  <a:lnTo>
                    <a:pt x="281" y="206"/>
                  </a:lnTo>
                  <a:lnTo>
                    <a:pt x="327" y="204"/>
                  </a:lnTo>
                  <a:lnTo>
                    <a:pt x="383" y="137"/>
                  </a:lnTo>
                  <a:lnTo>
                    <a:pt x="383" y="9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4641949" y="2905046"/>
              <a:ext cx="128106" cy="204551"/>
            </a:xfrm>
            <a:custGeom>
              <a:avLst/>
              <a:gdLst/>
              <a:ahLst/>
              <a:cxnLst/>
              <a:rect l="l" t="t" r="r" b="b"/>
              <a:pathLst>
                <a:path w="2693" h="4300" extrusionOk="0">
                  <a:moveTo>
                    <a:pt x="303" y="123"/>
                  </a:moveTo>
                  <a:lnTo>
                    <a:pt x="595" y="1"/>
                  </a:lnTo>
                  <a:lnTo>
                    <a:pt x="2673" y="1058"/>
                  </a:lnTo>
                  <a:lnTo>
                    <a:pt x="2692" y="2079"/>
                  </a:lnTo>
                  <a:lnTo>
                    <a:pt x="2653" y="2094"/>
                  </a:lnTo>
                  <a:lnTo>
                    <a:pt x="2606" y="2124"/>
                  </a:lnTo>
                  <a:lnTo>
                    <a:pt x="2560" y="2098"/>
                  </a:lnTo>
                  <a:lnTo>
                    <a:pt x="2496" y="2098"/>
                  </a:lnTo>
                  <a:lnTo>
                    <a:pt x="2449" y="2133"/>
                  </a:lnTo>
                  <a:lnTo>
                    <a:pt x="2449" y="2197"/>
                  </a:lnTo>
                  <a:lnTo>
                    <a:pt x="2476" y="2233"/>
                  </a:lnTo>
                  <a:lnTo>
                    <a:pt x="2447" y="2293"/>
                  </a:lnTo>
                  <a:lnTo>
                    <a:pt x="2363" y="2404"/>
                  </a:lnTo>
                  <a:lnTo>
                    <a:pt x="2335" y="2401"/>
                  </a:lnTo>
                  <a:lnTo>
                    <a:pt x="2291" y="2446"/>
                  </a:lnTo>
                  <a:lnTo>
                    <a:pt x="2293" y="2483"/>
                  </a:lnTo>
                  <a:lnTo>
                    <a:pt x="2323" y="2514"/>
                  </a:lnTo>
                  <a:lnTo>
                    <a:pt x="2295" y="2568"/>
                  </a:lnTo>
                  <a:lnTo>
                    <a:pt x="2244" y="2600"/>
                  </a:lnTo>
                  <a:lnTo>
                    <a:pt x="2233" y="2634"/>
                  </a:lnTo>
                  <a:lnTo>
                    <a:pt x="2280" y="2662"/>
                  </a:lnTo>
                  <a:lnTo>
                    <a:pt x="2286" y="2713"/>
                  </a:lnTo>
                  <a:lnTo>
                    <a:pt x="2259" y="2756"/>
                  </a:lnTo>
                  <a:lnTo>
                    <a:pt x="2176" y="2843"/>
                  </a:lnTo>
                  <a:lnTo>
                    <a:pt x="2176" y="2899"/>
                  </a:lnTo>
                  <a:lnTo>
                    <a:pt x="2212" y="2933"/>
                  </a:lnTo>
                  <a:lnTo>
                    <a:pt x="2272" y="2890"/>
                  </a:lnTo>
                  <a:lnTo>
                    <a:pt x="2303" y="2898"/>
                  </a:lnTo>
                  <a:lnTo>
                    <a:pt x="2303" y="2933"/>
                  </a:lnTo>
                  <a:lnTo>
                    <a:pt x="2272" y="2954"/>
                  </a:lnTo>
                  <a:lnTo>
                    <a:pt x="2308" y="2979"/>
                  </a:lnTo>
                  <a:lnTo>
                    <a:pt x="2287" y="3011"/>
                  </a:lnTo>
                  <a:lnTo>
                    <a:pt x="2312" y="3056"/>
                  </a:lnTo>
                  <a:lnTo>
                    <a:pt x="2316" y="3123"/>
                  </a:lnTo>
                  <a:lnTo>
                    <a:pt x="2325" y="3172"/>
                  </a:lnTo>
                  <a:lnTo>
                    <a:pt x="2423" y="3197"/>
                  </a:lnTo>
                  <a:lnTo>
                    <a:pt x="2447" y="3236"/>
                  </a:lnTo>
                  <a:lnTo>
                    <a:pt x="2425" y="3274"/>
                  </a:lnTo>
                  <a:lnTo>
                    <a:pt x="2425" y="3308"/>
                  </a:lnTo>
                  <a:lnTo>
                    <a:pt x="2410" y="3344"/>
                  </a:lnTo>
                  <a:lnTo>
                    <a:pt x="2342" y="3372"/>
                  </a:lnTo>
                  <a:lnTo>
                    <a:pt x="2310" y="3353"/>
                  </a:lnTo>
                  <a:lnTo>
                    <a:pt x="2248" y="3353"/>
                  </a:lnTo>
                  <a:lnTo>
                    <a:pt x="2201" y="3385"/>
                  </a:lnTo>
                  <a:lnTo>
                    <a:pt x="2137" y="3423"/>
                  </a:lnTo>
                  <a:lnTo>
                    <a:pt x="2127" y="3457"/>
                  </a:lnTo>
                  <a:lnTo>
                    <a:pt x="2129" y="3492"/>
                  </a:lnTo>
                  <a:lnTo>
                    <a:pt x="2099" y="3504"/>
                  </a:lnTo>
                  <a:lnTo>
                    <a:pt x="2052" y="3579"/>
                  </a:lnTo>
                  <a:lnTo>
                    <a:pt x="2026" y="3581"/>
                  </a:lnTo>
                  <a:lnTo>
                    <a:pt x="2005" y="3568"/>
                  </a:lnTo>
                  <a:lnTo>
                    <a:pt x="1967" y="3611"/>
                  </a:lnTo>
                  <a:lnTo>
                    <a:pt x="1971" y="3651"/>
                  </a:lnTo>
                  <a:lnTo>
                    <a:pt x="1934" y="3675"/>
                  </a:lnTo>
                  <a:lnTo>
                    <a:pt x="1924" y="3720"/>
                  </a:lnTo>
                  <a:lnTo>
                    <a:pt x="1932" y="3756"/>
                  </a:lnTo>
                  <a:lnTo>
                    <a:pt x="1919" y="3794"/>
                  </a:lnTo>
                  <a:lnTo>
                    <a:pt x="1877" y="3816"/>
                  </a:lnTo>
                  <a:lnTo>
                    <a:pt x="1826" y="3854"/>
                  </a:lnTo>
                  <a:lnTo>
                    <a:pt x="1730" y="3865"/>
                  </a:lnTo>
                  <a:lnTo>
                    <a:pt x="1659" y="3876"/>
                  </a:lnTo>
                  <a:lnTo>
                    <a:pt x="1591" y="3865"/>
                  </a:lnTo>
                  <a:lnTo>
                    <a:pt x="1550" y="3848"/>
                  </a:lnTo>
                  <a:lnTo>
                    <a:pt x="1489" y="3856"/>
                  </a:lnTo>
                  <a:lnTo>
                    <a:pt x="1450" y="3846"/>
                  </a:lnTo>
                  <a:lnTo>
                    <a:pt x="1416" y="3869"/>
                  </a:lnTo>
                  <a:lnTo>
                    <a:pt x="1410" y="3910"/>
                  </a:lnTo>
                  <a:lnTo>
                    <a:pt x="1454" y="3965"/>
                  </a:lnTo>
                  <a:lnTo>
                    <a:pt x="1482" y="3965"/>
                  </a:lnTo>
                  <a:lnTo>
                    <a:pt x="1493" y="3999"/>
                  </a:lnTo>
                  <a:lnTo>
                    <a:pt x="1418" y="4050"/>
                  </a:lnTo>
                  <a:lnTo>
                    <a:pt x="1384" y="4089"/>
                  </a:lnTo>
                  <a:lnTo>
                    <a:pt x="1316" y="4089"/>
                  </a:lnTo>
                  <a:lnTo>
                    <a:pt x="1164" y="4123"/>
                  </a:lnTo>
                  <a:lnTo>
                    <a:pt x="1098" y="4168"/>
                  </a:lnTo>
                  <a:lnTo>
                    <a:pt x="1026" y="4198"/>
                  </a:lnTo>
                  <a:lnTo>
                    <a:pt x="960" y="4247"/>
                  </a:lnTo>
                  <a:lnTo>
                    <a:pt x="913" y="4255"/>
                  </a:lnTo>
                  <a:lnTo>
                    <a:pt x="891" y="4232"/>
                  </a:lnTo>
                  <a:lnTo>
                    <a:pt x="872" y="4174"/>
                  </a:lnTo>
                  <a:lnTo>
                    <a:pt x="846" y="4148"/>
                  </a:lnTo>
                  <a:lnTo>
                    <a:pt x="815" y="4178"/>
                  </a:lnTo>
                  <a:lnTo>
                    <a:pt x="815" y="4228"/>
                  </a:lnTo>
                  <a:lnTo>
                    <a:pt x="783" y="4287"/>
                  </a:lnTo>
                  <a:lnTo>
                    <a:pt x="714" y="4289"/>
                  </a:lnTo>
                  <a:lnTo>
                    <a:pt x="672" y="4300"/>
                  </a:lnTo>
                  <a:lnTo>
                    <a:pt x="623" y="4300"/>
                  </a:lnTo>
                  <a:lnTo>
                    <a:pt x="614" y="4247"/>
                  </a:lnTo>
                  <a:lnTo>
                    <a:pt x="586" y="4217"/>
                  </a:lnTo>
                  <a:lnTo>
                    <a:pt x="584" y="4170"/>
                  </a:lnTo>
                  <a:lnTo>
                    <a:pt x="539" y="4102"/>
                  </a:lnTo>
                  <a:lnTo>
                    <a:pt x="499" y="4036"/>
                  </a:lnTo>
                  <a:lnTo>
                    <a:pt x="460" y="4003"/>
                  </a:lnTo>
                  <a:lnTo>
                    <a:pt x="369" y="3903"/>
                  </a:lnTo>
                  <a:lnTo>
                    <a:pt x="273" y="3820"/>
                  </a:lnTo>
                  <a:lnTo>
                    <a:pt x="230" y="3805"/>
                  </a:lnTo>
                  <a:lnTo>
                    <a:pt x="222" y="3777"/>
                  </a:lnTo>
                  <a:lnTo>
                    <a:pt x="196" y="3758"/>
                  </a:lnTo>
                  <a:lnTo>
                    <a:pt x="187" y="3728"/>
                  </a:lnTo>
                  <a:lnTo>
                    <a:pt x="187" y="3684"/>
                  </a:lnTo>
                  <a:lnTo>
                    <a:pt x="202" y="3660"/>
                  </a:lnTo>
                  <a:lnTo>
                    <a:pt x="204" y="3615"/>
                  </a:lnTo>
                  <a:lnTo>
                    <a:pt x="243" y="3611"/>
                  </a:lnTo>
                  <a:lnTo>
                    <a:pt x="286" y="3611"/>
                  </a:lnTo>
                  <a:lnTo>
                    <a:pt x="313" y="3620"/>
                  </a:lnTo>
                  <a:lnTo>
                    <a:pt x="358" y="3613"/>
                  </a:lnTo>
                  <a:lnTo>
                    <a:pt x="398" y="3619"/>
                  </a:lnTo>
                  <a:lnTo>
                    <a:pt x="430" y="3615"/>
                  </a:lnTo>
                  <a:lnTo>
                    <a:pt x="486" y="3620"/>
                  </a:lnTo>
                  <a:lnTo>
                    <a:pt x="514" y="3635"/>
                  </a:lnTo>
                  <a:lnTo>
                    <a:pt x="550" y="3643"/>
                  </a:lnTo>
                  <a:lnTo>
                    <a:pt x="578" y="3622"/>
                  </a:lnTo>
                  <a:lnTo>
                    <a:pt x="558" y="3615"/>
                  </a:lnTo>
                  <a:lnTo>
                    <a:pt x="490" y="3556"/>
                  </a:lnTo>
                  <a:lnTo>
                    <a:pt x="473" y="3500"/>
                  </a:lnTo>
                  <a:lnTo>
                    <a:pt x="433" y="3483"/>
                  </a:lnTo>
                  <a:lnTo>
                    <a:pt x="386" y="3417"/>
                  </a:lnTo>
                  <a:lnTo>
                    <a:pt x="384" y="3366"/>
                  </a:lnTo>
                  <a:lnTo>
                    <a:pt x="416" y="3334"/>
                  </a:lnTo>
                  <a:lnTo>
                    <a:pt x="435" y="3267"/>
                  </a:lnTo>
                  <a:lnTo>
                    <a:pt x="407" y="3233"/>
                  </a:lnTo>
                  <a:lnTo>
                    <a:pt x="409" y="3212"/>
                  </a:lnTo>
                  <a:lnTo>
                    <a:pt x="420" y="3186"/>
                  </a:lnTo>
                  <a:lnTo>
                    <a:pt x="422" y="3150"/>
                  </a:lnTo>
                  <a:lnTo>
                    <a:pt x="392" y="3080"/>
                  </a:lnTo>
                  <a:lnTo>
                    <a:pt x="381" y="3035"/>
                  </a:lnTo>
                  <a:lnTo>
                    <a:pt x="362" y="3011"/>
                  </a:lnTo>
                  <a:lnTo>
                    <a:pt x="347" y="2935"/>
                  </a:lnTo>
                  <a:lnTo>
                    <a:pt x="288" y="2881"/>
                  </a:lnTo>
                  <a:lnTo>
                    <a:pt x="162" y="2817"/>
                  </a:lnTo>
                  <a:lnTo>
                    <a:pt x="158" y="2813"/>
                  </a:lnTo>
                  <a:lnTo>
                    <a:pt x="121" y="2751"/>
                  </a:lnTo>
                  <a:lnTo>
                    <a:pt x="55" y="2664"/>
                  </a:lnTo>
                  <a:lnTo>
                    <a:pt x="21" y="2651"/>
                  </a:lnTo>
                  <a:lnTo>
                    <a:pt x="0" y="2325"/>
                  </a:lnTo>
                  <a:lnTo>
                    <a:pt x="8" y="2293"/>
                  </a:lnTo>
                  <a:lnTo>
                    <a:pt x="36" y="2293"/>
                  </a:lnTo>
                  <a:lnTo>
                    <a:pt x="64" y="2284"/>
                  </a:lnTo>
                  <a:lnTo>
                    <a:pt x="78" y="2256"/>
                  </a:lnTo>
                  <a:lnTo>
                    <a:pt x="505" y="1817"/>
                  </a:lnTo>
                  <a:lnTo>
                    <a:pt x="495" y="1441"/>
                  </a:lnTo>
                  <a:lnTo>
                    <a:pt x="565" y="953"/>
                  </a:lnTo>
                  <a:lnTo>
                    <a:pt x="605" y="913"/>
                  </a:lnTo>
                  <a:lnTo>
                    <a:pt x="610" y="819"/>
                  </a:lnTo>
                  <a:lnTo>
                    <a:pt x="437" y="612"/>
                  </a:lnTo>
                  <a:lnTo>
                    <a:pt x="450" y="582"/>
                  </a:lnTo>
                  <a:lnTo>
                    <a:pt x="456" y="513"/>
                  </a:lnTo>
                  <a:lnTo>
                    <a:pt x="332" y="15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4626822" y="3037193"/>
              <a:ext cx="3806" cy="2331"/>
            </a:xfrm>
            <a:custGeom>
              <a:avLst/>
              <a:gdLst/>
              <a:ahLst/>
              <a:cxnLst/>
              <a:rect l="l" t="t" r="r" b="b"/>
              <a:pathLst>
                <a:path w="80" h="49" extrusionOk="0">
                  <a:moveTo>
                    <a:pt x="79" y="1"/>
                  </a:moveTo>
                  <a:lnTo>
                    <a:pt x="60" y="39"/>
                  </a:lnTo>
                  <a:lnTo>
                    <a:pt x="23" y="48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4483258" y="2907900"/>
              <a:ext cx="187759" cy="145945"/>
            </a:xfrm>
            <a:custGeom>
              <a:avLst/>
              <a:gdLst/>
              <a:ahLst/>
              <a:cxnLst/>
              <a:rect l="l" t="t" r="r" b="b"/>
              <a:pathLst>
                <a:path w="3947" h="3068" extrusionOk="0">
                  <a:moveTo>
                    <a:pt x="893" y="3067"/>
                  </a:moveTo>
                  <a:lnTo>
                    <a:pt x="836" y="2992"/>
                  </a:lnTo>
                  <a:lnTo>
                    <a:pt x="776" y="2981"/>
                  </a:lnTo>
                  <a:lnTo>
                    <a:pt x="729" y="2917"/>
                  </a:lnTo>
                  <a:lnTo>
                    <a:pt x="646" y="2847"/>
                  </a:lnTo>
                  <a:lnTo>
                    <a:pt x="624" y="2894"/>
                  </a:lnTo>
                  <a:lnTo>
                    <a:pt x="631" y="2924"/>
                  </a:lnTo>
                  <a:lnTo>
                    <a:pt x="584" y="2939"/>
                  </a:lnTo>
                  <a:lnTo>
                    <a:pt x="539" y="2943"/>
                  </a:lnTo>
                  <a:lnTo>
                    <a:pt x="483" y="2870"/>
                  </a:lnTo>
                  <a:lnTo>
                    <a:pt x="513" y="2830"/>
                  </a:lnTo>
                  <a:lnTo>
                    <a:pt x="507" y="2779"/>
                  </a:lnTo>
                  <a:lnTo>
                    <a:pt x="486" y="2760"/>
                  </a:lnTo>
                  <a:lnTo>
                    <a:pt x="479" y="2728"/>
                  </a:lnTo>
                  <a:lnTo>
                    <a:pt x="452" y="2713"/>
                  </a:lnTo>
                  <a:lnTo>
                    <a:pt x="341" y="2772"/>
                  </a:lnTo>
                  <a:lnTo>
                    <a:pt x="251" y="2702"/>
                  </a:lnTo>
                  <a:lnTo>
                    <a:pt x="247" y="2599"/>
                  </a:lnTo>
                  <a:lnTo>
                    <a:pt x="1" y="2435"/>
                  </a:lnTo>
                  <a:lnTo>
                    <a:pt x="1" y="2361"/>
                  </a:lnTo>
                  <a:lnTo>
                    <a:pt x="33" y="2309"/>
                  </a:lnTo>
                  <a:lnTo>
                    <a:pt x="44" y="2237"/>
                  </a:lnTo>
                  <a:lnTo>
                    <a:pt x="61" y="2203"/>
                  </a:lnTo>
                  <a:lnTo>
                    <a:pt x="121" y="2218"/>
                  </a:lnTo>
                  <a:lnTo>
                    <a:pt x="298" y="2199"/>
                  </a:lnTo>
                  <a:lnTo>
                    <a:pt x="358" y="2205"/>
                  </a:lnTo>
                  <a:lnTo>
                    <a:pt x="426" y="2173"/>
                  </a:lnTo>
                  <a:lnTo>
                    <a:pt x="537" y="2173"/>
                  </a:lnTo>
                  <a:lnTo>
                    <a:pt x="588" y="2173"/>
                  </a:lnTo>
                  <a:lnTo>
                    <a:pt x="663" y="2124"/>
                  </a:lnTo>
                  <a:lnTo>
                    <a:pt x="740" y="2118"/>
                  </a:lnTo>
                  <a:lnTo>
                    <a:pt x="816" y="2079"/>
                  </a:lnTo>
                  <a:lnTo>
                    <a:pt x="946" y="2007"/>
                  </a:lnTo>
                  <a:lnTo>
                    <a:pt x="963" y="1949"/>
                  </a:lnTo>
                  <a:lnTo>
                    <a:pt x="970" y="1861"/>
                  </a:lnTo>
                  <a:lnTo>
                    <a:pt x="1013" y="1836"/>
                  </a:lnTo>
                  <a:lnTo>
                    <a:pt x="1030" y="1603"/>
                  </a:lnTo>
                  <a:lnTo>
                    <a:pt x="1042" y="1104"/>
                  </a:lnTo>
                  <a:lnTo>
                    <a:pt x="1437" y="1012"/>
                  </a:lnTo>
                  <a:lnTo>
                    <a:pt x="1755" y="718"/>
                  </a:lnTo>
                  <a:lnTo>
                    <a:pt x="2915" y="1"/>
                  </a:lnTo>
                  <a:lnTo>
                    <a:pt x="3366" y="114"/>
                  </a:lnTo>
                  <a:lnTo>
                    <a:pt x="3408" y="159"/>
                  </a:lnTo>
                  <a:lnTo>
                    <a:pt x="3639" y="63"/>
                  </a:lnTo>
                  <a:lnTo>
                    <a:pt x="3668" y="95"/>
                  </a:lnTo>
                  <a:lnTo>
                    <a:pt x="3792" y="453"/>
                  </a:lnTo>
                  <a:lnTo>
                    <a:pt x="3786" y="522"/>
                  </a:lnTo>
                  <a:lnTo>
                    <a:pt x="3773" y="552"/>
                  </a:lnTo>
                  <a:lnTo>
                    <a:pt x="3946" y="759"/>
                  </a:lnTo>
                  <a:lnTo>
                    <a:pt x="3941" y="853"/>
                  </a:lnTo>
                  <a:lnTo>
                    <a:pt x="3901" y="893"/>
                  </a:lnTo>
                  <a:lnTo>
                    <a:pt x="3831" y="1381"/>
                  </a:lnTo>
                  <a:lnTo>
                    <a:pt x="3841" y="1757"/>
                  </a:lnTo>
                  <a:lnTo>
                    <a:pt x="3414" y="2196"/>
                  </a:lnTo>
                  <a:lnTo>
                    <a:pt x="3400" y="2224"/>
                  </a:lnTo>
                  <a:lnTo>
                    <a:pt x="3372" y="2233"/>
                  </a:lnTo>
                  <a:lnTo>
                    <a:pt x="3344" y="2233"/>
                  </a:lnTo>
                  <a:lnTo>
                    <a:pt x="3336" y="2265"/>
                  </a:lnTo>
                  <a:lnTo>
                    <a:pt x="3357" y="2591"/>
                  </a:lnTo>
                  <a:lnTo>
                    <a:pt x="3308" y="2574"/>
                  </a:lnTo>
                  <a:lnTo>
                    <a:pt x="3278" y="2621"/>
                  </a:lnTo>
                  <a:lnTo>
                    <a:pt x="3270" y="2653"/>
                  </a:lnTo>
                  <a:lnTo>
                    <a:pt x="3244" y="2664"/>
                  </a:lnTo>
                  <a:lnTo>
                    <a:pt x="3206" y="2647"/>
                  </a:lnTo>
                  <a:lnTo>
                    <a:pt x="3173" y="2657"/>
                  </a:lnTo>
                  <a:lnTo>
                    <a:pt x="3158" y="2687"/>
                  </a:lnTo>
                  <a:lnTo>
                    <a:pt x="3103" y="2708"/>
                  </a:lnTo>
                  <a:lnTo>
                    <a:pt x="3097" y="2719"/>
                  </a:lnTo>
                  <a:lnTo>
                    <a:pt x="3018" y="2749"/>
                  </a:lnTo>
                  <a:lnTo>
                    <a:pt x="2988" y="2727"/>
                  </a:lnTo>
                  <a:lnTo>
                    <a:pt x="2915" y="2725"/>
                  </a:lnTo>
                  <a:lnTo>
                    <a:pt x="2832" y="2685"/>
                  </a:lnTo>
                  <a:lnTo>
                    <a:pt x="2717" y="2672"/>
                  </a:lnTo>
                  <a:lnTo>
                    <a:pt x="2662" y="2698"/>
                  </a:lnTo>
                  <a:lnTo>
                    <a:pt x="2527" y="2691"/>
                  </a:lnTo>
                  <a:lnTo>
                    <a:pt x="2472" y="2704"/>
                  </a:lnTo>
                  <a:lnTo>
                    <a:pt x="2406" y="2796"/>
                  </a:lnTo>
                  <a:lnTo>
                    <a:pt x="2342" y="2839"/>
                  </a:lnTo>
                  <a:lnTo>
                    <a:pt x="2295" y="2828"/>
                  </a:lnTo>
                  <a:lnTo>
                    <a:pt x="2192" y="2789"/>
                  </a:lnTo>
                  <a:lnTo>
                    <a:pt x="2137" y="2781"/>
                  </a:lnTo>
                  <a:lnTo>
                    <a:pt x="2054" y="2736"/>
                  </a:lnTo>
                  <a:lnTo>
                    <a:pt x="2002" y="2715"/>
                  </a:lnTo>
                  <a:lnTo>
                    <a:pt x="2002" y="2696"/>
                  </a:lnTo>
                  <a:lnTo>
                    <a:pt x="1957" y="2661"/>
                  </a:lnTo>
                  <a:lnTo>
                    <a:pt x="1915" y="2659"/>
                  </a:lnTo>
                  <a:lnTo>
                    <a:pt x="1904" y="2670"/>
                  </a:lnTo>
                  <a:lnTo>
                    <a:pt x="1830" y="2683"/>
                  </a:lnTo>
                  <a:lnTo>
                    <a:pt x="1793" y="2702"/>
                  </a:lnTo>
                  <a:lnTo>
                    <a:pt x="1757" y="2706"/>
                  </a:lnTo>
                  <a:lnTo>
                    <a:pt x="1729" y="2742"/>
                  </a:lnTo>
                  <a:lnTo>
                    <a:pt x="1702" y="2751"/>
                  </a:lnTo>
                  <a:lnTo>
                    <a:pt x="1652" y="2719"/>
                  </a:lnTo>
                  <a:lnTo>
                    <a:pt x="1593" y="2636"/>
                  </a:lnTo>
                  <a:lnTo>
                    <a:pt x="1571" y="2608"/>
                  </a:lnTo>
                  <a:lnTo>
                    <a:pt x="1493" y="2580"/>
                  </a:lnTo>
                  <a:lnTo>
                    <a:pt x="1452" y="2572"/>
                  </a:lnTo>
                  <a:lnTo>
                    <a:pt x="1420" y="2553"/>
                  </a:lnTo>
                  <a:lnTo>
                    <a:pt x="1350" y="2542"/>
                  </a:lnTo>
                  <a:lnTo>
                    <a:pt x="1320" y="2533"/>
                  </a:lnTo>
                  <a:lnTo>
                    <a:pt x="1279" y="2536"/>
                  </a:lnTo>
                  <a:lnTo>
                    <a:pt x="1256" y="2555"/>
                  </a:lnTo>
                  <a:lnTo>
                    <a:pt x="1177" y="2553"/>
                  </a:lnTo>
                  <a:lnTo>
                    <a:pt x="1156" y="2555"/>
                  </a:lnTo>
                  <a:lnTo>
                    <a:pt x="1115" y="2553"/>
                  </a:lnTo>
                  <a:lnTo>
                    <a:pt x="1064" y="2565"/>
                  </a:lnTo>
                  <a:lnTo>
                    <a:pt x="1044" y="2576"/>
                  </a:lnTo>
                  <a:lnTo>
                    <a:pt x="1015" y="2587"/>
                  </a:lnTo>
                  <a:lnTo>
                    <a:pt x="957" y="2634"/>
                  </a:lnTo>
                  <a:lnTo>
                    <a:pt x="949" y="2661"/>
                  </a:lnTo>
                  <a:lnTo>
                    <a:pt x="961" y="2683"/>
                  </a:lnTo>
                  <a:lnTo>
                    <a:pt x="957" y="2698"/>
                  </a:lnTo>
                  <a:lnTo>
                    <a:pt x="946" y="2717"/>
                  </a:lnTo>
                  <a:lnTo>
                    <a:pt x="957" y="2764"/>
                  </a:lnTo>
                  <a:lnTo>
                    <a:pt x="976" y="2785"/>
                  </a:lnTo>
                  <a:lnTo>
                    <a:pt x="978" y="2823"/>
                  </a:lnTo>
                  <a:lnTo>
                    <a:pt x="931" y="2823"/>
                  </a:lnTo>
                  <a:lnTo>
                    <a:pt x="878" y="2877"/>
                  </a:lnTo>
                  <a:lnTo>
                    <a:pt x="887" y="2905"/>
                  </a:lnTo>
                  <a:lnTo>
                    <a:pt x="870" y="2932"/>
                  </a:lnTo>
                  <a:lnTo>
                    <a:pt x="900" y="3005"/>
                  </a:lnTo>
                  <a:lnTo>
                    <a:pt x="931" y="3007"/>
                  </a:lnTo>
                  <a:lnTo>
                    <a:pt x="932" y="303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4515130" y="3028346"/>
              <a:ext cx="140902" cy="120685"/>
            </a:xfrm>
            <a:custGeom>
              <a:avLst/>
              <a:gdLst/>
              <a:ahLst/>
              <a:cxnLst/>
              <a:rect l="l" t="t" r="r" b="b"/>
              <a:pathLst>
                <a:path w="2962" h="2537" extrusionOk="0">
                  <a:moveTo>
                    <a:pt x="2826" y="225"/>
                  </a:moveTo>
                  <a:lnTo>
                    <a:pt x="2851" y="287"/>
                  </a:lnTo>
                  <a:lnTo>
                    <a:pt x="2856" y="326"/>
                  </a:lnTo>
                  <a:lnTo>
                    <a:pt x="2855" y="405"/>
                  </a:lnTo>
                  <a:lnTo>
                    <a:pt x="2877" y="451"/>
                  </a:lnTo>
                  <a:lnTo>
                    <a:pt x="2922" y="464"/>
                  </a:lnTo>
                  <a:lnTo>
                    <a:pt x="2939" y="505"/>
                  </a:lnTo>
                  <a:lnTo>
                    <a:pt x="2943" y="535"/>
                  </a:lnTo>
                  <a:lnTo>
                    <a:pt x="2962" y="603"/>
                  </a:lnTo>
                  <a:lnTo>
                    <a:pt x="2956" y="635"/>
                  </a:lnTo>
                  <a:lnTo>
                    <a:pt x="2898" y="661"/>
                  </a:lnTo>
                  <a:lnTo>
                    <a:pt x="2862" y="701"/>
                  </a:lnTo>
                  <a:lnTo>
                    <a:pt x="2832" y="699"/>
                  </a:lnTo>
                  <a:lnTo>
                    <a:pt x="2783" y="739"/>
                  </a:lnTo>
                  <a:lnTo>
                    <a:pt x="2776" y="761"/>
                  </a:lnTo>
                  <a:lnTo>
                    <a:pt x="2749" y="784"/>
                  </a:lnTo>
                  <a:lnTo>
                    <a:pt x="2706" y="870"/>
                  </a:lnTo>
                  <a:lnTo>
                    <a:pt x="2678" y="919"/>
                  </a:lnTo>
                  <a:lnTo>
                    <a:pt x="2683" y="959"/>
                  </a:lnTo>
                  <a:lnTo>
                    <a:pt x="2683" y="1027"/>
                  </a:lnTo>
                  <a:lnTo>
                    <a:pt x="2674" y="1085"/>
                  </a:lnTo>
                  <a:lnTo>
                    <a:pt x="2631" y="1143"/>
                  </a:lnTo>
                  <a:lnTo>
                    <a:pt x="2561" y="1162"/>
                  </a:lnTo>
                  <a:lnTo>
                    <a:pt x="2523" y="1198"/>
                  </a:lnTo>
                  <a:lnTo>
                    <a:pt x="2533" y="1277"/>
                  </a:lnTo>
                  <a:lnTo>
                    <a:pt x="2514" y="1313"/>
                  </a:lnTo>
                  <a:lnTo>
                    <a:pt x="2508" y="1367"/>
                  </a:lnTo>
                  <a:lnTo>
                    <a:pt x="2455" y="1403"/>
                  </a:lnTo>
                  <a:lnTo>
                    <a:pt x="2390" y="1475"/>
                  </a:lnTo>
                  <a:lnTo>
                    <a:pt x="2365" y="1514"/>
                  </a:lnTo>
                  <a:lnTo>
                    <a:pt x="2376" y="1552"/>
                  </a:lnTo>
                  <a:lnTo>
                    <a:pt x="2367" y="1593"/>
                  </a:lnTo>
                  <a:lnTo>
                    <a:pt x="2288" y="1672"/>
                  </a:lnTo>
                  <a:lnTo>
                    <a:pt x="2267" y="1734"/>
                  </a:lnTo>
                  <a:lnTo>
                    <a:pt x="2271" y="1772"/>
                  </a:lnTo>
                  <a:lnTo>
                    <a:pt x="2241" y="1819"/>
                  </a:lnTo>
                  <a:lnTo>
                    <a:pt x="2201" y="1832"/>
                  </a:lnTo>
                  <a:lnTo>
                    <a:pt x="2181" y="1860"/>
                  </a:lnTo>
                  <a:lnTo>
                    <a:pt x="2181" y="1883"/>
                  </a:lnTo>
                  <a:lnTo>
                    <a:pt x="2147" y="1940"/>
                  </a:lnTo>
                  <a:lnTo>
                    <a:pt x="2092" y="1973"/>
                  </a:lnTo>
                  <a:lnTo>
                    <a:pt x="2062" y="1960"/>
                  </a:lnTo>
                  <a:lnTo>
                    <a:pt x="2017" y="1928"/>
                  </a:lnTo>
                  <a:lnTo>
                    <a:pt x="1991" y="1876"/>
                  </a:lnTo>
                  <a:lnTo>
                    <a:pt x="1942" y="1851"/>
                  </a:lnTo>
                  <a:lnTo>
                    <a:pt x="1913" y="1853"/>
                  </a:lnTo>
                  <a:lnTo>
                    <a:pt x="1844" y="1832"/>
                  </a:lnTo>
                  <a:lnTo>
                    <a:pt x="1832" y="1819"/>
                  </a:lnTo>
                  <a:lnTo>
                    <a:pt x="1808" y="1851"/>
                  </a:lnTo>
                  <a:lnTo>
                    <a:pt x="1750" y="1853"/>
                  </a:lnTo>
                  <a:lnTo>
                    <a:pt x="1738" y="1881"/>
                  </a:lnTo>
                  <a:lnTo>
                    <a:pt x="1742" y="1932"/>
                  </a:lnTo>
                  <a:lnTo>
                    <a:pt x="1667" y="1990"/>
                  </a:lnTo>
                  <a:lnTo>
                    <a:pt x="1644" y="2017"/>
                  </a:lnTo>
                  <a:lnTo>
                    <a:pt x="1599" y="2047"/>
                  </a:lnTo>
                  <a:lnTo>
                    <a:pt x="1558" y="2086"/>
                  </a:lnTo>
                  <a:lnTo>
                    <a:pt x="1558" y="2124"/>
                  </a:lnTo>
                  <a:lnTo>
                    <a:pt x="1527" y="2143"/>
                  </a:lnTo>
                  <a:lnTo>
                    <a:pt x="1529" y="2197"/>
                  </a:lnTo>
                  <a:lnTo>
                    <a:pt x="1539" y="2260"/>
                  </a:lnTo>
                  <a:lnTo>
                    <a:pt x="1512" y="2325"/>
                  </a:lnTo>
                  <a:lnTo>
                    <a:pt x="1445" y="2401"/>
                  </a:lnTo>
                  <a:lnTo>
                    <a:pt x="1445" y="2435"/>
                  </a:lnTo>
                  <a:lnTo>
                    <a:pt x="1441" y="2433"/>
                  </a:lnTo>
                  <a:lnTo>
                    <a:pt x="1422" y="2444"/>
                  </a:lnTo>
                  <a:lnTo>
                    <a:pt x="1375" y="2395"/>
                  </a:lnTo>
                  <a:lnTo>
                    <a:pt x="1351" y="2468"/>
                  </a:lnTo>
                  <a:lnTo>
                    <a:pt x="1285" y="2482"/>
                  </a:lnTo>
                  <a:lnTo>
                    <a:pt x="1245" y="2465"/>
                  </a:lnTo>
                  <a:lnTo>
                    <a:pt x="1127" y="2508"/>
                  </a:lnTo>
                  <a:lnTo>
                    <a:pt x="1089" y="2491"/>
                  </a:lnTo>
                  <a:lnTo>
                    <a:pt x="1038" y="2523"/>
                  </a:lnTo>
                  <a:lnTo>
                    <a:pt x="788" y="2536"/>
                  </a:lnTo>
                  <a:lnTo>
                    <a:pt x="694" y="2512"/>
                  </a:lnTo>
                  <a:lnTo>
                    <a:pt x="628" y="2452"/>
                  </a:lnTo>
                  <a:lnTo>
                    <a:pt x="599" y="2361"/>
                  </a:lnTo>
                  <a:lnTo>
                    <a:pt x="564" y="2342"/>
                  </a:lnTo>
                  <a:lnTo>
                    <a:pt x="566" y="2261"/>
                  </a:lnTo>
                  <a:lnTo>
                    <a:pt x="502" y="2137"/>
                  </a:lnTo>
                  <a:lnTo>
                    <a:pt x="396" y="2034"/>
                  </a:lnTo>
                  <a:lnTo>
                    <a:pt x="206" y="1934"/>
                  </a:lnTo>
                  <a:lnTo>
                    <a:pt x="125" y="1968"/>
                  </a:lnTo>
                  <a:lnTo>
                    <a:pt x="25" y="1945"/>
                  </a:lnTo>
                  <a:lnTo>
                    <a:pt x="14" y="1894"/>
                  </a:lnTo>
                  <a:lnTo>
                    <a:pt x="25" y="1764"/>
                  </a:lnTo>
                  <a:lnTo>
                    <a:pt x="18" y="1723"/>
                  </a:lnTo>
                  <a:lnTo>
                    <a:pt x="20" y="1685"/>
                  </a:lnTo>
                  <a:lnTo>
                    <a:pt x="8" y="1576"/>
                  </a:lnTo>
                  <a:lnTo>
                    <a:pt x="18" y="1537"/>
                  </a:lnTo>
                  <a:lnTo>
                    <a:pt x="16" y="1507"/>
                  </a:lnTo>
                  <a:lnTo>
                    <a:pt x="5" y="1490"/>
                  </a:lnTo>
                  <a:lnTo>
                    <a:pt x="12" y="1469"/>
                  </a:lnTo>
                  <a:lnTo>
                    <a:pt x="5" y="1426"/>
                  </a:lnTo>
                  <a:lnTo>
                    <a:pt x="1" y="1407"/>
                  </a:lnTo>
                  <a:lnTo>
                    <a:pt x="6" y="1352"/>
                  </a:lnTo>
                  <a:lnTo>
                    <a:pt x="12" y="1315"/>
                  </a:lnTo>
                  <a:lnTo>
                    <a:pt x="8" y="1267"/>
                  </a:lnTo>
                  <a:lnTo>
                    <a:pt x="27" y="1237"/>
                  </a:lnTo>
                  <a:lnTo>
                    <a:pt x="69" y="1220"/>
                  </a:lnTo>
                  <a:lnTo>
                    <a:pt x="99" y="1217"/>
                  </a:lnTo>
                  <a:lnTo>
                    <a:pt x="123" y="1196"/>
                  </a:lnTo>
                  <a:lnTo>
                    <a:pt x="146" y="1149"/>
                  </a:lnTo>
                  <a:lnTo>
                    <a:pt x="182" y="1085"/>
                  </a:lnTo>
                  <a:lnTo>
                    <a:pt x="195" y="1047"/>
                  </a:lnTo>
                  <a:lnTo>
                    <a:pt x="230" y="1015"/>
                  </a:lnTo>
                  <a:lnTo>
                    <a:pt x="266" y="1019"/>
                  </a:lnTo>
                  <a:lnTo>
                    <a:pt x="279" y="995"/>
                  </a:lnTo>
                  <a:lnTo>
                    <a:pt x="225" y="934"/>
                  </a:lnTo>
                  <a:lnTo>
                    <a:pt x="229" y="912"/>
                  </a:lnTo>
                  <a:lnTo>
                    <a:pt x="249" y="880"/>
                  </a:lnTo>
                  <a:lnTo>
                    <a:pt x="304" y="876"/>
                  </a:lnTo>
                  <a:lnTo>
                    <a:pt x="315" y="846"/>
                  </a:lnTo>
                  <a:lnTo>
                    <a:pt x="289" y="754"/>
                  </a:lnTo>
                  <a:lnTo>
                    <a:pt x="287" y="690"/>
                  </a:lnTo>
                  <a:lnTo>
                    <a:pt x="215" y="635"/>
                  </a:lnTo>
                  <a:lnTo>
                    <a:pt x="206" y="594"/>
                  </a:lnTo>
                  <a:lnTo>
                    <a:pt x="215" y="539"/>
                  </a:lnTo>
                  <a:lnTo>
                    <a:pt x="262" y="501"/>
                  </a:lnTo>
                  <a:lnTo>
                    <a:pt x="261" y="475"/>
                  </a:lnTo>
                  <a:lnTo>
                    <a:pt x="230" y="473"/>
                  </a:lnTo>
                  <a:lnTo>
                    <a:pt x="200" y="400"/>
                  </a:lnTo>
                  <a:lnTo>
                    <a:pt x="217" y="373"/>
                  </a:lnTo>
                  <a:lnTo>
                    <a:pt x="208" y="345"/>
                  </a:lnTo>
                  <a:lnTo>
                    <a:pt x="261" y="291"/>
                  </a:lnTo>
                  <a:lnTo>
                    <a:pt x="308" y="291"/>
                  </a:lnTo>
                  <a:lnTo>
                    <a:pt x="306" y="253"/>
                  </a:lnTo>
                  <a:lnTo>
                    <a:pt x="287" y="232"/>
                  </a:lnTo>
                  <a:lnTo>
                    <a:pt x="276" y="185"/>
                  </a:lnTo>
                  <a:lnTo>
                    <a:pt x="287" y="166"/>
                  </a:lnTo>
                  <a:lnTo>
                    <a:pt x="291" y="151"/>
                  </a:lnTo>
                  <a:lnTo>
                    <a:pt x="279" y="129"/>
                  </a:lnTo>
                  <a:lnTo>
                    <a:pt x="287" y="102"/>
                  </a:lnTo>
                  <a:lnTo>
                    <a:pt x="345" y="55"/>
                  </a:lnTo>
                  <a:lnTo>
                    <a:pt x="374" y="44"/>
                  </a:lnTo>
                  <a:lnTo>
                    <a:pt x="394" y="33"/>
                  </a:lnTo>
                  <a:lnTo>
                    <a:pt x="445" y="21"/>
                  </a:lnTo>
                  <a:lnTo>
                    <a:pt x="486" y="23"/>
                  </a:lnTo>
                  <a:lnTo>
                    <a:pt x="507" y="21"/>
                  </a:lnTo>
                  <a:lnTo>
                    <a:pt x="586" y="23"/>
                  </a:lnTo>
                  <a:lnTo>
                    <a:pt x="609" y="4"/>
                  </a:lnTo>
                  <a:lnTo>
                    <a:pt x="650" y="1"/>
                  </a:lnTo>
                  <a:lnTo>
                    <a:pt x="680" y="10"/>
                  </a:lnTo>
                  <a:lnTo>
                    <a:pt x="750" y="21"/>
                  </a:lnTo>
                  <a:lnTo>
                    <a:pt x="782" y="40"/>
                  </a:lnTo>
                  <a:lnTo>
                    <a:pt x="823" y="48"/>
                  </a:lnTo>
                  <a:lnTo>
                    <a:pt x="901" y="76"/>
                  </a:lnTo>
                  <a:lnTo>
                    <a:pt x="923" y="104"/>
                  </a:lnTo>
                  <a:lnTo>
                    <a:pt x="982" y="187"/>
                  </a:lnTo>
                  <a:lnTo>
                    <a:pt x="1032" y="219"/>
                  </a:lnTo>
                  <a:lnTo>
                    <a:pt x="1059" y="210"/>
                  </a:lnTo>
                  <a:lnTo>
                    <a:pt x="1087" y="174"/>
                  </a:lnTo>
                  <a:lnTo>
                    <a:pt x="1123" y="170"/>
                  </a:lnTo>
                  <a:lnTo>
                    <a:pt x="1160" y="151"/>
                  </a:lnTo>
                  <a:lnTo>
                    <a:pt x="1234" y="138"/>
                  </a:lnTo>
                  <a:lnTo>
                    <a:pt x="1245" y="127"/>
                  </a:lnTo>
                  <a:lnTo>
                    <a:pt x="1287" y="129"/>
                  </a:lnTo>
                  <a:lnTo>
                    <a:pt x="1332" y="164"/>
                  </a:lnTo>
                  <a:lnTo>
                    <a:pt x="1332" y="183"/>
                  </a:lnTo>
                  <a:lnTo>
                    <a:pt x="1384" y="204"/>
                  </a:lnTo>
                  <a:lnTo>
                    <a:pt x="1467" y="249"/>
                  </a:lnTo>
                  <a:lnTo>
                    <a:pt x="1522" y="257"/>
                  </a:lnTo>
                  <a:lnTo>
                    <a:pt x="1625" y="296"/>
                  </a:lnTo>
                  <a:lnTo>
                    <a:pt x="1672" y="307"/>
                  </a:lnTo>
                  <a:lnTo>
                    <a:pt x="1736" y="264"/>
                  </a:lnTo>
                  <a:lnTo>
                    <a:pt x="1802" y="172"/>
                  </a:lnTo>
                  <a:lnTo>
                    <a:pt x="1857" y="159"/>
                  </a:lnTo>
                  <a:lnTo>
                    <a:pt x="1992" y="166"/>
                  </a:lnTo>
                  <a:lnTo>
                    <a:pt x="2047" y="140"/>
                  </a:lnTo>
                  <a:lnTo>
                    <a:pt x="2162" y="153"/>
                  </a:lnTo>
                  <a:lnTo>
                    <a:pt x="2245" y="193"/>
                  </a:lnTo>
                  <a:lnTo>
                    <a:pt x="2318" y="195"/>
                  </a:lnTo>
                  <a:lnTo>
                    <a:pt x="2371" y="234"/>
                  </a:lnTo>
                  <a:lnTo>
                    <a:pt x="2408" y="225"/>
                  </a:lnTo>
                  <a:lnTo>
                    <a:pt x="2433" y="176"/>
                  </a:lnTo>
                  <a:lnTo>
                    <a:pt x="2488" y="155"/>
                  </a:lnTo>
                  <a:lnTo>
                    <a:pt x="2503" y="125"/>
                  </a:lnTo>
                  <a:lnTo>
                    <a:pt x="2536" y="115"/>
                  </a:lnTo>
                  <a:lnTo>
                    <a:pt x="2574" y="132"/>
                  </a:lnTo>
                  <a:lnTo>
                    <a:pt x="2600" y="121"/>
                  </a:lnTo>
                  <a:lnTo>
                    <a:pt x="2608" y="89"/>
                  </a:lnTo>
                  <a:lnTo>
                    <a:pt x="2638" y="42"/>
                  </a:lnTo>
                  <a:lnTo>
                    <a:pt x="2721" y="72"/>
                  </a:lnTo>
                  <a:lnTo>
                    <a:pt x="2787" y="159"/>
                  </a:lnTo>
                  <a:lnTo>
                    <a:pt x="2824" y="221"/>
                  </a:lnTo>
                  <a:lnTo>
                    <a:pt x="2828" y="2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4556943" y="3196978"/>
              <a:ext cx="3758" cy="4043"/>
            </a:xfrm>
            <a:custGeom>
              <a:avLst/>
              <a:gdLst/>
              <a:ahLst/>
              <a:cxnLst/>
              <a:rect l="l" t="t" r="r" b="b"/>
              <a:pathLst>
                <a:path w="79" h="85" extrusionOk="0">
                  <a:moveTo>
                    <a:pt x="8" y="81"/>
                  </a:moveTo>
                  <a:lnTo>
                    <a:pt x="1" y="32"/>
                  </a:lnTo>
                  <a:lnTo>
                    <a:pt x="31" y="0"/>
                  </a:lnTo>
                  <a:lnTo>
                    <a:pt x="78" y="28"/>
                  </a:lnTo>
                  <a:lnTo>
                    <a:pt x="59" y="66"/>
                  </a:lnTo>
                  <a:lnTo>
                    <a:pt x="29" y="8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4580252" y="3153452"/>
              <a:ext cx="6374" cy="9181"/>
            </a:xfrm>
            <a:custGeom>
              <a:avLst/>
              <a:gdLst/>
              <a:ahLst/>
              <a:cxnLst/>
              <a:rect l="l" t="t" r="r" b="b"/>
              <a:pathLst>
                <a:path w="134" h="193" extrusionOk="0">
                  <a:moveTo>
                    <a:pt x="0" y="157"/>
                  </a:moveTo>
                  <a:lnTo>
                    <a:pt x="4" y="117"/>
                  </a:lnTo>
                  <a:lnTo>
                    <a:pt x="36" y="115"/>
                  </a:lnTo>
                  <a:lnTo>
                    <a:pt x="57" y="55"/>
                  </a:lnTo>
                  <a:lnTo>
                    <a:pt x="111" y="0"/>
                  </a:lnTo>
                  <a:lnTo>
                    <a:pt x="128" y="17"/>
                  </a:lnTo>
                  <a:lnTo>
                    <a:pt x="134" y="91"/>
                  </a:lnTo>
                  <a:lnTo>
                    <a:pt x="98" y="192"/>
                  </a:lnTo>
                  <a:lnTo>
                    <a:pt x="47" y="18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4583820" y="3039001"/>
              <a:ext cx="93285" cy="140569"/>
            </a:xfrm>
            <a:custGeom>
              <a:avLst/>
              <a:gdLst/>
              <a:ahLst/>
              <a:cxnLst/>
              <a:rect l="l" t="t" r="r" b="b"/>
              <a:pathLst>
                <a:path w="1961" h="2955" extrusionOk="0">
                  <a:moveTo>
                    <a:pt x="1" y="2211"/>
                  </a:moveTo>
                  <a:lnTo>
                    <a:pt x="1" y="2177"/>
                  </a:lnTo>
                  <a:lnTo>
                    <a:pt x="68" y="2101"/>
                  </a:lnTo>
                  <a:lnTo>
                    <a:pt x="95" y="2036"/>
                  </a:lnTo>
                  <a:lnTo>
                    <a:pt x="85" y="1973"/>
                  </a:lnTo>
                  <a:lnTo>
                    <a:pt x="83" y="1919"/>
                  </a:lnTo>
                  <a:lnTo>
                    <a:pt x="114" y="1900"/>
                  </a:lnTo>
                  <a:lnTo>
                    <a:pt x="114" y="1862"/>
                  </a:lnTo>
                  <a:lnTo>
                    <a:pt x="155" y="1823"/>
                  </a:lnTo>
                  <a:lnTo>
                    <a:pt x="200" y="1793"/>
                  </a:lnTo>
                  <a:lnTo>
                    <a:pt x="223" y="1766"/>
                  </a:lnTo>
                  <a:lnTo>
                    <a:pt x="298" y="1708"/>
                  </a:lnTo>
                  <a:lnTo>
                    <a:pt x="294" y="1657"/>
                  </a:lnTo>
                  <a:lnTo>
                    <a:pt x="306" y="1629"/>
                  </a:lnTo>
                  <a:lnTo>
                    <a:pt x="364" y="1627"/>
                  </a:lnTo>
                  <a:lnTo>
                    <a:pt x="388" y="1595"/>
                  </a:lnTo>
                  <a:lnTo>
                    <a:pt x="400" y="1608"/>
                  </a:lnTo>
                  <a:lnTo>
                    <a:pt x="469" y="1629"/>
                  </a:lnTo>
                  <a:lnTo>
                    <a:pt x="498" y="1627"/>
                  </a:lnTo>
                  <a:lnTo>
                    <a:pt x="547" y="1652"/>
                  </a:lnTo>
                  <a:lnTo>
                    <a:pt x="573" y="1704"/>
                  </a:lnTo>
                  <a:lnTo>
                    <a:pt x="618" y="1736"/>
                  </a:lnTo>
                  <a:lnTo>
                    <a:pt x="648" y="1749"/>
                  </a:lnTo>
                  <a:lnTo>
                    <a:pt x="703" y="1716"/>
                  </a:lnTo>
                  <a:lnTo>
                    <a:pt x="737" y="1659"/>
                  </a:lnTo>
                  <a:lnTo>
                    <a:pt x="737" y="1636"/>
                  </a:lnTo>
                  <a:lnTo>
                    <a:pt x="757" y="1608"/>
                  </a:lnTo>
                  <a:lnTo>
                    <a:pt x="797" y="1595"/>
                  </a:lnTo>
                  <a:lnTo>
                    <a:pt x="827" y="1548"/>
                  </a:lnTo>
                  <a:lnTo>
                    <a:pt x="823" y="1510"/>
                  </a:lnTo>
                  <a:lnTo>
                    <a:pt x="844" y="1448"/>
                  </a:lnTo>
                  <a:lnTo>
                    <a:pt x="923" y="1369"/>
                  </a:lnTo>
                  <a:lnTo>
                    <a:pt x="932" y="1328"/>
                  </a:lnTo>
                  <a:lnTo>
                    <a:pt x="921" y="1290"/>
                  </a:lnTo>
                  <a:lnTo>
                    <a:pt x="946" y="1251"/>
                  </a:lnTo>
                  <a:lnTo>
                    <a:pt x="1011" y="1179"/>
                  </a:lnTo>
                  <a:lnTo>
                    <a:pt x="1064" y="1143"/>
                  </a:lnTo>
                  <a:lnTo>
                    <a:pt x="1070" y="1089"/>
                  </a:lnTo>
                  <a:lnTo>
                    <a:pt x="1089" y="1053"/>
                  </a:lnTo>
                  <a:lnTo>
                    <a:pt x="1079" y="974"/>
                  </a:lnTo>
                  <a:lnTo>
                    <a:pt x="1117" y="938"/>
                  </a:lnTo>
                  <a:lnTo>
                    <a:pt x="1187" y="919"/>
                  </a:lnTo>
                  <a:lnTo>
                    <a:pt x="1230" y="861"/>
                  </a:lnTo>
                  <a:lnTo>
                    <a:pt x="1239" y="803"/>
                  </a:lnTo>
                  <a:lnTo>
                    <a:pt x="1239" y="735"/>
                  </a:lnTo>
                  <a:lnTo>
                    <a:pt x="1234" y="695"/>
                  </a:lnTo>
                  <a:lnTo>
                    <a:pt x="1262" y="646"/>
                  </a:lnTo>
                  <a:lnTo>
                    <a:pt x="1305" y="560"/>
                  </a:lnTo>
                  <a:lnTo>
                    <a:pt x="1332" y="537"/>
                  </a:lnTo>
                  <a:lnTo>
                    <a:pt x="1339" y="515"/>
                  </a:lnTo>
                  <a:lnTo>
                    <a:pt x="1388" y="475"/>
                  </a:lnTo>
                  <a:lnTo>
                    <a:pt x="1418" y="477"/>
                  </a:lnTo>
                  <a:lnTo>
                    <a:pt x="1454" y="437"/>
                  </a:lnTo>
                  <a:lnTo>
                    <a:pt x="1512" y="411"/>
                  </a:lnTo>
                  <a:lnTo>
                    <a:pt x="1518" y="379"/>
                  </a:lnTo>
                  <a:lnTo>
                    <a:pt x="1499" y="311"/>
                  </a:lnTo>
                  <a:lnTo>
                    <a:pt x="1495" y="281"/>
                  </a:lnTo>
                  <a:lnTo>
                    <a:pt x="1478" y="240"/>
                  </a:lnTo>
                  <a:lnTo>
                    <a:pt x="1433" y="227"/>
                  </a:lnTo>
                  <a:lnTo>
                    <a:pt x="1411" y="181"/>
                  </a:lnTo>
                  <a:lnTo>
                    <a:pt x="1412" y="102"/>
                  </a:lnTo>
                  <a:lnTo>
                    <a:pt x="1407" y="63"/>
                  </a:lnTo>
                  <a:lnTo>
                    <a:pt x="1382" y="1"/>
                  </a:lnTo>
                  <a:lnTo>
                    <a:pt x="1510" y="65"/>
                  </a:lnTo>
                  <a:lnTo>
                    <a:pt x="1569" y="119"/>
                  </a:lnTo>
                  <a:lnTo>
                    <a:pt x="1584" y="195"/>
                  </a:lnTo>
                  <a:lnTo>
                    <a:pt x="1603" y="219"/>
                  </a:lnTo>
                  <a:lnTo>
                    <a:pt x="1614" y="264"/>
                  </a:lnTo>
                  <a:lnTo>
                    <a:pt x="1644" y="334"/>
                  </a:lnTo>
                  <a:lnTo>
                    <a:pt x="1642" y="370"/>
                  </a:lnTo>
                  <a:lnTo>
                    <a:pt x="1631" y="396"/>
                  </a:lnTo>
                  <a:lnTo>
                    <a:pt x="1629" y="417"/>
                  </a:lnTo>
                  <a:lnTo>
                    <a:pt x="1657" y="451"/>
                  </a:lnTo>
                  <a:lnTo>
                    <a:pt x="1638" y="518"/>
                  </a:lnTo>
                  <a:lnTo>
                    <a:pt x="1606" y="550"/>
                  </a:lnTo>
                  <a:lnTo>
                    <a:pt x="1608" y="601"/>
                  </a:lnTo>
                  <a:lnTo>
                    <a:pt x="1655" y="667"/>
                  </a:lnTo>
                  <a:lnTo>
                    <a:pt x="1695" y="684"/>
                  </a:lnTo>
                  <a:lnTo>
                    <a:pt x="1712" y="740"/>
                  </a:lnTo>
                  <a:lnTo>
                    <a:pt x="1780" y="799"/>
                  </a:lnTo>
                  <a:lnTo>
                    <a:pt x="1800" y="806"/>
                  </a:lnTo>
                  <a:lnTo>
                    <a:pt x="1772" y="827"/>
                  </a:lnTo>
                  <a:lnTo>
                    <a:pt x="1736" y="819"/>
                  </a:lnTo>
                  <a:lnTo>
                    <a:pt x="1708" y="804"/>
                  </a:lnTo>
                  <a:lnTo>
                    <a:pt x="1652" y="799"/>
                  </a:lnTo>
                  <a:lnTo>
                    <a:pt x="1620" y="803"/>
                  </a:lnTo>
                  <a:lnTo>
                    <a:pt x="1580" y="797"/>
                  </a:lnTo>
                  <a:lnTo>
                    <a:pt x="1535" y="804"/>
                  </a:lnTo>
                  <a:lnTo>
                    <a:pt x="1508" y="795"/>
                  </a:lnTo>
                  <a:lnTo>
                    <a:pt x="1465" y="795"/>
                  </a:lnTo>
                  <a:lnTo>
                    <a:pt x="1426" y="799"/>
                  </a:lnTo>
                  <a:lnTo>
                    <a:pt x="1424" y="844"/>
                  </a:lnTo>
                  <a:lnTo>
                    <a:pt x="1409" y="868"/>
                  </a:lnTo>
                  <a:lnTo>
                    <a:pt x="1409" y="912"/>
                  </a:lnTo>
                  <a:lnTo>
                    <a:pt x="1418" y="942"/>
                  </a:lnTo>
                  <a:lnTo>
                    <a:pt x="1444" y="961"/>
                  </a:lnTo>
                  <a:lnTo>
                    <a:pt x="1452" y="989"/>
                  </a:lnTo>
                  <a:lnTo>
                    <a:pt x="1495" y="1004"/>
                  </a:lnTo>
                  <a:lnTo>
                    <a:pt x="1591" y="1087"/>
                  </a:lnTo>
                  <a:lnTo>
                    <a:pt x="1682" y="1187"/>
                  </a:lnTo>
                  <a:lnTo>
                    <a:pt x="1721" y="1220"/>
                  </a:lnTo>
                  <a:lnTo>
                    <a:pt x="1761" y="1286"/>
                  </a:lnTo>
                  <a:lnTo>
                    <a:pt x="1806" y="1354"/>
                  </a:lnTo>
                  <a:lnTo>
                    <a:pt x="1808" y="1418"/>
                  </a:lnTo>
                  <a:lnTo>
                    <a:pt x="1761" y="1482"/>
                  </a:lnTo>
                  <a:lnTo>
                    <a:pt x="1723" y="1499"/>
                  </a:lnTo>
                  <a:lnTo>
                    <a:pt x="1700" y="1550"/>
                  </a:lnTo>
                  <a:lnTo>
                    <a:pt x="1652" y="1638"/>
                  </a:lnTo>
                  <a:lnTo>
                    <a:pt x="1623" y="1702"/>
                  </a:lnTo>
                  <a:lnTo>
                    <a:pt x="1572" y="1772"/>
                  </a:lnTo>
                  <a:lnTo>
                    <a:pt x="1544" y="1783"/>
                  </a:lnTo>
                  <a:lnTo>
                    <a:pt x="1522" y="1819"/>
                  </a:lnTo>
                  <a:lnTo>
                    <a:pt x="1529" y="1874"/>
                  </a:lnTo>
                  <a:lnTo>
                    <a:pt x="1550" y="1941"/>
                  </a:lnTo>
                  <a:lnTo>
                    <a:pt x="1539" y="2005"/>
                  </a:lnTo>
                  <a:lnTo>
                    <a:pt x="1559" y="2073"/>
                  </a:lnTo>
                  <a:lnTo>
                    <a:pt x="1565" y="2130"/>
                  </a:lnTo>
                  <a:lnTo>
                    <a:pt x="1565" y="2235"/>
                  </a:lnTo>
                  <a:lnTo>
                    <a:pt x="1589" y="2252"/>
                  </a:lnTo>
                  <a:lnTo>
                    <a:pt x="1665" y="2290"/>
                  </a:lnTo>
                  <a:lnTo>
                    <a:pt x="1706" y="2340"/>
                  </a:lnTo>
                  <a:lnTo>
                    <a:pt x="1721" y="2395"/>
                  </a:lnTo>
                  <a:lnTo>
                    <a:pt x="1785" y="2487"/>
                  </a:lnTo>
                  <a:lnTo>
                    <a:pt x="1825" y="2565"/>
                  </a:lnTo>
                  <a:lnTo>
                    <a:pt x="1855" y="2593"/>
                  </a:lnTo>
                  <a:lnTo>
                    <a:pt x="1938" y="2657"/>
                  </a:lnTo>
                  <a:lnTo>
                    <a:pt x="1945" y="2709"/>
                  </a:lnTo>
                  <a:lnTo>
                    <a:pt x="1943" y="2751"/>
                  </a:lnTo>
                  <a:lnTo>
                    <a:pt x="1955" y="2768"/>
                  </a:lnTo>
                  <a:lnTo>
                    <a:pt x="1960" y="2773"/>
                  </a:lnTo>
                  <a:lnTo>
                    <a:pt x="1955" y="2783"/>
                  </a:lnTo>
                  <a:lnTo>
                    <a:pt x="1938" y="2821"/>
                  </a:lnTo>
                  <a:lnTo>
                    <a:pt x="1911" y="2862"/>
                  </a:lnTo>
                  <a:lnTo>
                    <a:pt x="1900" y="2883"/>
                  </a:lnTo>
                  <a:lnTo>
                    <a:pt x="1923" y="2924"/>
                  </a:lnTo>
                  <a:lnTo>
                    <a:pt x="1917" y="2949"/>
                  </a:lnTo>
                  <a:lnTo>
                    <a:pt x="1887" y="2954"/>
                  </a:lnTo>
                  <a:lnTo>
                    <a:pt x="1879" y="2939"/>
                  </a:lnTo>
                  <a:lnTo>
                    <a:pt x="1859" y="2943"/>
                  </a:lnTo>
                  <a:lnTo>
                    <a:pt x="1838" y="2935"/>
                  </a:lnTo>
                  <a:lnTo>
                    <a:pt x="1817" y="2926"/>
                  </a:lnTo>
                  <a:lnTo>
                    <a:pt x="1761" y="2926"/>
                  </a:lnTo>
                  <a:lnTo>
                    <a:pt x="1738" y="2933"/>
                  </a:lnTo>
                  <a:lnTo>
                    <a:pt x="1700" y="2905"/>
                  </a:lnTo>
                  <a:lnTo>
                    <a:pt x="1682" y="2900"/>
                  </a:lnTo>
                  <a:lnTo>
                    <a:pt x="1674" y="2918"/>
                  </a:lnTo>
                  <a:lnTo>
                    <a:pt x="1648" y="2922"/>
                  </a:lnTo>
                  <a:lnTo>
                    <a:pt x="1631" y="2901"/>
                  </a:lnTo>
                  <a:lnTo>
                    <a:pt x="1601" y="2894"/>
                  </a:lnTo>
                  <a:lnTo>
                    <a:pt x="1576" y="2900"/>
                  </a:lnTo>
                  <a:lnTo>
                    <a:pt x="1548" y="2871"/>
                  </a:lnTo>
                  <a:lnTo>
                    <a:pt x="1525" y="2871"/>
                  </a:lnTo>
                  <a:lnTo>
                    <a:pt x="1514" y="2885"/>
                  </a:lnTo>
                  <a:lnTo>
                    <a:pt x="1484" y="2871"/>
                  </a:lnTo>
                  <a:lnTo>
                    <a:pt x="1156" y="2866"/>
                  </a:lnTo>
                  <a:lnTo>
                    <a:pt x="1140" y="2845"/>
                  </a:lnTo>
                  <a:lnTo>
                    <a:pt x="1119" y="2847"/>
                  </a:lnTo>
                  <a:lnTo>
                    <a:pt x="1106" y="2854"/>
                  </a:lnTo>
                  <a:lnTo>
                    <a:pt x="1042" y="2849"/>
                  </a:lnTo>
                  <a:lnTo>
                    <a:pt x="1036" y="2837"/>
                  </a:lnTo>
                  <a:lnTo>
                    <a:pt x="1000" y="2837"/>
                  </a:lnTo>
                  <a:lnTo>
                    <a:pt x="957" y="2847"/>
                  </a:lnTo>
                  <a:lnTo>
                    <a:pt x="934" y="2837"/>
                  </a:lnTo>
                  <a:lnTo>
                    <a:pt x="853" y="2834"/>
                  </a:lnTo>
                  <a:lnTo>
                    <a:pt x="831" y="2839"/>
                  </a:lnTo>
                  <a:lnTo>
                    <a:pt x="759" y="2837"/>
                  </a:lnTo>
                  <a:lnTo>
                    <a:pt x="733" y="2851"/>
                  </a:lnTo>
                  <a:lnTo>
                    <a:pt x="707" y="2849"/>
                  </a:lnTo>
                  <a:lnTo>
                    <a:pt x="686" y="2858"/>
                  </a:lnTo>
                  <a:lnTo>
                    <a:pt x="676" y="2869"/>
                  </a:lnTo>
                  <a:lnTo>
                    <a:pt x="676" y="2869"/>
                  </a:lnTo>
                  <a:lnTo>
                    <a:pt x="370" y="2871"/>
                  </a:lnTo>
                  <a:lnTo>
                    <a:pt x="355" y="2860"/>
                  </a:lnTo>
                  <a:lnTo>
                    <a:pt x="324" y="2860"/>
                  </a:lnTo>
                  <a:lnTo>
                    <a:pt x="291" y="2866"/>
                  </a:lnTo>
                  <a:lnTo>
                    <a:pt x="330" y="2826"/>
                  </a:lnTo>
                  <a:lnTo>
                    <a:pt x="294" y="2787"/>
                  </a:lnTo>
                  <a:lnTo>
                    <a:pt x="330" y="2696"/>
                  </a:lnTo>
                  <a:lnTo>
                    <a:pt x="319" y="2597"/>
                  </a:lnTo>
                  <a:lnTo>
                    <a:pt x="272" y="2531"/>
                  </a:lnTo>
                  <a:lnTo>
                    <a:pt x="272" y="2459"/>
                  </a:lnTo>
                  <a:lnTo>
                    <a:pt x="291" y="2425"/>
                  </a:lnTo>
                  <a:lnTo>
                    <a:pt x="251" y="2363"/>
                  </a:lnTo>
                  <a:lnTo>
                    <a:pt x="176" y="2397"/>
                  </a:lnTo>
                  <a:lnTo>
                    <a:pt x="151" y="2369"/>
                  </a:lnTo>
                  <a:lnTo>
                    <a:pt x="106" y="2363"/>
                  </a:lnTo>
                  <a:lnTo>
                    <a:pt x="76" y="2205"/>
                  </a:lnTo>
                  <a:lnTo>
                    <a:pt x="35" y="222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4584438" y="3173764"/>
              <a:ext cx="70166" cy="76350"/>
            </a:xfrm>
            <a:custGeom>
              <a:avLst/>
              <a:gdLst/>
              <a:ahLst/>
              <a:cxnLst/>
              <a:rect l="l" t="t" r="r" b="b"/>
              <a:pathLst>
                <a:path w="1475" h="1605" extrusionOk="0">
                  <a:moveTo>
                    <a:pt x="663" y="36"/>
                  </a:moveTo>
                  <a:lnTo>
                    <a:pt x="673" y="25"/>
                  </a:lnTo>
                  <a:lnTo>
                    <a:pt x="694" y="16"/>
                  </a:lnTo>
                  <a:lnTo>
                    <a:pt x="720" y="18"/>
                  </a:lnTo>
                  <a:lnTo>
                    <a:pt x="746" y="4"/>
                  </a:lnTo>
                  <a:lnTo>
                    <a:pt x="818" y="6"/>
                  </a:lnTo>
                  <a:lnTo>
                    <a:pt x="840" y="1"/>
                  </a:lnTo>
                  <a:lnTo>
                    <a:pt x="921" y="4"/>
                  </a:lnTo>
                  <a:lnTo>
                    <a:pt x="944" y="14"/>
                  </a:lnTo>
                  <a:lnTo>
                    <a:pt x="987" y="4"/>
                  </a:lnTo>
                  <a:lnTo>
                    <a:pt x="1023" y="4"/>
                  </a:lnTo>
                  <a:lnTo>
                    <a:pt x="1029" y="16"/>
                  </a:lnTo>
                  <a:lnTo>
                    <a:pt x="1093" y="21"/>
                  </a:lnTo>
                  <a:lnTo>
                    <a:pt x="1106" y="14"/>
                  </a:lnTo>
                  <a:lnTo>
                    <a:pt x="1127" y="12"/>
                  </a:lnTo>
                  <a:lnTo>
                    <a:pt x="1143" y="33"/>
                  </a:lnTo>
                  <a:lnTo>
                    <a:pt x="1142" y="33"/>
                  </a:lnTo>
                  <a:lnTo>
                    <a:pt x="1128" y="85"/>
                  </a:lnTo>
                  <a:lnTo>
                    <a:pt x="1147" y="134"/>
                  </a:lnTo>
                  <a:lnTo>
                    <a:pt x="1140" y="200"/>
                  </a:lnTo>
                  <a:lnTo>
                    <a:pt x="1155" y="240"/>
                  </a:lnTo>
                  <a:lnTo>
                    <a:pt x="1145" y="272"/>
                  </a:lnTo>
                  <a:lnTo>
                    <a:pt x="1170" y="287"/>
                  </a:lnTo>
                  <a:lnTo>
                    <a:pt x="1211" y="264"/>
                  </a:lnTo>
                  <a:lnTo>
                    <a:pt x="1247" y="274"/>
                  </a:lnTo>
                  <a:lnTo>
                    <a:pt x="1303" y="259"/>
                  </a:lnTo>
                  <a:lnTo>
                    <a:pt x="1360" y="238"/>
                  </a:lnTo>
                  <a:lnTo>
                    <a:pt x="1443" y="240"/>
                  </a:lnTo>
                  <a:lnTo>
                    <a:pt x="1471" y="259"/>
                  </a:lnTo>
                  <a:lnTo>
                    <a:pt x="1475" y="336"/>
                  </a:lnTo>
                  <a:lnTo>
                    <a:pt x="1458" y="368"/>
                  </a:lnTo>
                  <a:lnTo>
                    <a:pt x="1473" y="396"/>
                  </a:lnTo>
                  <a:lnTo>
                    <a:pt x="1465" y="445"/>
                  </a:lnTo>
                  <a:lnTo>
                    <a:pt x="1418" y="454"/>
                  </a:lnTo>
                  <a:lnTo>
                    <a:pt x="1364" y="484"/>
                  </a:lnTo>
                  <a:lnTo>
                    <a:pt x="1360" y="520"/>
                  </a:lnTo>
                  <a:lnTo>
                    <a:pt x="1373" y="535"/>
                  </a:lnTo>
                  <a:lnTo>
                    <a:pt x="1386" y="571"/>
                  </a:lnTo>
                  <a:lnTo>
                    <a:pt x="1369" y="575"/>
                  </a:lnTo>
                  <a:lnTo>
                    <a:pt x="1356" y="590"/>
                  </a:lnTo>
                  <a:lnTo>
                    <a:pt x="1328" y="601"/>
                  </a:lnTo>
                  <a:lnTo>
                    <a:pt x="1328" y="620"/>
                  </a:lnTo>
                  <a:lnTo>
                    <a:pt x="1345" y="641"/>
                  </a:lnTo>
                  <a:lnTo>
                    <a:pt x="1354" y="663"/>
                  </a:lnTo>
                  <a:lnTo>
                    <a:pt x="1386" y="676"/>
                  </a:lnTo>
                  <a:lnTo>
                    <a:pt x="1394" y="699"/>
                  </a:lnTo>
                  <a:lnTo>
                    <a:pt x="1433" y="733"/>
                  </a:lnTo>
                  <a:lnTo>
                    <a:pt x="1447" y="763"/>
                  </a:lnTo>
                  <a:lnTo>
                    <a:pt x="1473" y="789"/>
                  </a:lnTo>
                  <a:lnTo>
                    <a:pt x="1469" y="840"/>
                  </a:lnTo>
                  <a:lnTo>
                    <a:pt x="1445" y="946"/>
                  </a:lnTo>
                  <a:lnTo>
                    <a:pt x="1381" y="1134"/>
                  </a:lnTo>
                  <a:lnTo>
                    <a:pt x="1394" y="1181"/>
                  </a:lnTo>
                  <a:lnTo>
                    <a:pt x="1390" y="1228"/>
                  </a:lnTo>
                  <a:lnTo>
                    <a:pt x="1366" y="1228"/>
                  </a:lnTo>
                  <a:lnTo>
                    <a:pt x="1351" y="1192"/>
                  </a:lnTo>
                  <a:lnTo>
                    <a:pt x="1300" y="1172"/>
                  </a:lnTo>
                  <a:lnTo>
                    <a:pt x="1245" y="1173"/>
                  </a:lnTo>
                  <a:lnTo>
                    <a:pt x="1215" y="1192"/>
                  </a:lnTo>
                  <a:lnTo>
                    <a:pt x="1183" y="1185"/>
                  </a:lnTo>
                  <a:lnTo>
                    <a:pt x="1121" y="1204"/>
                  </a:lnTo>
                  <a:lnTo>
                    <a:pt x="1085" y="1160"/>
                  </a:lnTo>
                  <a:lnTo>
                    <a:pt x="1044" y="1057"/>
                  </a:lnTo>
                  <a:lnTo>
                    <a:pt x="995" y="1051"/>
                  </a:lnTo>
                  <a:lnTo>
                    <a:pt x="970" y="1081"/>
                  </a:lnTo>
                  <a:lnTo>
                    <a:pt x="980" y="1143"/>
                  </a:lnTo>
                  <a:lnTo>
                    <a:pt x="966" y="1185"/>
                  </a:lnTo>
                  <a:lnTo>
                    <a:pt x="876" y="1190"/>
                  </a:lnTo>
                  <a:lnTo>
                    <a:pt x="835" y="1190"/>
                  </a:lnTo>
                  <a:lnTo>
                    <a:pt x="823" y="1221"/>
                  </a:lnTo>
                  <a:lnTo>
                    <a:pt x="799" y="1239"/>
                  </a:lnTo>
                  <a:lnTo>
                    <a:pt x="748" y="1211"/>
                  </a:lnTo>
                  <a:lnTo>
                    <a:pt x="694" y="1217"/>
                  </a:lnTo>
                  <a:lnTo>
                    <a:pt x="669" y="1243"/>
                  </a:lnTo>
                  <a:lnTo>
                    <a:pt x="690" y="1279"/>
                  </a:lnTo>
                  <a:lnTo>
                    <a:pt x="682" y="1330"/>
                  </a:lnTo>
                  <a:lnTo>
                    <a:pt x="722" y="1317"/>
                  </a:lnTo>
                  <a:lnTo>
                    <a:pt x="761" y="1307"/>
                  </a:lnTo>
                  <a:lnTo>
                    <a:pt x="786" y="1328"/>
                  </a:lnTo>
                  <a:lnTo>
                    <a:pt x="831" y="1360"/>
                  </a:lnTo>
                  <a:lnTo>
                    <a:pt x="835" y="1488"/>
                  </a:lnTo>
                  <a:lnTo>
                    <a:pt x="833" y="1533"/>
                  </a:lnTo>
                  <a:lnTo>
                    <a:pt x="761" y="1475"/>
                  </a:lnTo>
                  <a:lnTo>
                    <a:pt x="741" y="1475"/>
                  </a:lnTo>
                  <a:lnTo>
                    <a:pt x="727" y="1503"/>
                  </a:lnTo>
                  <a:lnTo>
                    <a:pt x="680" y="1505"/>
                  </a:lnTo>
                  <a:lnTo>
                    <a:pt x="654" y="1518"/>
                  </a:lnTo>
                  <a:lnTo>
                    <a:pt x="650" y="1552"/>
                  </a:lnTo>
                  <a:lnTo>
                    <a:pt x="613" y="1605"/>
                  </a:lnTo>
                  <a:lnTo>
                    <a:pt x="601" y="1593"/>
                  </a:lnTo>
                  <a:lnTo>
                    <a:pt x="556" y="1576"/>
                  </a:lnTo>
                  <a:lnTo>
                    <a:pt x="549" y="1533"/>
                  </a:lnTo>
                  <a:lnTo>
                    <a:pt x="454" y="1490"/>
                  </a:lnTo>
                  <a:lnTo>
                    <a:pt x="432" y="1431"/>
                  </a:lnTo>
                  <a:lnTo>
                    <a:pt x="313" y="1339"/>
                  </a:lnTo>
                  <a:lnTo>
                    <a:pt x="244" y="1264"/>
                  </a:lnTo>
                  <a:lnTo>
                    <a:pt x="264" y="1251"/>
                  </a:lnTo>
                  <a:lnTo>
                    <a:pt x="197" y="1196"/>
                  </a:lnTo>
                  <a:lnTo>
                    <a:pt x="170" y="1136"/>
                  </a:lnTo>
                  <a:lnTo>
                    <a:pt x="131" y="1096"/>
                  </a:lnTo>
                  <a:lnTo>
                    <a:pt x="131" y="1019"/>
                  </a:lnTo>
                  <a:lnTo>
                    <a:pt x="84" y="959"/>
                  </a:lnTo>
                  <a:lnTo>
                    <a:pt x="84" y="917"/>
                  </a:lnTo>
                  <a:lnTo>
                    <a:pt x="55" y="893"/>
                  </a:lnTo>
                  <a:lnTo>
                    <a:pt x="1" y="780"/>
                  </a:lnTo>
                  <a:lnTo>
                    <a:pt x="5" y="754"/>
                  </a:lnTo>
                  <a:lnTo>
                    <a:pt x="67" y="774"/>
                  </a:lnTo>
                  <a:lnTo>
                    <a:pt x="116" y="733"/>
                  </a:lnTo>
                  <a:lnTo>
                    <a:pt x="127" y="592"/>
                  </a:lnTo>
                  <a:lnTo>
                    <a:pt x="134" y="518"/>
                  </a:lnTo>
                  <a:lnTo>
                    <a:pt x="165" y="548"/>
                  </a:lnTo>
                  <a:lnTo>
                    <a:pt x="278" y="520"/>
                  </a:lnTo>
                  <a:lnTo>
                    <a:pt x="197" y="501"/>
                  </a:lnTo>
                  <a:lnTo>
                    <a:pt x="146" y="420"/>
                  </a:lnTo>
                  <a:lnTo>
                    <a:pt x="200" y="411"/>
                  </a:lnTo>
                  <a:lnTo>
                    <a:pt x="204" y="351"/>
                  </a:lnTo>
                  <a:lnTo>
                    <a:pt x="236" y="356"/>
                  </a:lnTo>
                  <a:lnTo>
                    <a:pt x="268" y="336"/>
                  </a:lnTo>
                  <a:lnTo>
                    <a:pt x="296" y="328"/>
                  </a:lnTo>
                  <a:lnTo>
                    <a:pt x="311" y="340"/>
                  </a:lnTo>
                  <a:lnTo>
                    <a:pt x="663" y="34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4591098" y="3175049"/>
              <a:ext cx="24927" cy="15698"/>
            </a:xfrm>
            <a:custGeom>
              <a:avLst/>
              <a:gdLst/>
              <a:ahLst/>
              <a:cxnLst/>
              <a:rect l="l" t="t" r="r" b="b"/>
              <a:pathLst>
                <a:path w="524" h="330" extrusionOk="0">
                  <a:moveTo>
                    <a:pt x="66" y="309"/>
                  </a:moveTo>
                  <a:lnTo>
                    <a:pt x="0" y="275"/>
                  </a:lnTo>
                  <a:lnTo>
                    <a:pt x="66" y="153"/>
                  </a:lnTo>
                  <a:lnTo>
                    <a:pt x="147" y="60"/>
                  </a:lnTo>
                  <a:lnTo>
                    <a:pt x="128" y="17"/>
                  </a:lnTo>
                  <a:lnTo>
                    <a:pt x="138" y="6"/>
                  </a:lnTo>
                  <a:lnTo>
                    <a:pt x="171" y="0"/>
                  </a:lnTo>
                  <a:lnTo>
                    <a:pt x="202" y="0"/>
                  </a:lnTo>
                  <a:lnTo>
                    <a:pt x="217" y="11"/>
                  </a:lnTo>
                  <a:lnTo>
                    <a:pt x="523" y="9"/>
                  </a:lnTo>
                  <a:lnTo>
                    <a:pt x="523" y="316"/>
                  </a:lnTo>
                  <a:lnTo>
                    <a:pt x="171" y="313"/>
                  </a:lnTo>
                  <a:lnTo>
                    <a:pt x="156" y="301"/>
                  </a:lnTo>
                  <a:lnTo>
                    <a:pt x="128" y="309"/>
                  </a:lnTo>
                  <a:lnTo>
                    <a:pt x="96" y="329"/>
                  </a:lnTo>
                  <a:lnTo>
                    <a:pt x="64" y="32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4613551" y="3154166"/>
              <a:ext cx="94331" cy="110553"/>
            </a:xfrm>
            <a:custGeom>
              <a:avLst/>
              <a:gdLst/>
              <a:ahLst/>
              <a:cxnLst/>
              <a:rect l="l" t="t" r="r" b="b"/>
              <a:pathLst>
                <a:path w="1983" h="2324" extrusionOk="0">
                  <a:moveTo>
                    <a:pt x="1" y="2017"/>
                  </a:moveTo>
                  <a:lnTo>
                    <a:pt x="38" y="1964"/>
                  </a:lnTo>
                  <a:lnTo>
                    <a:pt x="42" y="1930"/>
                  </a:lnTo>
                  <a:lnTo>
                    <a:pt x="68" y="1917"/>
                  </a:lnTo>
                  <a:lnTo>
                    <a:pt x="115" y="1915"/>
                  </a:lnTo>
                  <a:lnTo>
                    <a:pt x="129" y="1887"/>
                  </a:lnTo>
                  <a:lnTo>
                    <a:pt x="149" y="1887"/>
                  </a:lnTo>
                  <a:lnTo>
                    <a:pt x="221" y="1945"/>
                  </a:lnTo>
                  <a:lnTo>
                    <a:pt x="223" y="1900"/>
                  </a:lnTo>
                  <a:lnTo>
                    <a:pt x="219" y="1772"/>
                  </a:lnTo>
                  <a:lnTo>
                    <a:pt x="174" y="1740"/>
                  </a:lnTo>
                  <a:lnTo>
                    <a:pt x="149" y="1719"/>
                  </a:lnTo>
                  <a:lnTo>
                    <a:pt x="110" y="1729"/>
                  </a:lnTo>
                  <a:lnTo>
                    <a:pt x="70" y="1742"/>
                  </a:lnTo>
                  <a:lnTo>
                    <a:pt x="78" y="1691"/>
                  </a:lnTo>
                  <a:lnTo>
                    <a:pt x="57" y="1655"/>
                  </a:lnTo>
                  <a:lnTo>
                    <a:pt x="82" y="1629"/>
                  </a:lnTo>
                  <a:lnTo>
                    <a:pt x="136" y="1623"/>
                  </a:lnTo>
                  <a:lnTo>
                    <a:pt x="187" y="1651"/>
                  </a:lnTo>
                  <a:lnTo>
                    <a:pt x="211" y="1633"/>
                  </a:lnTo>
                  <a:lnTo>
                    <a:pt x="223" y="1602"/>
                  </a:lnTo>
                  <a:lnTo>
                    <a:pt x="264" y="1602"/>
                  </a:lnTo>
                  <a:lnTo>
                    <a:pt x="354" y="1597"/>
                  </a:lnTo>
                  <a:lnTo>
                    <a:pt x="368" y="1555"/>
                  </a:lnTo>
                  <a:lnTo>
                    <a:pt x="358" y="1493"/>
                  </a:lnTo>
                  <a:lnTo>
                    <a:pt x="383" y="1463"/>
                  </a:lnTo>
                  <a:lnTo>
                    <a:pt x="432" y="1469"/>
                  </a:lnTo>
                  <a:lnTo>
                    <a:pt x="473" y="1572"/>
                  </a:lnTo>
                  <a:lnTo>
                    <a:pt x="509" y="1616"/>
                  </a:lnTo>
                  <a:lnTo>
                    <a:pt x="571" y="1597"/>
                  </a:lnTo>
                  <a:lnTo>
                    <a:pt x="603" y="1604"/>
                  </a:lnTo>
                  <a:lnTo>
                    <a:pt x="633" y="1585"/>
                  </a:lnTo>
                  <a:lnTo>
                    <a:pt x="688" y="1584"/>
                  </a:lnTo>
                  <a:lnTo>
                    <a:pt x="739" y="1604"/>
                  </a:lnTo>
                  <a:lnTo>
                    <a:pt x="754" y="1640"/>
                  </a:lnTo>
                  <a:lnTo>
                    <a:pt x="778" y="1640"/>
                  </a:lnTo>
                  <a:lnTo>
                    <a:pt x="782" y="1593"/>
                  </a:lnTo>
                  <a:lnTo>
                    <a:pt x="769" y="1546"/>
                  </a:lnTo>
                  <a:lnTo>
                    <a:pt x="833" y="1358"/>
                  </a:lnTo>
                  <a:lnTo>
                    <a:pt x="857" y="1252"/>
                  </a:lnTo>
                  <a:lnTo>
                    <a:pt x="861" y="1201"/>
                  </a:lnTo>
                  <a:lnTo>
                    <a:pt x="835" y="1175"/>
                  </a:lnTo>
                  <a:lnTo>
                    <a:pt x="821" y="1145"/>
                  </a:lnTo>
                  <a:lnTo>
                    <a:pt x="782" y="1111"/>
                  </a:lnTo>
                  <a:lnTo>
                    <a:pt x="774" y="1088"/>
                  </a:lnTo>
                  <a:lnTo>
                    <a:pt x="742" y="1075"/>
                  </a:lnTo>
                  <a:lnTo>
                    <a:pt x="733" y="1053"/>
                  </a:lnTo>
                  <a:lnTo>
                    <a:pt x="716" y="1032"/>
                  </a:lnTo>
                  <a:lnTo>
                    <a:pt x="716" y="1013"/>
                  </a:lnTo>
                  <a:lnTo>
                    <a:pt x="744" y="1002"/>
                  </a:lnTo>
                  <a:lnTo>
                    <a:pt x="757" y="987"/>
                  </a:lnTo>
                  <a:lnTo>
                    <a:pt x="774" y="983"/>
                  </a:lnTo>
                  <a:lnTo>
                    <a:pt x="761" y="947"/>
                  </a:lnTo>
                  <a:lnTo>
                    <a:pt x="748" y="932"/>
                  </a:lnTo>
                  <a:lnTo>
                    <a:pt x="752" y="896"/>
                  </a:lnTo>
                  <a:lnTo>
                    <a:pt x="806" y="866"/>
                  </a:lnTo>
                  <a:lnTo>
                    <a:pt x="853" y="857"/>
                  </a:lnTo>
                  <a:lnTo>
                    <a:pt x="861" y="808"/>
                  </a:lnTo>
                  <a:lnTo>
                    <a:pt x="846" y="780"/>
                  </a:lnTo>
                  <a:lnTo>
                    <a:pt x="863" y="748"/>
                  </a:lnTo>
                  <a:lnTo>
                    <a:pt x="859" y="671"/>
                  </a:lnTo>
                  <a:lnTo>
                    <a:pt x="831" y="652"/>
                  </a:lnTo>
                  <a:lnTo>
                    <a:pt x="748" y="650"/>
                  </a:lnTo>
                  <a:lnTo>
                    <a:pt x="691" y="671"/>
                  </a:lnTo>
                  <a:lnTo>
                    <a:pt x="635" y="686"/>
                  </a:lnTo>
                  <a:lnTo>
                    <a:pt x="599" y="676"/>
                  </a:lnTo>
                  <a:lnTo>
                    <a:pt x="558" y="699"/>
                  </a:lnTo>
                  <a:lnTo>
                    <a:pt x="533" y="684"/>
                  </a:lnTo>
                  <a:lnTo>
                    <a:pt x="543" y="652"/>
                  </a:lnTo>
                  <a:lnTo>
                    <a:pt x="528" y="612"/>
                  </a:lnTo>
                  <a:lnTo>
                    <a:pt x="535" y="546"/>
                  </a:lnTo>
                  <a:lnTo>
                    <a:pt x="516" y="497"/>
                  </a:lnTo>
                  <a:lnTo>
                    <a:pt x="530" y="445"/>
                  </a:lnTo>
                  <a:lnTo>
                    <a:pt x="859" y="450"/>
                  </a:lnTo>
                  <a:lnTo>
                    <a:pt x="889" y="464"/>
                  </a:lnTo>
                  <a:lnTo>
                    <a:pt x="900" y="450"/>
                  </a:lnTo>
                  <a:lnTo>
                    <a:pt x="923" y="450"/>
                  </a:lnTo>
                  <a:lnTo>
                    <a:pt x="951" y="479"/>
                  </a:lnTo>
                  <a:lnTo>
                    <a:pt x="976" y="473"/>
                  </a:lnTo>
                  <a:lnTo>
                    <a:pt x="1006" y="480"/>
                  </a:lnTo>
                  <a:lnTo>
                    <a:pt x="1023" y="501"/>
                  </a:lnTo>
                  <a:lnTo>
                    <a:pt x="1049" y="497"/>
                  </a:lnTo>
                  <a:lnTo>
                    <a:pt x="1057" y="479"/>
                  </a:lnTo>
                  <a:lnTo>
                    <a:pt x="1075" y="484"/>
                  </a:lnTo>
                  <a:lnTo>
                    <a:pt x="1113" y="512"/>
                  </a:lnTo>
                  <a:lnTo>
                    <a:pt x="1136" y="505"/>
                  </a:lnTo>
                  <a:lnTo>
                    <a:pt x="1192" y="505"/>
                  </a:lnTo>
                  <a:lnTo>
                    <a:pt x="1213" y="514"/>
                  </a:lnTo>
                  <a:lnTo>
                    <a:pt x="1234" y="522"/>
                  </a:lnTo>
                  <a:lnTo>
                    <a:pt x="1254" y="518"/>
                  </a:lnTo>
                  <a:lnTo>
                    <a:pt x="1262" y="533"/>
                  </a:lnTo>
                  <a:lnTo>
                    <a:pt x="1292" y="528"/>
                  </a:lnTo>
                  <a:lnTo>
                    <a:pt x="1298" y="503"/>
                  </a:lnTo>
                  <a:lnTo>
                    <a:pt x="1275" y="462"/>
                  </a:lnTo>
                  <a:lnTo>
                    <a:pt x="1286" y="441"/>
                  </a:lnTo>
                  <a:lnTo>
                    <a:pt x="1313" y="400"/>
                  </a:lnTo>
                  <a:lnTo>
                    <a:pt x="1330" y="362"/>
                  </a:lnTo>
                  <a:lnTo>
                    <a:pt x="1450" y="160"/>
                  </a:lnTo>
                  <a:lnTo>
                    <a:pt x="1516" y="98"/>
                  </a:lnTo>
                  <a:lnTo>
                    <a:pt x="1559" y="87"/>
                  </a:lnTo>
                  <a:lnTo>
                    <a:pt x="1582" y="61"/>
                  </a:lnTo>
                  <a:lnTo>
                    <a:pt x="1691" y="15"/>
                  </a:lnTo>
                  <a:lnTo>
                    <a:pt x="1732" y="19"/>
                  </a:lnTo>
                  <a:lnTo>
                    <a:pt x="1761" y="0"/>
                  </a:lnTo>
                  <a:lnTo>
                    <a:pt x="1802" y="0"/>
                  </a:lnTo>
                  <a:lnTo>
                    <a:pt x="1836" y="0"/>
                  </a:lnTo>
                  <a:lnTo>
                    <a:pt x="1855" y="23"/>
                  </a:lnTo>
                  <a:lnTo>
                    <a:pt x="1902" y="47"/>
                  </a:lnTo>
                  <a:lnTo>
                    <a:pt x="1926" y="38"/>
                  </a:lnTo>
                  <a:lnTo>
                    <a:pt x="1956" y="31"/>
                  </a:lnTo>
                  <a:lnTo>
                    <a:pt x="1956" y="44"/>
                  </a:lnTo>
                  <a:lnTo>
                    <a:pt x="1981" y="95"/>
                  </a:lnTo>
                  <a:lnTo>
                    <a:pt x="1983" y="198"/>
                  </a:lnTo>
                  <a:lnTo>
                    <a:pt x="1932" y="224"/>
                  </a:lnTo>
                  <a:lnTo>
                    <a:pt x="1921" y="272"/>
                  </a:lnTo>
                  <a:lnTo>
                    <a:pt x="1810" y="415"/>
                  </a:lnTo>
                  <a:lnTo>
                    <a:pt x="1832" y="503"/>
                  </a:lnTo>
                  <a:lnTo>
                    <a:pt x="1817" y="560"/>
                  </a:lnTo>
                  <a:lnTo>
                    <a:pt x="1813" y="616"/>
                  </a:lnTo>
                  <a:lnTo>
                    <a:pt x="1776" y="665"/>
                  </a:lnTo>
                  <a:lnTo>
                    <a:pt x="1768" y="742"/>
                  </a:lnTo>
                  <a:lnTo>
                    <a:pt x="1776" y="772"/>
                  </a:lnTo>
                  <a:lnTo>
                    <a:pt x="1761" y="851"/>
                  </a:lnTo>
                  <a:lnTo>
                    <a:pt x="1772" y="866"/>
                  </a:lnTo>
                  <a:lnTo>
                    <a:pt x="1764" y="938"/>
                  </a:lnTo>
                  <a:lnTo>
                    <a:pt x="1727" y="955"/>
                  </a:lnTo>
                  <a:lnTo>
                    <a:pt x="1704" y="1041"/>
                  </a:lnTo>
                  <a:lnTo>
                    <a:pt x="1704" y="1128"/>
                  </a:lnTo>
                  <a:lnTo>
                    <a:pt x="1621" y="1264"/>
                  </a:lnTo>
                  <a:lnTo>
                    <a:pt x="1571" y="1277"/>
                  </a:lnTo>
                  <a:lnTo>
                    <a:pt x="1527" y="1312"/>
                  </a:lnTo>
                  <a:lnTo>
                    <a:pt x="1493" y="1301"/>
                  </a:lnTo>
                  <a:lnTo>
                    <a:pt x="1433" y="1343"/>
                  </a:lnTo>
                  <a:lnTo>
                    <a:pt x="1384" y="1405"/>
                  </a:lnTo>
                  <a:lnTo>
                    <a:pt x="1382" y="1461"/>
                  </a:lnTo>
                  <a:lnTo>
                    <a:pt x="1305" y="1542"/>
                  </a:lnTo>
                  <a:lnTo>
                    <a:pt x="1275" y="1597"/>
                  </a:lnTo>
                  <a:lnTo>
                    <a:pt x="1286" y="1670"/>
                  </a:lnTo>
                  <a:lnTo>
                    <a:pt x="1301" y="1691"/>
                  </a:lnTo>
                  <a:lnTo>
                    <a:pt x="1292" y="1832"/>
                  </a:lnTo>
                  <a:lnTo>
                    <a:pt x="1275" y="1904"/>
                  </a:lnTo>
                  <a:lnTo>
                    <a:pt x="1277" y="1949"/>
                  </a:lnTo>
                  <a:lnTo>
                    <a:pt x="1234" y="2018"/>
                  </a:lnTo>
                  <a:lnTo>
                    <a:pt x="1188" y="2030"/>
                  </a:lnTo>
                  <a:lnTo>
                    <a:pt x="1147" y="2058"/>
                  </a:lnTo>
                  <a:lnTo>
                    <a:pt x="1130" y="2096"/>
                  </a:lnTo>
                  <a:lnTo>
                    <a:pt x="1025" y="2199"/>
                  </a:lnTo>
                  <a:lnTo>
                    <a:pt x="987" y="2254"/>
                  </a:lnTo>
                  <a:lnTo>
                    <a:pt x="927" y="2280"/>
                  </a:lnTo>
                  <a:lnTo>
                    <a:pt x="865" y="2244"/>
                  </a:lnTo>
                  <a:lnTo>
                    <a:pt x="850" y="2201"/>
                  </a:lnTo>
                  <a:lnTo>
                    <a:pt x="838" y="2190"/>
                  </a:lnTo>
                  <a:lnTo>
                    <a:pt x="867" y="2131"/>
                  </a:lnTo>
                  <a:lnTo>
                    <a:pt x="872" y="2107"/>
                  </a:lnTo>
                  <a:lnTo>
                    <a:pt x="791" y="2133"/>
                  </a:lnTo>
                  <a:lnTo>
                    <a:pt x="739" y="2180"/>
                  </a:lnTo>
                  <a:lnTo>
                    <a:pt x="703" y="2169"/>
                  </a:lnTo>
                  <a:lnTo>
                    <a:pt x="667" y="2173"/>
                  </a:lnTo>
                  <a:lnTo>
                    <a:pt x="667" y="2229"/>
                  </a:lnTo>
                  <a:lnTo>
                    <a:pt x="637" y="2263"/>
                  </a:lnTo>
                  <a:lnTo>
                    <a:pt x="588" y="2263"/>
                  </a:lnTo>
                  <a:lnTo>
                    <a:pt x="590" y="2239"/>
                  </a:lnTo>
                  <a:lnTo>
                    <a:pt x="575" y="2212"/>
                  </a:lnTo>
                  <a:lnTo>
                    <a:pt x="537" y="2231"/>
                  </a:lnTo>
                  <a:lnTo>
                    <a:pt x="505" y="2229"/>
                  </a:lnTo>
                  <a:lnTo>
                    <a:pt x="498" y="2235"/>
                  </a:lnTo>
                  <a:lnTo>
                    <a:pt x="496" y="2193"/>
                  </a:lnTo>
                  <a:lnTo>
                    <a:pt x="471" y="2160"/>
                  </a:lnTo>
                  <a:lnTo>
                    <a:pt x="443" y="2135"/>
                  </a:lnTo>
                  <a:lnTo>
                    <a:pt x="422" y="2135"/>
                  </a:lnTo>
                  <a:lnTo>
                    <a:pt x="379" y="2171"/>
                  </a:lnTo>
                  <a:lnTo>
                    <a:pt x="341" y="2178"/>
                  </a:lnTo>
                  <a:lnTo>
                    <a:pt x="326" y="2225"/>
                  </a:lnTo>
                  <a:lnTo>
                    <a:pt x="285" y="2248"/>
                  </a:lnTo>
                  <a:lnTo>
                    <a:pt x="268" y="2248"/>
                  </a:lnTo>
                  <a:lnTo>
                    <a:pt x="243" y="2308"/>
                  </a:lnTo>
                  <a:lnTo>
                    <a:pt x="217" y="2323"/>
                  </a:lnTo>
                  <a:lnTo>
                    <a:pt x="189" y="2291"/>
                  </a:lnTo>
                  <a:lnTo>
                    <a:pt x="191" y="2241"/>
                  </a:lnTo>
                  <a:lnTo>
                    <a:pt x="149" y="2195"/>
                  </a:lnTo>
                  <a:lnTo>
                    <a:pt x="147" y="2148"/>
                  </a:lnTo>
                  <a:lnTo>
                    <a:pt x="70" y="2099"/>
                  </a:lnTo>
                  <a:lnTo>
                    <a:pt x="51" y="206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4623873" y="3255726"/>
              <a:ext cx="13367" cy="18219"/>
            </a:xfrm>
            <a:custGeom>
              <a:avLst/>
              <a:gdLst/>
              <a:ahLst/>
              <a:cxnLst/>
              <a:rect l="l" t="t" r="r" b="b"/>
              <a:pathLst>
                <a:path w="281" h="383" extrusionOk="0">
                  <a:moveTo>
                    <a:pt x="230" y="147"/>
                  </a:moveTo>
                  <a:lnTo>
                    <a:pt x="175" y="192"/>
                  </a:lnTo>
                  <a:lnTo>
                    <a:pt x="154" y="220"/>
                  </a:lnTo>
                  <a:lnTo>
                    <a:pt x="160" y="313"/>
                  </a:lnTo>
                  <a:lnTo>
                    <a:pt x="130" y="343"/>
                  </a:lnTo>
                  <a:lnTo>
                    <a:pt x="81" y="350"/>
                  </a:lnTo>
                  <a:lnTo>
                    <a:pt x="34" y="382"/>
                  </a:lnTo>
                  <a:lnTo>
                    <a:pt x="19" y="350"/>
                  </a:lnTo>
                  <a:lnTo>
                    <a:pt x="49" y="298"/>
                  </a:lnTo>
                  <a:lnTo>
                    <a:pt x="32" y="222"/>
                  </a:lnTo>
                  <a:lnTo>
                    <a:pt x="0" y="188"/>
                  </a:lnTo>
                  <a:lnTo>
                    <a:pt x="26" y="173"/>
                  </a:lnTo>
                  <a:lnTo>
                    <a:pt x="51" y="113"/>
                  </a:lnTo>
                  <a:lnTo>
                    <a:pt x="68" y="113"/>
                  </a:lnTo>
                  <a:lnTo>
                    <a:pt x="109" y="90"/>
                  </a:lnTo>
                  <a:lnTo>
                    <a:pt x="124" y="43"/>
                  </a:lnTo>
                  <a:lnTo>
                    <a:pt x="162" y="36"/>
                  </a:lnTo>
                  <a:lnTo>
                    <a:pt x="205" y="0"/>
                  </a:lnTo>
                  <a:lnTo>
                    <a:pt x="226" y="0"/>
                  </a:lnTo>
                  <a:lnTo>
                    <a:pt x="254" y="25"/>
                  </a:lnTo>
                  <a:lnTo>
                    <a:pt x="279" y="58"/>
                  </a:lnTo>
                  <a:lnTo>
                    <a:pt x="281" y="10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4837507" y="3212533"/>
              <a:ext cx="137525" cy="140569"/>
            </a:xfrm>
            <a:custGeom>
              <a:avLst/>
              <a:gdLst/>
              <a:ahLst/>
              <a:cxnLst/>
              <a:rect l="l" t="t" r="r" b="b"/>
              <a:pathLst>
                <a:path w="2891" h="2955" extrusionOk="0">
                  <a:moveTo>
                    <a:pt x="322" y="69"/>
                  </a:moveTo>
                  <a:lnTo>
                    <a:pt x="338" y="48"/>
                  </a:lnTo>
                  <a:lnTo>
                    <a:pt x="360" y="53"/>
                  </a:lnTo>
                  <a:lnTo>
                    <a:pt x="383" y="31"/>
                  </a:lnTo>
                  <a:lnTo>
                    <a:pt x="697" y="29"/>
                  </a:lnTo>
                  <a:lnTo>
                    <a:pt x="1226" y="1"/>
                  </a:lnTo>
                  <a:lnTo>
                    <a:pt x="2171" y="554"/>
                  </a:lnTo>
                  <a:lnTo>
                    <a:pt x="2224" y="641"/>
                  </a:lnTo>
                  <a:lnTo>
                    <a:pt x="2211" y="665"/>
                  </a:lnTo>
                  <a:lnTo>
                    <a:pt x="2222" y="697"/>
                  </a:lnTo>
                  <a:lnTo>
                    <a:pt x="2244" y="726"/>
                  </a:lnTo>
                  <a:lnTo>
                    <a:pt x="2564" y="951"/>
                  </a:lnTo>
                  <a:lnTo>
                    <a:pt x="2555" y="951"/>
                  </a:lnTo>
                  <a:lnTo>
                    <a:pt x="2566" y="966"/>
                  </a:lnTo>
                  <a:lnTo>
                    <a:pt x="2572" y="1006"/>
                  </a:lnTo>
                  <a:lnTo>
                    <a:pt x="2555" y="1030"/>
                  </a:lnTo>
                  <a:lnTo>
                    <a:pt x="2499" y="1202"/>
                  </a:lnTo>
                  <a:lnTo>
                    <a:pt x="2455" y="1309"/>
                  </a:lnTo>
                  <a:lnTo>
                    <a:pt x="2459" y="1369"/>
                  </a:lnTo>
                  <a:lnTo>
                    <a:pt x="2532" y="1431"/>
                  </a:lnTo>
                  <a:lnTo>
                    <a:pt x="2587" y="1494"/>
                  </a:lnTo>
                  <a:lnTo>
                    <a:pt x="2621" y="1488"/>
                  </a:lnTo>
                  <a:lnTo>
                    <a:pt x="2655" y="1584"/>
                  </a:lnTo>
                  <a:lnTo>
                    <a:pt x="2640" y="1614"/>
                  </a:lnTo>
                  <a:lnTo>
                    <a:pt x="2619" y="1606"/>
                  </a:lnTo>
                  <a:lnTo>
                    <a:pt x="2587" y="1627"/>
                  </a:lnTo>
                  <a:lnTo>
                    <a:pt x="2572" y="1689"/>
                  </a:lnTo>
                  <a:lnTo>
                    <a:pt x="2578" y="1785"/>
                  </a:lnTo>
                  <a:lnTo>
                    <a:pt x="2615" y="1823"/>
                  </a:lnTo>
                  <a:lnTo>
                    <a:pt x="2610" y="1883"/>
                  </a:lnTo>
                  <a:lnTo>
                    <a:pt x="2574" y="1913"/>
                  </a:lnTo>
                  <a:lnTo>
                    <a:pt x="2583" y="1970"/>
                  </a:lnTo>
                  <a:lnTo>
                    <a:pt x="2612" y="2038"/>
                  </a:lnTo>
                  <a:lnTo>
                    <a:pt x="2596" y="2041"/>
                  </a:lnTo>
                  <a:lnTo>
                    <a:pt x="2612" y="2073"/>
                  </a:lnTo>
                  <a:lnTo>
                    <a:pt x="2623" y="2124"/>
                  </a:lnTo>
                  <a:lnTo>
                    <a:pt x="2653" y="2151"/>
                  </a:lnTo>
                  <a:lnTo>
                    <a:pt x="2627" y="2192"/>
                  </a:lnTo>
                  <a:lnTo>
                    <a:pt x="2651" y="2222"/>
                  </a:lnTo>
                  <a:lnTo>
                    <a:pt x="2677" y="2297"/>
                  </a:lnTo>
                  <a:lnTo>
                    <a:pt x="2668" y="2337"/>
                  </a:lnTo>
                  <a:lnTo>
                    <a:pt x="2760" y="2425"/>
                  </a:lnTo>
                  <a:lnTo>
                    <a:pt x="2828" y="2435"/>
                  </a:lnTo>
                  <a:lnTo>
                    <a:pt x="2883" y="2482"/>
                  </a:lnTo>
                  <a:lnTo>
                    <a:pt x="2883" y="2508"/>
                  </a:lnTo>
                  <a:lnTo>
                    <a:pt x="2890" y="2512"/>
                  </a:lnTo>
                  <a:lnTo>
                    <a:pt x="2881" y="2516"/>
                  </a:lnTo>
                  <a:lnTo>
                    <a:pt x="2858" y="2542"/>
                  </a:lnTo>
                  <a:lnTo>
                    <a:pt x="2811" y="2529"/>
                  </a:lnTo>
                  <a:lnTo>
                    <a:pt x="2781" y="2570"/>
                  </a:lnTo>
                  <a:lnTo>
                    <a:pt x="2741" y="2602"/>
                  </a:lnTo>
                  <a:lnTo>
                    <a:pt x="2689" y="2610"/>
                  </a:lnTo>
                  <a:lnTo>
                    <a:pt x="2653" y="2646"/>
                  </a:lnTo>
                  <a:lnTo>
                    <a:pt x="2593" y="2653"/>
                  </a:lnTo>
                  <a:lnTo>
                    <a:pt x="2574" y="2676"/>
                  </a:lnTo>
                  <a:lnTo>
                    <a:pt x="2534" y="2689"/>
                  </a:lnTo>
                  <a:lnTo>
                    <a:pt x="2497" y="2674"/>
                  </a:lnTo>
                  <a:lnTo>
                    <a:pt x="2399" y="2704"/>
                  </a:lnTo>
                  <a:lnTo>
                    <a:pt x="2376" y="2725"/>
                  </a:lnTo>
                  <a:lnTo>
                    <a:pt x="2329" y="2730"/>
                  </a:lnTo>
                  <a:lnTo>
                    <a:pt x="2293" y="2704"/>
                  </a:lnTo>
                  <a:lnTo>
                    <a:pt x="2258" y="2711"/>
                  </a:lnTo>
                  <a:lnTo>
                    <a:pt x="2212" y="2696"/>
                  </a:lnTo>
                  <a:lnTo>
                    <a:pt x="2194" y="2713"/>
                  </a:lnTo>
                  <a:lnTo>
                    <a:pt x="2207" y="2743"/>
                  </a:lnTo>
                  <a:lnTo>
                    <a:pt x="2188" y="2781"/>
                  </a:lnTo>
                  <a:lnTo>
                    <a:pt x="2115" y="2787"/>
                  </a:lnTo>
                  <a:lnTo>
                    <a:pt x="2062" y="2807"/>
                  </a:lnTo>
                  <a:lnTo>
                    <a:pt x="2030" y="2787"/>
                  </a:lnTo>
                  <a:lnTo>
                    <a:pt x="1996" y="2785"/>
                  </a:lnTo>
                  <a:lnTo>
                    <a:pt x="1992" y="2768"/>
                  </a:lnTo>
                  <a:lnTo>
                    <a:pt x="1962" y="2755"/>
                  </a:lnTo>
                  <a:lnTo>
                    <a:pt x="1943" y="2772"/>
                  </a:lnTo>
                  <a:lnTo>
                    <a:pt x="1915" y="2779"/>
                  </a:lnTo>
                  <a:lnTo>
                    <a:pt x="1859" y="2819"/>
                  </a:lnTo>
                  <a:lnTo>
                    <a:pt x="1783" y="2841"/>
                  </a:lnTo>
                  <a:lnTo>
                    <a:pt x="1791" y="2819"/>
                  </a:lnTo>
                  <a:lnTo>
                    <a:pt x="1764" y="2791"/>
                  </a:lnTo>
                  <a:lnTo>
                    <a:pt x="1731" y="2787"/>
                  </a:lnTo>
                  <a:lnTo>
                    <a:pt x="1699" y="2764"/>
                  </a:lnTo>
                  <a:lnTo>
                    <a:pt x="1667" y="2755"/>
                  </a:lnTo>
                  <a:lnTo>
                    <a:pt x="1665" y="2734"/>
                  </a:lnTo>
                  <a:lnTo>
                    <a:pt x="1627" y="2742"/>
                  </a:lnTo>
                  <a:lnTo>
                    <a:pt x="1616" y="2759"/>
                  </a:lnTo>
                  <a:lnTo>
                    <a:pt x="1572" y="2768"/>
                  </a:lnTo>
                  <a:lnTo>
                    <a:pt x="1326" y="2772"/>
                  </a:lnTo>
                  <a:lnTo>
                    <a:pt x="1275" y="2954"/>
                  </a:lnTo>
                  <a:lnTo>
                    <a:pt x="1279" y="2521"/>
                  </a:lnTo>
                  <a:lnTo>
                    <a:pt x="1266" y="2423"/>
                  </a:lnTo>
                  <a:lnTo>
                    <a:pt x="1179" y="2327"/>
                  </a:lnTo>
                  <a:lnTo>
                    <a:pt x="1151" y="2301"/>
                  </a:lnTo>
                  <a:lnTo>
                    <a:pt x="1123" y="2284"/>
                  </a:lnTo>
                  <a:lnTo>
                    <a:pt x="1111" y="2267"/>
                  </a:lnTo>
                  <a:lnTo>
                    <a:pt x="1094" y="2262"/>
                  </a:lnTo>
                  <a:lnTo>
                    <a:pt x="1075" y="2248"/>
                  </a:lnTo>
                  <a:lnTo>
                    <a:pt x="1047" y="2245"/>
                  </a:lnTo>
                  <a:lnTo>
                    <a:pt x="1032" y="2254"/>
                  </a:lnTo>
                  <a:lnTo>
                    <a:pt x="1017" y="2239"/>
                  </a:lnTo>
                  <a:lnTo>
                    <a:pt x="987" y="2233"/>
                  </a:lnTo>
                  <a:lnTo>
                    <a:pt x="972" y="2205"/>
                  </a:lnTo>
                  <a:lnTo>
                    <a:pt x="946" y="2201"/>
                  </a:lnTo>
                  <a:lnTo>
                    <a:pt x="934" y="2211"/>
                  </a:lnTo>
                  <a:lnTo>
                    <a:pt x="934" y="2207"/>
                  </a:lnTo>
                  <a:lnTo>
                    <a:pt x="914" y="2207"/>
                  </a:lnTo>
                  <a:lnTo>
                    <a:pt x="866" y="2158"/>
                  </a:lnTo>
                  <a:lnTo>
                    <a:pt x="850" y="2117"/>
                  </a:lnTo>
                  <a:lnTo>
                    <a:pt x="816" y="2111"/>
                  </a:lnTo>
                  <a:lnTo>
                    <a:pt x="793" y="2088"/>
                  </a:lnTo>
                  <a:lnTo>
                    <a:pt x="767" y="2088"/>
                  </a:lnTo>
                  <a:lnTo>
                    <a:pt x="650" y="2047"/>
                  </a:lnTo>
                  <a:lnTo>
                    <a:pt x="601" y="2045"/>
                  </a:lnTo>
                  <a:lnTo>
                    <a:pt x="569" y="2015"/>
                  </a:lnTo>
                  <a:lnTo>
                    <a:pt x="565" y="1996"/>
                  </a:lnTo>
                  <a:lnTo>
                    <a:pt x="528" y="1970"/>
                  </a:lnTo>
                  <a:lnTo>
                    <a:pt x="501" y="1970"/>
                  </a:lnTo>
                  <a:lnTo>
                    <a:pt x="464" y="1955"/>
                  </a:lnTo>
                  <a:lnTo>
                    <a:pt x="426" y="1955"/>
                  </a:lnTo>
                  <a:lnTo>
                    <a:pt x="339" y="1913"/>
                  </a:lnTo>
                  <a:lnTo>
                    <a:pt x="277" y="1710"/>
                  </a:lnTo>
                  <a:lnTo>
                    <a:pt x="95" y="1458"/>
                  </a:lnTo>
                  <a:lnTo>
                    <a:pt x="34" y="1153"/>
                  </a:lnTo>
                  <a:lnTo>
                    <a:pt x="1" y="936"/>
                  </a:lnTo>
                  <a:lnTo>
                    <a:pt x="130" y="938"/>
                  </a:lnTo>
                  <a:lnTo>
                    <a:pt x="217" y="916"/>
                  </a:lnTo>
                  <a:lnTo>
                    <a:pt x="260" y="852"/>
                  </a:lnTo>
                  <a:lnTo>
                    <a:pt x="328" y="776"/>
                  </a:lnTo>
                  <a:lnTo>
                    <a:pt x="358" y="752"/>
                  </a:lnTo>
                  <a:lnTo>
                    <a:pt x="392" y="714"/>
                  </a:lnTo>
                  <a:lnTo>
                    <a:pt x="435" y="673"/>
                  </a:lnTo>
                  <a:lnTo>
                    <a:pt x="439" y="635"/>
                  </a:lnTo>
                  <a:lnTo>
                    <a:pt x="424" y="558"/>
                  </a:lnTo>
                  <a:lnTo>
                    <a:pt x="392" y="554"/>
                  </a:lnTo>
                  <a:lnTo>
                    <a:pt x="383" y="522"/>
                  </a:lnTo>
                  <a:lnTo>
                    <a:pt x="345" y="502"/>
                  </a:lnTo>
                  <a:lnTo>
                    <a:pt x="345" y="468"/>
                  </a:lnTo>
                  <a:lnTo>
                    <a:pt x="330" y="445"/>
                  </a:lnTo>
                  <a:lnTo>
                    <a:pt x="330" y="421"/>
                  </a:lnTo>
                  <a:lnTo>
                    <a:pt x="341" y="432"/>
                  </a:lnTo>
                  <a:lnTo>
                    <a:pt x="370" y="438"/>
                  </a:lnTo>
                  <a:lnTo>
                    <a:pt x="396" y="421"/>
                  </a:lnTo>
                  <a:lnTo>
                    <a:pt x="417" y="400"/>
                  </a:lnTo>
                  <a:lnTo>
                    <a:pt x="426" y="366"/>
                  </a:lnTo>
                  <a:lnTo>
                    <a:pt x="441" y="330"/>
                  </a:lnTo>
                  <a:lnTo>
                    <a:pt x="434" y="279"/>
                  </a:lnTo>
                  <a:lnTo>
                    <a:pt x="413" y="204"/>
                  </a:lnTo>
                  <a:lnTo>
                    <a:pt x="390" y="170"/>
                  </a:lnTo>
                  <a:lnTo>
                    <a:pt x="385" y="138"/>
                  </a:lnTo>
                  <a:lnTo>
                    <a:pt x="351" y="11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33558" y="3215245"/>
              <a:ext cx="24974" cy="20741"/>
            </a:xfrm>
            <a:custGeom>
              <a:avLst/>
              <a:gdLst/>
              <a:ahLst/>
              <a:cxnLst/>
              <a:rect l="l" t="t" r="r" b="b"/>
              <a:pathLst>
                <a:path w="525" h="436" extrusionOk="0">
                  <a:moveTo>
                    <a:pt x="151" y="64"/>
                  </a:moveTo>
                  <a:lnTo>
                    <a:pt x="165" y="70"/>
                  </a:lnTo>
                  <a:lnTo>
                    <a:pt x="206" y="60"/>
                  </a:lnTo>
                  <a:lnTo>
                    <a:pt x="249" y="27"/>
                  </a:lnTo>
                  <a:lnTo>
                    <a:pt x="277" y="42"/>
                  </a:lnTo>
                  <a:lnTo>
                    <a:pt x="298" y="60"/>
                  </a:lnTo>
                  <a:lnTo>
                    <a:pt x="336" y="60"/>
                  </a:lnTo>
                  <a:lnTo>
                    <a:pt x="355" y="44"/>
                  </a:lnTo>
                  <a:lnTo>
                    <a:pt x="355" y="8"/>
                  </a:lnTo>
                  <a:lnTo>
                    <a:pt x="398" y="0"/>
                  </a:lnTo>
                  <a:lnTo>
                    <a:pt x="434" y="57"/>
                  </a:lnTo>
                  <a:lnTo>
                    <a:pt x="468" y="81"/>
                  </a:lnTo>
                  <a:lnTo>
                    <a:pt x="473" y="113"/>
                  </a:lnTo>
                  <a:lnTo>
                    <a:pt x="496" y="147"/>
                  </a:lnTo>
                  <a:lnTo>
                    <a:pt x="517" y="222"/>
                  </a:lnTo>
                  <a:lnTo>
                    <a:pt x="524" y="273"/>
                  </a:lnTo>
                  <a:lnTo>
                    <a:pt x="509" y="309"/>
                  </a:lnTo>
                  <a:lnTo>
                    <a:pt x="500" y="343"/>
                  </a:lnTo>
                  <a:lnTo>
                    <a:pt x="479" y="364"/>
                  </a:lnTo>
                  <a:lnTo>
                    <a:pt x="453" y="381"/>
                  </a:lnTo>
                  <a:lnTo>
                    <a:pt x="424" y="375"/>
                  </a:lnTo>
                  <a:lnTo>
                    <a:pt x="413" y="364"/>
                  </a:lnTo>
                  <a:lnTo>
                    <a:pt x="413" y="349"/>
                  </a:lnTo>
                  <a:lnTo>
                    <a:pt x="385" y="332"/>
                  </a:lnTo>
                  <a:lnTo>
                    <a:pt x="372" y="292"/>
                  </a:lnTo>
                  <a:lnTo>
                    <a:pt x="341" y="286"/>
                  </a:lnTo>
                  <a:lnTo>
                    <a:pt x="319" y="266"/>
                  </a:lnTo>
                  <a:lnTo>
                    <a:pt x="296" y="266"/>
                  </a:lnTo>
                  <a:lnTo>
                    <a:pt x="302" y="313"/>
                  </a:lnTo>
                  <a:lnTo>
                    <a:pt x="270" y="392"/>
                  </a:lnTo>
                  <a:lnTo>
                    <a:pt x="270" y="418"/>
                  </a:lnTo>
                  <a:lnTo>
                    <a:pt x="217" y="435"/>
                  </a:lnTo>
                  <a:lnTo>
                    <a:pt x="193" y="411"/>
                  </a:lnTo>
                  <a:lnTo>
                    <a:pt x="176" y="414"/>
                  </a:lnTo>
                  <a:lnTo>
                    <a:pt x="161" y="433"/>
                  </a:lnTo>
                  <a:lnTo>
                    <a:pt x="116" y="414"/>
                  </a:lnTo>
                  <a:lnTo>
                    <a:pt x="97" y="373"/>
                  </a:lnTo>
                  <a:lnTo>
                    <a:pt x="69" y="364"/>
                  </a:lnTo>
                  <a:lnTo>
                    <a:pt x="25" y="364"/>
                  </a:lnTo>
                  <a:lnTo>
                    <a:pt x="1" y="369"/>
                  </a:lnTo>
                  <a:lnTo>
                    <a:pt x="6" y="330"/>
                  </a:lnTo>
                  <a:lnTo>
                    <a:pt x="46" y="173"/>
                  </a:lnTo>
                  <a:lnTo>
                    <a:pt x="95" y="11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833368" y="3227851"/>
              <a:ext cx="25069" cy="29351"/>
            </a:xfrm>
            <a:custGeom>
              <a:avLst/>
              <a:gdLst/>
              <a:ahLst/>
              <a:cxnLst/>
              <a:rect l="l" t="t" r="r" b="b"/>
              <a:pathLst>
                <a:path w="527" h="617" extrusionOk="0">
                  <a:moveTo>
                    <a:pt x="41" y="311"/>
                  </a:moveTo>
                  <a:lnTo>
                    <a:pt x="41" y="244"/>
                  </a:lnTo>
                  <a:lnTo>
                    <a:pt x="35" y="187"/>
                  </a:lnTo>
                  <a:lnTo>
                    <a:pt x="1" y="132"/>
                  </a:lnTo>
                  <a:lnTo>
                    <a:pt x="5" y="104"/>
                  </a:lnTo>
                  <a:lnTo>
                    <a:pt x="29" y="99"/>
                  </a:lnTo>
                  <a:lnTo>
                    <a:pt x="73" y="99"/>
                  </a:lnTo>
                  <a:lnTo>
                    <a:pt x="101" y="108"/>
                  </a:lnTo>
                  <a:lnTo>
                    <a:pt x="120" y="149"/>
                  </a:lnTo>
                  <a:lnTo>
                    <a:pt x="165" y="168"/>
                  </a:lnTo>
                  <a:lnTo>
                    <a:pt x="180" y="149"/>
                  </a:lnTo>
                  <a:lnTo>
                    <a:pt x="197" y="146"/>
                  </a:lnTo>
                  <a:lnTo>
                    <a:pt x="221" y="170"/>
                  </a:lnTo>
                  <a:lnTo>
                    <a:pt x="274" y="153"/>
                  </a:lnTo>
                  <a:lnTo>
                    <a:pt x="274" y="127"/>
                  </a:lnTo>
                  <a:lnTo>
                    <a:pt x="306" y="48"/>
                  </a:lnTo>
                  <a:lnTo>
                    <a:pt x="300" y="1"/>
                  </a:lnTo>
                  <a:lnTo>
                    <a:pt x="323" y="1"/>
                  </a:lnTo>
                  <a:lnTo>
                    <a:pt x="345" y="21"/>
                  </a:lnTo>
                  <a:lnTo>
                    <a:pt x="376" y="27"/>
                  </a:lnTo>
                  <a:lnTo>
                    <a:pt x="389" y="67"/>
                  </a:lnTo>
                  <a:lnTo>
                    <a:pt x="417" y="84"/>
                  </a:lnTo>
                  <a:lnTo>
                    <a:pt x="417" y="123"/>
                  </a:lnTo>
                  <a:lnTo>
                    <a:pt x="432" y="146"/>
                  </a:lnTo>
                  <a:lnTo>
                    <a:pt x="432" y="180"/>
                  </a:lnTo>
                  <a:lnTo>
                    <a:pt x="470" y="200"/>
                  </a:lnTo>
                  <a:lnTo>
                    <a:pt x="479" y="232"/>
                  </a:lnTo>
                  <a:lnTo>
                    <a:pt x="511" y="236"/>
                  </a:lnTo>
                  <a:lnTo>
                    <a:pt x="526" y="313"/>
                  </a:lnTo>
                  <a:lnTo>
                    <a:pt x="522" y="351"/>
                  </a:lnTo>
                  <a:lnTo>
                    <a:pt x="479" y="392"/>
                  </a:lnTo>
                  <a:lnTo>
                    <a:pt x="445" y="430"/>
                  </a:lnTo>
                  <a:lnTo>
                    <a:pt x="415" y="454"/>
                  </a:lnTo>
                  <a:lnTo>
                    <a:pt x="347" y="530"/>
                  </a:lnTo>
                  <a:lnTo>
                    <a:pt x="304" y="594"/>
                  </a:lnTo>
                  <a:lnTo>
                    <a:pt x="217" y="616"/>
                  </a:lnTo>
                  <a:lnTo>
                    <a:pt x="88" y="61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4625443" y="3134996"/>
              <a:ext cx="234663" cy="232855"/>
            </a:xfrm>
            <a:custGeom>
              <a:avLst/>
              <a:gdLst/>
              <a:ahLst/>
              <a:cxnLst/>
              <a:rect l="l" t="t" r="r" b="b"/>
              <a:pathLst>
                <a:path w="4933" h="4895" extrusionOk="0">
                  <a:moveTo>
                    <a:pt x="1" y="2920"/>
                  </a:moveTo>
                  <a:lnTo>
                    <a:pt x="48" y="2888"/>
                  </a:lnTo>
                  <a:lnTo>
                    <a:pt x="97" y="2881"/>
                  </a:lnTo>
                  <a:lnTo>
                    <a:pt x="127" y="2851"/>
                  </a:lnTo>
                  <a:lnTo>
                    <a:pt x="121" y="2758"/>
                  </a:lnTo>
                  <a:lnTo>
                    <a:pt x="142" y="2730"/>
                  </a:lnTo>
                  <a:lnTo>
                    <a:pt x="197" y="2685"/>
                  </a:lnTo>
                  <a:lnTo>
                    <a:pt x="255" y="2632"/>
                  </a:lnTo>
                  <a:lnTo>
                    <a:pt x="287" y="2634"/>
                  </a:lnTo>
                  <a:lnTo>
                    <a:pt x="325" y="2615"/>
                  </a:lnTo>
                  <a:lnTo>
                    <a:pt x="340" y="2642"/>
                  </a:lnTo>
                  <a:lnTo>
                    <a:pt x="338" y="2666"/>
                  </a:lnTo>
                  <a:lnTo>
                    <a:pt x="387" y="2666"/>
                  </a:lnTo>
                  <a:lnTo>
                    <a:pt x="417" y="2632"/>
                  </a:lnTo>
                  <a:lnTo>
                    <a:pt x="417" y="2576"/>
                  </a:lnTo>
                  <a:lnTo>
                    <a:pt x="453" y="2572"/>
                  </a:lnTo>
                  <a:lnTo>
                    <a:pt x="489" y="2583"/>
                  </a:lnTo>
                  <a:lnTo>
                    <a:pt x="541" y="2536"/>
                  </a:lnTo>
                  <a:lnTo>
                    <a:pt x="622" y="2510"/>
                  </a:lnTo>
                  <a:lnTo>
                    <a:pt x="617" y="2534"/>
                  </a:lnTo>
                  <a:lnTo>
                    <a:pt x="588" y="2593"/>
                  </a:lnTo>
                  <a:lnTo>
                    <a:pt x="600" y="2604"/>
                  </a:lnTo>
                  <a:lnTo>
                    <a:pt x="615" y="2647"/>
                  </a:lnTo>
                  <a:lnTo>
                    <a:pt x="677" y="2683"/>
                  </a:lnTo>
                  <a:lnTo>
                    <a:pt x="737" y="2657"/>
                  </a:lnTo>
                  <a:lnTo>
                    <a:pt x="775" y="2602"/>
                  </a:lnTo>
                  <a:lnTo>
                    <a:pt x="880" y="2499"/>
                  </a:lnTo>
                  <a:lnTo>
                    <a:pt x="897" y="2461"/>
                  </a:lnTo>
                  <a:lnTo>
                    <a:pt x="938" y="2433"/>
                  </a:lnTo>
                  <a:lnTo>
                    <a:pt x="984" y="2421"/>
                  </a:lnTo>
                  <a:lnTo>
                    <a:pt x="1027" y="2352"/>
                  </a:lnTo>
                  <a:lnTo>
                    <a:pt x="1025" y="2307"/>
                  </a:lnTo>
                  <a:lnTo>
                    <a:pt x="1042" y="2235"/>
                  </a:lnTo>
                  <a:lnTo>
                    <a:pt x="1051" y="2094"/>
                  </a:lnTo>
                  <a:lnTo>
                    <a:pt x="1036" y="2073"/>
                  </a:lnTo>
                  <a:lnTo>
                    <a:pt x="1025" y="2000"/>
                  </a:lnTo>
                  <a:lnTo>
                    <a:pt x="1055" y="1945"/>
                  </a:lnTo>
                  <a:lnTo>
                    <a:pt x="1132" y="1864"/>
                  </a:lnTo>
                  <a:lnTo>
                    <a:pt x="1134" y="1808"/>
                  </a:lnTo>
                  <a:lnTo>
                    <a:pt x="1183" y="1746"/>
                  </a:lnTo>
                  <a:lnTo>
                    <a:pt x="1243" y="1704"/>
                  </a:lnTo>
                  <a:lnTo>
                    <a:pt x="1277" y="1715"/>
                  </a:lnTo>
                  <a:lnTo>
                    <a:pt x="1321" y="1680"/>
                  </a:lnTo>
                  <a:lnTo>
                    <a:pt x="1371" y="1667"/>
                  </a:lnTo>
                  <a:lnTo>
                    <a:pt x="1454" y="1531"/>
                  </a:lnTo>
                  <a:lnTo>
                    <a:pt x="1454" y="1444"/>
                  </a:lnTo>
                  <a:lnTo>
                    <a:pt x="1477" y="1358"/>
                  </a:lnTo>
                  <a:lnTo>
                    <a:pt x="1514" y="1341"/>
                  </a:lnTo>
                  <a:lnTo>
                    <a:pt x="1522" y="1269"/>
                  </a:lnTo>
                  <a:lnTo>
                    <a:pt x="1511" y="1254"/>
                  </a:lnTo>
                  <a:lnTo>
                    <a:pt x="1526" y="1175"/>
                  </a:lnTo>
                  <a:lnTo>
                    <a:pt x="1518" y="1145"/>
                  </a:lnTo>
                  <a:lnTo>
                    <a:pt x="1526" y="1068"/>
                  </a:lnTo>
                  <a:lnTo>
                    <a:pt x="1563" y="1019"/>
                  </a:lnTo>
                  <a:lnTo>
                    <a:pt x="1567" y="963"/>
                  </a:lnTo>
                  <a:lnTo>
                    <a:pt x="1582" y="906"/>
                  </a:lnTo>
                  <a:lnTo>
                    <a:pt x="1560" y="818"/>
                  </a:lnTo>
                  <a:lnTo>
                    <a:pt x="1671" y="675"/>
                  </a:lnTo>
                  <a:lnTo>
                    <a:pt x="1682" y="627"/>
                  </a:lnTo>
                  <a:lnTo>
                    <a:pt x="1733" y="601"/>
                  </a:lnTo>
                  <a:lnTo>
                    <a:pt x="1731" y="498"/>
                  </a:lnTo>
                  <a:lnTo>
                    <a:pt x="1706" y="447"/>
                  </a:lnTo>
                  <a:lnTo>
                    <a:pt x="1710" y="392"/>
                  </a:lnTo>
                  <a:lnTo>
                    <a:pt x="1723" y="354"/>
                  </a:lnTo>
                  <a:lnTo>
                    <a:pt x="1740" y="332"/>
                  </a:lnTo>
                  <a:lnTo>
                    <a:pt x="1699" y="277"/>
                  </a:lnTo>
                  <a:lnTo>
                    <a:pt x="1699" y="249"/>
                  </a:lnTo>
                  <a:lnTo>
                    <a:pt x="1735" y="247"/>
                  </a:lnTo>
                  <a:lnTo>
                    <a:pt x="1754" y="228"/>
                  </a:lnTo>
                  <a:lnTo>
                    <a:pt x="1754" y="200"/>
                  </a:lnTo>
                  <a:lnTo>
                    <a:pt x="1778" y="170"/>
                  </a:lnTo>
                  <a:lnTo>
                    <a:pt x="1784" y="136"/>
                  </a:lnTo>
                  <a:lnTo>
                    <a:pt x="1802" y="119"/>
                  </a:lnTo>
                  <a:lnTo>
                    <a:pt x="1834" y="119"/>
                  </a:lnTo>
                  <a:lnTo>
                    <a:pt x="1872" y="82"/>
                  </a:lnTo>
                  <a:lnTo>
                    <a:pt x="1915" y="87"/>
                  </a:lnTo>
                  <a:lnTo>
                    <a:pt x="1923" y="63"/>
                  </a:lnTo>
                  <a:lnTo>
                    <a:pt x="1949" y="63"/>
                  </a:lnTo>
                  <a:lnTo>
                    <a:pt x="1989" y="93"/>
                  </a:lnTo>
                  <a:lnTo>
                    <a:pt x="2019" y="97"/>
                  </a:lnTo>
                  <a:lnTo>
                    <a:pt x="2092" y="159"/>
                  </a:lnTo>
                  <a:lnTo>
                    <a:pt x="2132" y="174"/>
                  </a:lnTo>
                  <a:lnTo>
                    <a:pt x="2200" y="232"/>
                  </a:lnTo>
                  <a:lnTo>
                    <a:pt x="2215" y="247"/>
                  </a:lnTo>
                  <a:lnTo>
                    <a:pt x="2273" y="243"/>
                  </a:lnTo>
                  <a:lnTo>
                    <a:pt x="2324" y="274"/>
                  </a:lnTo>
                  <a:lnTo>
                    <a:pt x="2388" y="277"/>
                  </a:lnTo>
                  <a:lnTo>
                    <a:pt x="2424" y="283"/>
                  </a:lnTo>
                  <a:lnTo>
                    <a:pt x="2456" y="268"/>
                  </a:lnTo>
                  <a:lnTo>
                    <a:pt x="2490" y="270"/>
                  </a:lnTo>
                  <a:lnTo>
                    <a:pt x="2537" y="287"/>
                  </a:lnTo>
                  <a:lnTo>
                    <a:pt x="2597" y="298"/>
                  </a:lnTo>
                  <a:lnTo>
                    <a:pt x="2621" y="313"/>
                  </a:lnTo>
                  <a:lnTo>
                    <a:pt x="2682" y="300"/>
                  </a:lnTo>
                  <a:lnTo>
                    <a:pt x="2691" y="279"/>
                  </a:lnTo>
                  <a:lnTo>
                    <a:pt x="2665" y="257"/>
                  </a:lnTo>
                  <a:lnTo>
                    <a:pt x="2661" y="228"/>
                  </a:lnTo>
                  <a:lnTo>
                    <a:pt x="2700" y="185"/>
                  </a:lnTo>
                  <a:lnTo>
                    <a:pt x="2738" y="140"/>
                  </a:lnTo>
                  <a:lnTo>
                    <a:pt x="2789" y="140"/>
                  </a:lnTo>
                  <a:lnTo>
                    <a:pt x="2838" y="151"/>
                  </a:lnTo>
                  <a:lnTo>
                    <a:pt x="2866" y="183"/>
                  </a:lnTo>
                  <a:lnTo>
                    <a:pt x="2900" y="168"/>
                  </a:lnTo>
                  <a:lnTo>
                    <a:pt x="3011" y="155"/>
                  </a:lnTo>
                  <a:lnTo>
                    <a:pt x="3030" y="130"/>
                  </a:lnTo>
                  <a:lnTo>
                    <a:pt x="3071" y="115"/>
                  </a:lnTo>
                  <a:lnTo>
                    <a:pt x="3179" y="68"/>
                  </a:lnTo>
                  <a:lnTo>
                    <a:pt x="3212" y="72"/>
                  </a:lnTo>
                  <a:lnTo>
                    <a:pt x="3218" y="91"/>
                  </a:lnTo>
                  <a:lnTo>
                    <a:pt x="3237" y="93"/>
                  </a:lnTo>
                  <a:lnTo>
                    <a:pt x="3248" y="123"/>
                  </a:lnTo>
                  <a:lnTo>
                    <a:pt x="3269" y="125"/>
                  </a:lnTo>
                  <a:lnTo>
                    <a:pt x="3301" y="102"/>
                  </a:lnTo>
                  <a:lnTo>
                    <a:pt x="3365" y="98"/>
                  </a:lnTo>
                  <a:lnTo>
                    <a:pt x="3399" y="93"/>
                  </a:lnTo>
                  <a:lnTo>
                    <a:pt x="3429" y="91"/>
                  </a:lnTo>
                  <a:lnTo>
                    <a:pt x="3463" y="42"/>
                  </a:lnTo>
                  <a:lnTo>
                    <a:pt x="3451" y="23"/>
                  </a:lnTo>
                  <a:lnTo>
                    <a:pt x="3453" y="4"/>
                  </a:lnTo>
                  <a:lnTo>
                    <a:pt x="3493" y="1"/>
                  </a:lnTo>
                  <a:lnTo>
                    <a:pt x="3517" y="25"/>
                  </a:lnTo>
                  <a:lnTo>
                    <a:pt x="3572" y="33"/>
                  </a:lnTo>
                  <a:lnTo>
                    <a:pt x="3602" y="31"/>
                  </a:lnTo>
                  <a:lnTo>
                    <a:pt x="3628" y="44"/>
                  </a:lnTo>
                  <a:lnTo>
                    <a:pt x="3666" y="51"/>
                  </a:lnTo>
                  <a:lnTo>
                    <a:pt x="3702" y="76"/>
                  </a:lnTo>
                  <a:lnTo>
                    <a:pt x="3798" y="76"/>
                  </a:lnTo>
                  <a:lnTo>
                    <a:pt x="3813" y="85"/>
                  </a:lnTo>
                  <a:lnTo>
                    <a:pt x="3894" y="48"/>
                  </a:lnTo>
                  <a:lnTo>
                    <a:pt x="3952" y="53"/>
                  </a:lnTo>
                  <a:lnTo>
                    <a:pt x="3999" y="82"/>
                  </a:lnTo>
                  <a:lnTo>
                    <a:pt x="4018" y="89"/>
                  </a:lnTo>
                  <a:lnTo>
                    <a:pt x="4026" y="129"/>
                  </a:lnTo>
                  <a:lnTo>
                    <a:pt x="4054" y="162"/>
                  </a:lnTo>
                  <a:lnTo>
                    <a:pt x="4082" y="170"/>
                  </a:lnTo>
                  <a:lnTo>
                    <a:pt x="4112" y="202"/>
                  </a:lnTo>
                  <a:lnTo>
                    <a:pt x="4165" y="245"/>
                  </a:lnTo>
                  <a:lnTo>
                    <a:pt x="4216" y="266"/>
                  </a:lnTo>
                  <a:lnTo>
                    <a:pt x="4244" y="257"/>
                  </a:lnTo>
                  <a:lnTo>
                    <a:pt x="4265" y="225"/>
                  </a:lnTo>
                  <a:lnTo>
                    <a:pt x="4297" y="208"/>
                  </a:lnTo>
                  <a:lnTo>
                    <a:pt x="4357" y="208"/>
                  </a:lnTo>
                  <a:lnTo>
                    <a:pt x="4391" y="210"/>
                  </a:lnTo>
                  <a:lnTo>
                    <a:pt x="4398" y="223"/>
                  </a:lnTo>
                  <a:lnTo>
                    <a:pt x="4419" y="225"/>
                  </a:lnTo>
                  <a:lnTo>
                    <a:pt x="4474" y="210"/>
                  </a:lnTo>
                  <a:lnTo>
                    <a:pt x="4496" y="181"/>
                  </a:lnTo>
                  <a:lnTo>
                    <a:pt x="4524" y="147"/>
                  </a:lnTo>
                  <a:lnTo>
                    <a:pt x="4581" y="151"/>
                  </a:lnTo>
                  <a:lnTo>
                    <a:pt x="4602" y="164"/>
                  </a:lnTo>
                  <a:lnTo>
                    <a:pt x="4634" y="228"/>
                  </a:lnTo>
                  <a:lnTo>
                    <a:pt x="4662" y="262"/>
                  </a:lnTo>
                  <a:lnTo>
                    <a:pt x="4677" y="285"/>
                  </a:lnTo>
                  <a:lnTo>
                    <a:pt x="4745" y="307"/>
                  </a:lnTo>
                  <a:lnTo>
                    <a:pt x="4771" y="332"/>
                  </a:lnTo>
                  <a:lnTo>
                    <a:pt x="4792" y="375"/>
                  </a:lnTo>
                  <a:lnTo>
                    <a:pt x="4807" y="396"/>
                  </a:lnTo>
                  <a:lnTo>
                    <a:pt x="4822" y="434"/>
                  </a:lnTo>
                  <a:lnTo>
                    <a:pt x="4826" y="462"/>
                  </a:lnTo>
                  <a:lnTo>
                    <a:pt x="4837" y="464"/>
                  </a:lnTo>
                  <a:lnTo>
                    <a:pt x="4901" y="462"/>
                  </a:lnTo>
                  <a:lnTo>
                    <a:pt x="4920" y="473"/>
                  </a:lnTo>
                  <a:lnTo>
                    <a:pt x="4907" y="520"/>
                  </a:lnTo>
                  <a:lnTo>
                    <a:pt x="4880" y="556"/>
                  </a:lnTo>
                  <a:lnTo>
                    <a:pt x="4880" y="627"/>
                  </a:lnTo>
                  <a:lnTo>
                    <a:pt x="4865" y="716"/>
                  </a:lnTo>
                  <a:lnTo>
                    <a:pt x="4860" y="782"/>
                  </a:lnTo>
                  <a:lnTo>
                    <a:pt x="4890" y="801"/>
                  </a:lnTo>
                  <a:lnTo>
                    <a:pt x="4914" y="835"/>
                  </a:lnTo>
                  <a:lnTo>
                    <a:pt x="4933" y="878"/>
                  </a:lnTo>
                  <a:lnTo>
                    <a:pt x="4929" y="906"/>
                  </a:lnTo>
                  <a:lnTo>
                    <a:pt x="4796" y="1083"/>
                  </a:lnTo>
                  <a:lnTo>
                    <a:pt x="4715" y="1173"/>
                  </a:lnTo>
                  <a:lnTo>
                    <a:pt x="4692" y="1213"/>
                  </a:lnTo>
                  <a:lnTo>
                    <a:pt x="4592" y="1394"/>
                  </a:lnTo>
                  <a:lnTo>
                    <a:pt x="4573" y="1426"/>
                  </a:lnTo>
                  <a:lnTo>
                    <a:pt x="4572" y="1491"/>
                  </a:lnTo>
                  <a:lnTo>
                    <a:pt x="4564" y="1586"/>
                  </a:lnTo>
                  <a:lnTo>
                    <a:pt x="4530" y="1680"/>
                  </a:lnTo>
                  <a:lnTo>
                    <a:pt x="4538" y="1740"/>
                  </a:lnTo>
                  <a:lnTo>
                    <a:pt x="4470" y="1802"/>
                  </a:lnTo>
                  <a:lnTo>
                    <a:pt x="4421" y="1860"/>
                  </a:lnTo>
                  <a:lnTo>
                    <a:pt x="4381" y="2017"/>
                  </a:lnTo>
                  <a:lnTo>
                    <a:pt x="4372" y="2084"/>
                  </a:lnTo>
                  <a:lnTo>
                    <a:pt x="4406" y="2139"/>
                  </a:lnTo>
                  <a:lnTo>
                    <a:pt x="4412" y="2196"/>
                  </a:lnTo>
                  <a:lnTo>
                    <a:pt x="4412" y="2263"/>
                  </a:lnTo>
                  <a:lnTo>
                    <a:pt x="4492" y="2783"/>
                  </a:lnTo>
                  <a:lnTo>
                    <a:pt x="4553" y="3088"/>
                  </a:lnTo>
                  <a:lnTo>
                    <a:pt x="4735" y="3340"/>
                  </a:lnTo>
                  <a:lnTo>
                    <a:pt x="4797" y="3543"/>
                  </a:lnTo>
                  <a:lnTo>
                    <a:pt x="4762" y="3525"/>
                  </a:lnTo>
                  <a:lnTo>
                    <a:pt x="4340" y="3628"/>
                  </a:lnTo>
                  <a:lnTo>
                    <a:pt x="4235" y="3829"/>
                  </a:lnTo>
                  <a:lnTo>
                    <a:pt x="4250" y="3886"/>
                  </a:lnTo>
                  <a:lnTo>
                    <a:pt x="4278" y="3912"/>
                  </a:lnTo>
                  <a:lnTo>
                    <a:pt x="4302" y="3927"/>
                  </a:lnTo>
                  <a:lnTo>
                    <a:pt x="4300" y="3956"/>
                  </a:lnTo>
                  <a:lnTo>
                    <a:pt x="4284" y="3973"/>
                  </a:lnTo>
                  <a:lnTo>
                    <a:pt x="4289" y="4008"/>
                  </a:lnTo>
                  <a:lnTo>
                    <a:pt x="4284" y="4042"/>
                  </a:lnTo>
                  <a:lnTo>
                    <a:pt x="4289" y="4084"/>
                  </a:lnTo>
                  <a:lnTo>
                    <a:pt x="4282" y="4136"/>
                  </a:lnTo>
                  <a:lnTo>
                    <a:pt x="4261" y="4148"/>
                  </a:lnTo>
                  <a:lnTo>
                    <a:pt x="4270" y="4165"/>
                  </a:lnTo>
                  <a:lnTo>
                    <a:pt x="4253" y="4191"/>
                  </a:lnTo>
                  <a:lnTo>
                    <a:pt x="4204" y="4238"/>
                  </a:lnTo>
                  <a:lnTo>
                    <a:pt x="4199" y="4272"/>
                  </a:lnTo>
                  <a:lnTo>
                    <a:pt x="4203" y="4415"/>
                  </a:lnTo>
                  <a:lnTo>
                    <a:pt x="4206" y="4483"/>
                  </a:lnTo>
                  <a:lnTo>
                    <a:pt x="4238" y="4509"/>
                  </a:lnTo>
                  <a:lnTo>
                    <a:pt x="4308" y="4582"/>
                  </a:lnTo>
                  <a:lnTo>
                    <a:pt x="4323" y="4624"/>
                  </a:lnTo>
                  <a:lnTo>
                    <a:pt x="4348" y="4656"/>
                  </a:lnTo>
                  <a:lnTo>
                    <a:pt x="4453" y="4658"/>
                  </a:lnTo>
                  <a:lnTo>
                    <a:pt x="4466" y="4650"/>
                  </a:lnTo>
                  <a:lnTo>
                    <a:pt x="4451" y="4626"/>
                  </a:lnTo>
                  <a:lnTo>
                    <a:pt x="4445" y="4596"/>
                  </a:lnTo>
                  <a:lnTo>
                    <a:pt x="4500" y="4586"/>
                  </a:lnTo>
                  <a:lnTo>
                    <a:pt x="4534" y="4599"/>
                  </a:lnTo>
                  <a:lnTo>
                    <a:pt x="4547" y="4872"/>
                  </a:lnTo>
                  <a:lnTo>
                    <a:pt x="4534" y="4895"/>
                  </a:lnTo>
                  <a:lnTo>
                    <a:pt x="4492" y="4887"/>
                  </a:lnTo>
                  <a:lnTo>
                    <a:pt x="4489" y="4872"/>
                  </a:lnTo>
                  <a:lnTo>
                    <a:pt x="4470" y="4869"/>
                  </a:lnTo>
                  <a:lnTo>
                    <a:pt x="4430" y="4884"/>
                  </a:lnTo>
                  <a:lnTo>
                    <a:pt x="4387" y="4895"/>
                  </a:lnTo>
                  <a:lnTo>
                    <a:pt x="4357" y="4895"/>
                  </a:lnTo>
                  <a:lnTo>
                    <a:pt x="4300" y="4844"/>
                  </a:lnTo>
                  <a:lnTo>
                    <a:pt x="4250" y="4786"/>
                  </a:lnTo>
                  <a:lnTo>
                    <a:pt x="4204" y="4744"/>
                  </a:lnTo>
                  <a:lnTo>
                    <a:pt x="4150" y="4671"/>
                  </a:lnTo>
                  <a:lnTo>
                    <a:pt x="4091" y="4635"/>
                  </a:lnTo>
                  <a:lnTo>
                    <a:pt x="3997" y="4603"/>
                  </a:lnTo>
                  <a:lnTo>
                    <a:pt x="3933" y="4567"/>
                  </a:lnTo>
                  <a:lnTo>
                    <a:pt x="3928" y="4539"/>
                  </a:lnTo>
                  <a:lnTo>
                    <a:pt x="3890" y="4494"/>
                  </a:lnTo>
                  <a:lnTo>
                    <a:pt x="3890" y="4421"/>
                  </a:lnTo>
                  <a:lnTo>
                    <a:pt x="3869" y="4413"/>
                  </a:lnTo>
                  <a:lnTo>
                    <a:pt x="3845" y="4426"/>
                  </a:lnTo>
                  <a:lnTo>
                    <a:pt x="3811" y="4432"/>
                  </a:lnTo>
                  <a:lnTo>
                    <a:pt x="3788" y="4500"/>
                  </a:lnTo>
                  <a:lnTo>
                    <a:pt x="3785" y="4524"/>
                  </a:lnTo>
                  <a:lnTo>
                    <a:pt x="3707" y="4550"/>
                  </a:lnTo>
                  <a:lnTo>
                    <a:pt x="3666" y="4550"/>
                  </a:lnTo>
                  <a:lnTo>
                    <a:pt x="3660" y="4535"/>
                  </a:lnTo>
                  <a:lnTo>
                    <a:pt x="3600" y="4522"/>
                  </a:lnTo>
                  <a:lnTo>
                    <a:pt x="3549" y="4513"/>
                  </a:lnTo>
                  <a:lnTo>
                    <a:pt x="3489" y="4477"/>
                  </a:lnTo>
                  <a:lnTo>
                    <a:pt x="3465" y="4473"/>
                  </a:lnTo>
                  <a:lnTo>
                    <a:pt x="3414" y="4451"/>
                  </a:lnTo>
                  <a:lnTo>
                    <a:pt x="3395" y="4449"/>
                  </a:lnTo>
                  <a:lnTo>
                    <a:pt x="3399" y="4432"/>
                  </a:lnTo>
                  <a:lnTo>
                    <a:pt x="3393" y="4394"/>
                  </a:lnTo>
                  <a:lnTo>
                    <a:pt x="3380" y="4370"/>
                  </a:lnTo>
                  <a:lnTo>
                    <a:pt x="3376" y="4319"/>
                  </a:lnTo>
                  <a:lnTo>
                    <a:pt x="3361" y="4315"/>
                  </a:lnTo>
                  <a:lnTo>
                    <a:pt x="3293" y="4336"/>
                  </a:lnTo>
                  <a:lnTo>
                    <a:pt x="3276" y="4353"/>
                  </a:lnTo>
                  <a:lnTo>
                    <a:pt x="3239" y="4353"/>
                  </a:lnTo>
                  <a:lnTo>
                    <a:pt x="3203" y="4370"/>
                  </a:lnTo>
                  <a:lnTo>
                    <a:pt x="3175" y="4394"/>
                  </a:lnTo>
                  <a:lnTo>
                    <a:pt x="3158" y="4389"/>
                  </a:lnTo>
                  <a:lnTo>
                    <a:pt x="3148" y="4372"/>
                  </a:lnTo>
                  <a:lnTo>
                    <a:pt x="3147" y="4325"/>
                  </a:lnTo>
                  <a:lnTo>
                    <a:pt x="3135" y="4309"/>
                  </a:lnTo>
                  <a:lnTo>
                    <a:pt x="3092" y="4296"/>
                  </a:lnTo>
                  <a:lnTo>
                    <a:pt x="3062" y="4296"/>
                  </a:lnTo>
                  <a:lnTo>
                    <a:pt x="3043" y="4279"/>
                  </a:lnTo>
                  <a:lnTo>
                    <a:pt x="3041" y="4274"/>
                  </a:lnTo>
                  <a:lnTo>
                    <a:pt x="2994" y="4279"/>
                  </a:lnTo>
                  <a:lnTo>
                    <a:pt x="2955" y="4296"/>
                  </a:lnTo>
                  <a:lnTo>
                    <a:pt x="2909" y="4317"/>
                  </a:lnTo>
                  <a:lnTo>
                    <a:pt x="2885" y="4326"/>
                  </a:lnTo>
                  <a:lnTo>
                    <a:pt x="2857" y="4334"/>
                  </a:lnTo>
                  <a:lnTo>
                    <a:pt x="2834" y="4328"/>
                  </a:lnTo>
                  <a:lnTo>
                    <a:pt x="2766" y="4326"/>
                  </a:lnTo>
                  <a:lnTo>
                    <a:pt x="2738" y="4317"/>
                  </a:lnTo>
                  <a:lnTo>
                    <a:pt x="2702" y="4291"/>
                  </a:lnTo>
                  <a:lnTo>
                    <a:pt x="2678" y="4291"/>
                  </a:lnTo>
                  <a:lnTo>
                    <a:pt x="2665" y="4300"/>
                  </a:lnTo>
                  <a:lnTo>
                    <a:pt x="2642" y="4308"/>
                  </a:lnTo>
                  <a:lnTo>
                    <a:pt x="2625" y="4326"/>
                  </a:lnTo>
                  <a:lnTo>
                    <a:pt x="2597" y="4330"/>
                  </a:lnTo>
                  <a:lnTo>
                    <a:pt x="2589" y="4311"/>
                  </a:lnTo>
                  <a:lnTo>
                    <a:pt x="2589" y="4261"/>
                  </a:lnTo>
                  <a:lnTo>
                    <a:pt x="2608" y="4244"/>
                  </a:lnTo>
                  <a:lnTo>
                    <a:pt x="2606" y="4232"/>
                  </a:lnTo>
                  <a:lnTo>
                    <a:pt x="2621" y="4193"/>
                  </a:lnTo>
                  <a:lnTo>
                    <a:pt x="2591" y="4168"/>
                  </a:lnTo>
                  <a:lnTo>
                    <a:pt x="2582" y="4116"/>
                  </a:lnTo>
                  <a:lnTo>
                    <a:pt x="2595" y="4099"/>
                  </a:lnTo>
                  <a:lnTo>
                    <a:pt x="2595" y="4072"/>
                  </a:lnTo>
                  <a:lnTo>
                    <a:pt x="2561" y="4040"/>
                  </a:lnTo>
                  <a:lnTo>
                    <a:pt x="2561" y="4012"/>
                  </a:lnTo>
                  <a:lnTo>
                    <a:pt x="2570" y="3978"/>
                  </a:lnTo>
                  <a:lnTo>
                    <a:pt x="2567" y="3948"/>
                  </a:lnTo>
                  <a:lnTo>
                    <a:pt x="2546" y="3944"/>
                  </a:lnTo>
                  <a:lnTo>
                    <a:pt x="2529" y="3912"/>
                  </a:lnTo>
                  <a:lnTo>
                    <a:pt x="2512" y="3901"/>
                  </a:lnTo>
                  <a:lnTo>
                    <a:pt x="2512" y="3873"/>
                  </a:lnTo>
                  <a:lnTo>
                    <a:pt x="2490" y="3841"/>
                  </a:lnTo>
                  <a:lnTo>
                    <a:pt x="2488" y="3814"/>
                  </a:lnTo>
                  <a:lnTo>
                    <a:pt x="2476" y="3792"/>
                  </a:lnTo>
                  <a:lnTo>
                    <a:pt x="2495" y="3741"/>
                  </a:lnTo>
                  <a:lnTo>
                    <a:pt x="2488" y="3649"/>
                  </a:lnTo>
                  <a:lnTo>
                    <a:pt x="2476" y="3617"/>
                  </a:lnTo>
                  <a:lnTo>
                    <a:pt x="2482" y="3598"/>
                  </a:lnTo>
                  <a:lnTo>
                    <a:pt x="2495" y="3579"/>
                  </a:lnTo>
                  <a:lnTo>
                    <a:pt x="2495" y="3541"/>
                  </a:lnTo>
                  <a:lnTo>
                    <a:pt x="2467" y="3500"/>
                  </a:lnTo>
                  <a:lnTo>
                    <a:pt x="2478" y="3457"/>
                  </a:lnTo>
                  <a:lnTo>
                    <a:pt x="2501" y="3415"/>
                  </a:lnTo>
                  <a:lnTo>
                    <a:pt x="2501" y="3378"/>
                  </a:lnTo>
                  <a:lnTo>
                    <a:pt x="2503" y="3338"/>
                  </a:lnTo>
                  <a:lnTo>
                    <a:pt x="2497" y="3308"/>
                  </a:lnTo>
                  <a:lnTo>
                    <a:pt x="2196" y="3285"/>
                  </a:lnTo>
                  <a:lnTo>
                    <a:pt x="2188" y="3259"/>
                  </a:lnTo>
                  <a:lnTo>
                    <a:pt x="2205" y="3231"/>
                  </a:lnTo>
                  <a:lnTo>
                    <a:pt x="2207" y="3203"/>
                  </a:lnTo>
                  <a:lnTo>
                    <a:pt x="2130" y="3195"/>
                  </a:lnTo>
                  <a:lnTo>
                    <a:pt x="2128" y="3218"/>
                  </a:lnTo>
                  <a:lnTo>
                    <a:pt x="1876" y="3221"/>
                  </a:lnTo>
                  <a:lnTo>
                    <a:pt x="1870" y="3297"/>
                  </a:lnTo>
                  <a:lnTo>
                    <a:pt x="1851" y="3338"/>
                  </a:lnTo>
                  <a:lnTo>
                    <a:pt x="1829" y="3349"/>
                  </a:lnTo>
                  <a:lnTo>
                    <a:pt x="1836" y="3398"/>
                  </a:lnTo>
                  <a:lnTo>
                    <a:pt x="1838" y="3470"/>
                  </a:lnTo>
                  <a:lnTo>
                    <a:pt x="1642" y="3483"/>
                  </a:lnTo>
                  <a:lnTo>
                    <a:pt x="1609" y="3500"/>
                  </a:lnTo>
                  <a:lnTo>
                    <a:pt x="1520" y="3496"/>
                  </a:lnTo>
                  <a:lnTo>
                    <a:pt x="1492" y="3487"/>
                  </a:lnTo>
                  <a:lnTo>
                    <a:pt x="1443" y="3496"/>
                  </a:lnTo>
                  <a:lnTo>
                    <a:pt x="1375" y="3500"/>
                  </a:lnTo>
                  <a:lnTo>
                    <a:pt x="1347" y="3485"/>
                  </a:lnTo>
                  <a:lnTo>
                    <a:pt x="1332" y="3391"/>
                  </a:lnTo>
                  <a:lnTo>
                    <a:pt x="1298" y="3344"/>
                  </a:lnTo>
                  <a:lnTo>
                    <a:pt x="1277" y="3310"/>
                  </a:lnTo>
                  <a:lnTo>
                    <a:pt x="1255" y="3293"/>
                  </a:lnTo>
                  <a:lnTo>
                    <a:pt x="1253" y="3263"/>
                  </a:lnTo>
                  <a:lnTo>
                    <a:pt x="1243" y="3240"/>
                  </a:lnTo>
                  <a:lnTo>
                    <a:pt x="1228" y="3180"/>
                  </a:lnTo>
                  <a:lnTo>
                    <a:pt x="1200" y="3133"/>
                  </a:lnTo>
                  <a:lnTo>
                    <a:pt x="1200" y="3095"/>
                  </a:lnTo>
                  <a:lnTo>
                    <a:pt x="1213" y="3071"/>
                  </a:lnTo>
                  <a:lnTo>
                    <a:pt x="1208" y="3041"/>
                  </a:lnTo>
                  <a:lnTo>
                    <a:pt x="1187" y="3012"/>
                  </a:lnTo>
                  <a:lnTo>
                    <a:pt x="1179" y="2982"/>
                  </a:lnTo>
                  <a:lnTo>
                    <a:pt x="1185" y="2971"/>
                  </a:lnTo>
                  <a:lnTo>
                    <a:pt x="1185" y="2933"/>
                  </a:lnTo>
                  <a:lnTo>
                    <a:pt x="916" y="2932"/>
                  </a:lnTo>
                  <a:lnTo>
                    <a:pt x="733" y="2932"/>
                  </a:lnTo>
                  <a:lnTo>
                    <a:pt x="645" y="2939"/>
                  </a:lnTo>
                  <a:lnTo>
                    <a:pt x="562" y="2935"/>
                  </a:lnTo>
                  <a:lnTo>
                    <a:pt x="522" y="2932"/>
                  </a:lnTo>
                  <a:lnTo>
                    <a:pt x="445" y="2935"/>
                  </a:lnTo>
                  <a:lnTo>
                    <a:pt x="387" y="2937"/>
                  </a:lnTo>
                  <a:lnTo>
                    <a:pt x="334" y="2937"/>
                  </a:lnTo>
                  <a:lnTo>
                    <a:pt x="298" y="2933"/>
                  </a:lnTo>
                  <a:lnTo>
                    <a:pt x="261" y="2930"/>
                  </a:lnTo>
                  <a:lnTo>
                    <a:pt x="219" y="2939"/>
                  </a:lnTo>
                  <a:lnTo>
                    <a:pt x="174" y="2952"/>
                  </a:lnTo>
                  <a:lnTo>
                    <a:pt x="159" y="2960"/>
                  </a:lnTo>
                  <a:lnTo>
                    <a:pt x="138" y="2960"/>
                  </a:lnTo>
                  <a:lnTo>
                    <a:pt x="129" y="2973"/>
                  </a:lnTo>
                  <a:lnTo>
                    <a:pt x="123" y="2975"/>
                  </a:lnTo>
                  <a:lnTo>
                    <a:pt x="120" y="2975"/>
                  </a:lnTo>
                  <a:lnTo>
                    <a:pt x="120" y="2975"/>
                  </a:lnTo>
                  <a:lnTo>
                    <a:pt x="88" y="2952"/>
                  </a:lnTo>
                  <a:lnTo>
                    <a:pt x="14" y="295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878083" y="3317233"/>
              <a:ext cx="39103" cy="99088"/>
            </a:xfrm>
            <a:custGeom>
              <a:avLst/>
              <a:gdLst/>
              <a:ahLst/>
              <a:cxnLst/>
              <a:rect l="l" t="t" r="r" b="b"/>
              <a:pathLst>
                <a:path w="822" h="2083" extrusionOk="0">
                  <a:moveTo>
                    <a:pt x="81" y="10"/>
                  </a:moveTo>
                  <a:lnTo>
                    <a:pt x="93" y="0"/>
                  </a:lnTo>
                  <a:lnTo>
                    <a:pt x="119" y="4"/>
                  </a:lnTo>
                  <a:lnTo>
                    <a:pt x="134" y="32"/>
                  </a:lnTo>
                  <a:lnTo>
                    <a:pt x="164" y="38"/>
                  </a:lnTo>
                  <a:lnTo>
                    <a:pt x="179" y="53"/>
                  </a:lnTo>
                  <a:lnTo>
                    <a:pt x="194" y="44"/>
                  </a:lnTo>
                  <a:lnTo>
                    <a:pt x="222" y="47"/>
                  </a:lnTo>
                  <a:lnTo>
                    <a:pt x="241" y="61"/>
                  </a:lnTo>
                  <a:lnTo>
                    <a:pt x="258" y="66"/>
                  </a:lnTo>
                  <a:lnTo>
                    <a:pt x="270" y="83"/>
                  </a:lnTo>
                  <a:lnTo>
                    <a:pt x="298" y="100"/>
                  </a:lnTo>
                  <a:lnTo>
                    <a:pt x="326" y="126"/>
                  </a:lnTo>
                  <a:lnTo>
                    <a:pt x="413" y="222"/>
                  </a:lnTo>
                  <a:lnTo>
                    <a:pt x="426" y="320"/>
                  </a:lnTo>
                  <a:lnTo>
                    <a:pt x="422" y="753"/>
                  </a:lnTo>
                  <a:lnTo>
                    <a:pt x="409" y="802"/>
                  </a:lnTo>
                  <a:lnTo>
                    <a:pt x="452" y="1039"/>
                  </a:lnTo>
                  <a:lnTo>
                    <a:pt x="533" y="1083"/>
                  </a:lnTo>
                  <a:lnTo>
                    <a:pt x="571" y="1118"/>
                  </a:lnTo>
                  <a:lnTo>
                    <a:pt x="590" y="1143"/>
                  </a:lnTo>
                  <a:lnTo>
                    <a:pt x="616" y="1149"/>
                  </a:lnTo>
                  <a:lnTo>
                    <a:pt x="702" y="1237"/>
                  </a:lnTo>
                  <a:lnTo>
                    <a:pt x="719" y="1277"/>
                  </a:lnTo>
                  <a:lnTo>
                    <a:pt x="780" y="1358"/>
                  </a:lnTo>
                  <a:lnTo>
                    <a:pt x="802" y="1422"/>
                  </a:lnTo>
                  <a:lnTo>
                    <a:pt x="819" y="1455"/>
                  </a:lnTo>
                  <a:lnTo>
                    <a:pt x="821" y="1484"/>
                  </a:lnTo>
                  <a:lnTo>
                    <a:pt x="787" y="1495"/>
                  </a:lnTo>
                  <a:lnTo>
                    <a:pt x="776" y="1521"/>
                  </a:lnTo>
                  <a:lnTo>
                    <a:pt x="748" y="1525"/>
                  </a:lnTo>
                  <a:lnTo>
                    <a:pt x="738" y="1546"/>
                  </a:lnTo>
                  <a:lnTo>
                    <a:pt x="751" y="1565"/>
                  </a:lnTo>
                  <a:lnTo>
                    <a:pt x="746" y="1587"/>
                  </a:lnTo>
                  <a:lnTo>
                    <a:pt x="772" y="1617"/>
                  </a:lnTo>
                  <a:lnTo>
                    <a:pt x="770" y="1713"/>
                  </a:lnTo>
                  <a:lnTo>
                    <a:pt x="753" y="1753"/>
                  </a:lnTo>
                  <a:lnTo>
                    <a:pt x="718" y="1783"/>
                  </a:lnTo>
                  <a:lnTo>
                    <a:pt x="665" y="1798"/>
                  </a:lnTo>
                  <a:lnTo>
                    <a:pt x="640" y="1866"/>
                  </a:lnTo>
                  <a:lnTo>
                    <a:pt x="633" y="1915"/>
                  </a:lnTo>
                  <a:lnTo>
                    <a:pt x="606" y="1960"/>
                  </a:lnTo>
                  <a:lnTo>
                    <a:pt x="625" y="2020"/>
                  </a:lnTo>
                  <a:lnTo>
                    <a:pt x="614" y="2071"/>
                  </a:lnTo>
                  <a:lnTo>
                    <a:pt x="563" y="2082"/>
                  </a:lnTo>
                  <a:lnTo>
                    <a:pt x="550" y="2045"/>
                  </a:lnTo>
                  <a:lnTo>
                    <a:pt x="567" y="2013"/>
                  </a:lnTo>
                  <a:lnTo>
                    <a:pt x="533" y="1967"/>
                  </a:lnTo>
                  <a:lnTo>
                    <a:pt x="505" y="1943"/>
                  </a:lnTo>
                  <a:lnTo>
                    <a:pt x="471" y="1924"/>
                  </a:lnTo>
                  <a:lnTo>
                    <a:pt x="428" y="1883"/>
                  </a:lnTo>
                  <a:lnTo>
                    <a:pt x="382" y="1830"/>
                  </a:lnTo>
                  <a:lnTo>
                    <a:pt x="377" y="1789"/>
                  </a:lnTo>
                  <a:lnTo>
                    <a:pt x="356" y="1730"/>
                  </a:lnTo>
                  <a:lnTo>
                    <a:pt x="350" y="1689"/>
                  </a:lnTo>
                  <a:lnTo>
                    <a:pt x="382" y="1642"/>
                  </a:lnTo>
                  <a:lnTo>
                    <a:pt x="396" y="1582"/>
                  </a:lnTo>
                  <a:lnTo>
                    <a:pt x="450" y="1525"/>
                  </a:lnTo>
                  <a:lnTo>
                    <a:pt x="456" y="1465"/>
                  </a:lnTo>
                  <a:lnTo>
                    <a:pt x="456" y="1395"/>
                  </a:lnTo>
                  <a:lnTo>
                    <a:pt x="431" y="1354"/>
                  </a:lnTo>
                  <a:lnTo>
                    <a:pt x="364" y="1337"/>
                  </a:lnTo>
                  <a:lnTo>
                    <a:pt x="309" y="1339"/>
                  </a:lnTo>
                  <a:lnTo>
                    <a:pt x="286" y="1363"/>
                  </a:lnTo>
                  <a:lnTo>
                    <a:pt x="254" y="1363"/>
                  </a:lnTo>
                  <a:lnTo>
                    <a:pt x="234" y="1375"/>
                  </a:lnTo>
                  <a:lnTo>
                    <a:pt x="192" y="1348"/>
                  </a:lnTo>
                  <a:lnTo>
                    <a:pt x="189" y="1316"/>
                  </a:lnTo>
                  <a:lnTo>
                    <a:pt x="166" y="1290"/>
                  </a:lnTo>
                  <a:lnTo>
                    <a:pt x="157" y="1267"/>
                  </a:lnTo>
                  <a:lnTo>
                    <a:pt x="140" y="1239"/>
                  </a:lnTo>
                  <a:lnTo>
                    <a:pt x="72" y="1256"/>
                  </a:lnTo>
                  <a:lnTo>
                    <a:pt x="66" y="1230"/>
                  </a:lnTo>
                  <a:lnTo>
                    <a:pt x="44" y="1181"/>
                  </a:lnTo>
                  <a:lnTo>
                    <a:pt x="8" y="1137"/>
                  </a:lnTo>
                  <a:lnTo>
                    <a:pt x="0" y="1113"/>
                  </a:lnTo>
                  <a:lnTo>
                    <a:pt x="27" y="1100"/>
                  </a:lnTo>
                  <a:lnTo>
                    <a:pt x="66" y="1053"/>
                  </a:lnTo>
                  <a:lnTo>
                    <a:pt x="66" y="1017"/>
                  </a:lnTo>
                  <a:lnTo>
                    <a:pt x="74" y="990"/>
                  </a:lnTo>
                  <a:lnTo>
                    <a:pt x="66" y="968"/>
                  </a:lnTo>
                  <a:lnTo>
                    <a:pt x="64" y="932"/>
                  </a:lnTo>
                  <a:lnTo>
                    <a:pt x="76" y="911"/>
                  </a:lnTo>
                  <a:lnTo>
                    <a:pt x="132" y="870"/>
                  </a:lnTo>
                  <a:lnTo>
                    <a:pt x="170" y="853"/>
                  </a:lnTo>
                  <a:lnTo>
                    <a:pt x="183" y="827"/>
                  </a:lnTo>
                  <a:lnTo>
                    <a:pt x="207" y="821"/>
                  </a:lnTo>
                  <a:lnTo>
                    <a:pt x="204" y="800"/>
                  </a:lnTo>
                  <a:lnTo>
                    <a:pt x="175" y="783"/>
                  </a:lnTo>
                  <a:lnTo>
                    <a:pt x="172" y="759"/>
                  </a:lnTo>
                  <a:lnTo>
                    <a:pt x="160" y="725"/>
                  </a:lnTo>
                  <a:lnTo>
                    <a:pt x="174" y="714"/>
                  </a:lnTo>
                  <a:lnTo>
                    <a:pt x="185" y="686"/>
                  </a:lnTo>
                  <a:lnTo>
                    <a:pt x="160" y="646"/>
                  </a:lnTo>
                  <a:lnTo>
                    <a:pt x="181" y="612"/>
                  </a:lnTo>
                  <a:lnTo>
                    <a:pt x="172" y="582"/>
                  </a:lnTo>
                  <a:lnTo>
                    <a:pt x="168" y="542"/>
                  </a:lnTo>
                  <a:lnTo>
                    <a:pt x="151" y="497"/>
                  </a:lnTo>
                  <a:lnTo>
                    <a:pt x="158" y="454"/>
                  </a:lnTo>
                  <a:lnTo>
                    <a:pt x="217" y="396"/>
                  </a:lnTo>
                  <a:lnTo>
                    <a:pt x="217" y="381"/>
                  </a:lnTo>
                  <a:lnTo>
                    <a:pt x="230" y="362"/>
                  </a:lnTo>
                  <a:lnTo>
                    <a:pt x="226" y="307"/>
                  </a:lnTo>
                  <a:lnTo>
                    <a:pt x="211" y="270"/>
                  </a:lnTo>
                  <a:lnTo>
                    <a:pt x="168" y="238"/>
                  </a:lnTo>
                  <a:lnTo>
                    <a:pt x="162" y="213"/>
                  </a:lnTo>
                  <a:lnTo>
                    <a:pt x="192" y="147"/>
                  </a:lnTo>
                  <a:lnTo>
                    <a:pt x="194" y="128"/>
                  </a:lnTo>
                  <a:lnTo>
                    <a:pt x="162" y="119"/>
                  </a:lnTo>
                  <a:lnTo>
                    <a:pt x="126" y="96"/>
                  </a:lnTo>
                  <a:lnTo>
                    <a:pt x="113" y="61"/>
                  </a:lnTo>
                  <a:lnTo>
                    <a:pt x="96" y="4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4743557" y="3302629"/>
              <a:ext cx="145469" cy="123730"/>
            </a:xfrm>
            <a:custGeom>
              <a:avLst/>
              <a:gdLst/>
              <a:ahLst/>
              <a:cxnLst/>
              <a:rect l="l" t="t" r="r" b="b"/>
              <a:pathLst>
                <a:path w="3058" h="2601" extrusionOk="0">
                  <a:moveTo>
                    <a:pt x="560" y="755"/>
                  </a:moveTo>
                  <a:lnTo>
                    <a:pt x="579" y="772"/>
                  </a:lnTo>
                  <a:lnTo>
                    <a:pt x="609" y="772"/>
                  </a:lnTo>
                  <a:lnTo>
                    <a:pt x="652" y="785"/>
                  </a:lnTo>
                  <a:lnTo>
                    <a:pt x="664" y="801"/>
                  </a:lnTo>
                  <a:lnTo>
                    <a:pt x="665" y="848"/>
                  </a:lnTo>
                  <a:lnTo>
                    <a:pt x="675" y="865"/>
                  </a:lnTo>
                  <a:lnTo>
                    <a:pt x="692" y="870"/>
                  </a:lnTo>
                  <a:lnTo>
                    <a:pt x="720" y="846"/>
                  </a:lnTo>
                  <a:lnTo>
                    <a:pt x="756" y="829"/>
                  </a:lnTo>
                  <a:lnTo>
                    <a:pt x="793" y="829"/>
                  </a:lnTo>
                  <a:lnTo>
                    <a:pt x="810" y="812"/>
                  </a:lnTo>
                  <a:lnTo>
                    <a:pt x="878" y="791"/>
                  </a:lnTo>
                  <a:lnTo>
                    <a:pt x="893" y="795"/>
                  </a:lnTo>
                  <a:lnTo>
                    <a:pt x="897" y="846"/>
                  </a:lnTo>
                  <a:lnTo>
                    <a:pt x="910" y="870"/>
                  </a:lnTo>
                  <a:lnTo>
                    <a:pt x="916" y="908"/>
                  </a:lnTo>
                  <a:lnTo>
                    <a:pt x="912" y="925"/>
                  </a:lnTo>
                  <a:lnTo>
                    <a:pt x="931" y="927"/>
                  </a:lnTo>
                  <a:lnTo>
                    <a:pt x="982" y="949"/>
                  </a:lnTo>
                  <a:lnTo>
                    <a:pt x="1006" y="953"/>
                  </a:lnTo>
                  <a:lnTo>
                    <a:pt x="1066" y="989"/>
                  </a:lnTo>
                  <a:lnTo>
                    <a:pt x="1117" y="998"/>
                  </a:lnTo>
                  <a:lnTo>
                    <a:pt x="1177" y="1011"/>
                  </a:lnTo>
                  <a:lnTo>
                    <a:pt x="1183" y="1026"/>
                  </a:lnTo>
                  <a:lnTo>
                    <a:pt x="1224" y="1026"/>
                  </a:lnTo>
                  <a:lnTo>
                    <a:pt x="1302" y="1000"/>
                  </a:lnTo>
                  <a:lnTo>
                    <a:pt x="1305" y="976"/>
                  </a:lnTo>
                  <a:lnTo>
                    <a:pt x="1328" y="908"/>
                  </a:lnTo>
                  <a:lnTo>
                    <a:pt x="1362" y="902"/>
                  </a:lnTo>
                  <a:lnTo>
                    <a:pt x="1386" y="889"/>
                  </a:lnTo>
                  <a:lnTo>
                    <a:pt x="1407" y="897"/>
                  </a:lnTo>
                  <a:lnTo>
                    <a:pt x="1407" y="970"/>
                  </a:lnTo>
                  <a:lnTo>
                    <a:pt x="1445" y="1015"/>
                  </a:lnTo>
                  <a:lnTo>
                    <a:pt x="1450" y="1043"/>
                  </a:lnTo>
                  <a:lnTo>
                    <a:pt x="1514" y="1079"/>
                  </a:lnTo>
                  <a:lnTo>
                    <a:pt x="1608" y="1111"/>
                  </a:lnTo>
                  <a:lnTo>
                    <a:pt x="1667" y="1147"/>
                  </a:lnTo>
                  <a:lnTo>
                    <a:pt x="1721" y="1220"/>
                  </a:lnTo>
                  <a:lnTo>
                    <a:pt x="1767" y="1262"/>
                  </a:lnTo>
                  <a:lnTo>
                    <a:pt x="1817" y="1320"/>
                  </a:lnTo>
                  <a:lnTo>
                    <a:pt x="1874" y="1371"/>
                  </a:lnTo>
                  <a:lnTo>
                    <a:pt x="1904" y="1371"/>
                  </a:lnTo>
                  <a:lnTo>
                    <a:pt x="1947" y="1360"/>
                  </a:lnTo>
                  <a:lnTo>
                    <a:pt x="1987" y="1345"/>
                  </a:lnTo>
                  <a:lnTo>
                    <a:pt x="2006" y="1348"/>
                  </a:lnTo>
                  <a:lnTo>
                    <a:pt x="2009" y="1363"/>
                  </a:lnTo>
                  <a:lnTo>
                    <a:pt x="2051" y="1371"/>
                  </a:lnTo>
                  <a:lnTo>
                    <a:pt x="2064" y="1348"/>
                  </a:lnTo>
                  <a:lnTo>
                    <a:pt x="2051" y="1075"/>
                  </a:lnTo>
                  <a:lnTo>
                    <a:pt x="2017" y="1062"/>
                  </a:lnTo>
                  <a:lnTo>
                    <a:pt x="1962" y="1072"/>
                  </a:lnTo>
                  <a:lnTo>
                    <a:pt x="1968" y="1102"/>
                  </a:lnTo>
                  <a:lnTo>
                    <a:pt x="1983" y="1126"/>
                  </a:lnTo>
                  <a:lnTo>
                    <a:pt x="1970" y="1134"/>
                  </a:lnTo>
                  <a:lnTo>
                    <a:pt x="1865" y="1132"/>
                  </a:lnTo>
                  <a:lnTo>
                    <a:pt x="1840" y="1100"/>
                  </a:lnTo>
                  <a:lnTo>
                    <a:pt x="1825" y="1058"/>
                  </a:lnTo>
                  <a:lnTo>
                    <a:pt x="1755" y="985"/>
                  </a:lnTo>
                  <a:lnTo>
                    <a:pt x="1723" y="959"/>
                  </a:lnTo>
                  <a:lnTo>
                    <a:pt x="1720" y="891"/>
                  </a:lnTo>
                  <a:lnTo>
                    <a:pt x="1716" y="748"/>
                  </a:lnTo>
                  <a:lnTo>
                    <a:pt x="1721" y="714"/>
                  </a:lnTo>
                  <a:lnTo>
                    <a:pt x="1770" y="667"/>
                  </a:lnTo>
                  <a:lnTo>
                    <a:pt x="1787" y="641"/>
                  </a:lnTo>
                  <a:lnTo>
                    <a:pt x="1778" y="624"/>
                  </a:lnTo>
                  <a:lnTo>
                    <a:pt x="1799" y="612"/>
                  </a:lnTo>
                  <a:lnTo>
                    <a:pt x="1806" y="560"/>
                  </a:lnTo>
                  <a:lnTo>
                    <a:pt x="1801" y="518"/>
                  </a:lnTo>
                  <a:lnTo>
                    <a:pt x="1806" y="484"/>
                  </a:lnTo>
                  <a:lnTo>
                    <a:pt x="1801" y="449"/>
                  </a:lnTo>
                  <a:lnTo>
                    <a:pt x="1817" y="432"/>
                  </a:lnTo>
                  <a:lnTo>
                    <a:pt x="1819" y="403"/>
                  </a:lnTo>
                  <a:lnTo>
                    <a:pt x="1795" y="388"/>
                  </a:lnTo>
                  <a:lnTo>
                    <a:pt x="1767" y="362"/>
                  </a:lnTo>
                  <a:lnTo>
                    <a:pt x="1752" y="305"/>
                  </a:lnTo>
                  <a:lnTo>
                    <a:pt x="1857" y="104"/>
                  </a:lnTo>
                  <a:lnTo>
                    <a:pt x="2279" y="1"/>
                  </a:lnTo>
                  <a:lnTo>
                    <a:pt x="2401" y="61"/>
                  </a:lnTo>
                  <a:lnTo>
                    <a:pt x="2439" y="61"/>
                  </a:lnTo>
                  <a:lnTo>
                    <a:pt x="2476" y="76"/>
                  </a:lnTo>
                  <a:lnTo>
                    <a:pt x="2503" y="76"/>
                  </a:lnTo>
                  <a:lnTo>
                    <a:pt x="2540" y="102"/>
                  </a:lnTo>
                  <a:lnTo>
                    <a:pt x="2544" y="121"/>
                  </a:lnTo>
                  <a:lnTo>
                    <a:pt x="2576" y="151"/>
                  </a:lnTo>
                  <a:lnTo>
                    <a:pt x="2625" y="153"/>
                  </a:lnTo>
                  <a:lnTo>
                    <a:pt x="2742" y="194"/>
                  </a:lnTo>
                  <a:lnTo>
                    <a:pt x="2768" y="194"/>
                  </a:lnTo>
                  <a:lnTo>
                    <a:pt x="2791" y="217"/>
                  </a:lnTo>
                  <a:lnTo>
                    <a:pt x="2825" y="223"/>
                  </a:lnTo>
                  <a:lnTo>
                    <a:pt x="2841" y="264"/>
                  </a:lnTo>
                  <a:lnTo>
                    <a:pt x="2889" y="313"/>
                  </a:lnTo>
                  <a:lnTo>
                    <a:pt x="2909" y="313"/>
                  </a:lnTo>
                  <a:lnTo>
                    <a:pt x="2924" y="354"/>
                  </a:lnTo>
                  <a:lnTo>
                    <a:pt x="2941" y="368"/>
                  </a:lnTo>
                  <a:lnTo>
                    <a:pt x="2954" y="403"/>
                  </a:lnTo>
                  <a:lnTo>
                    <a:pt x="2990" y="426"/>
                  </a:lnTo>
                  <a:lnTo>
                    <a:pt x="3022" y="435"/>
                  </a:lnTo>
                  <a:lnTo>
                    <a:pt x="3020" y="454"/>
                  </a:lnTo>
                  <a:lnTo>
                    <a:pt x="2990" y="520"/>
                  </a:lnTo>
                  <a:lnTo>
                    <a:pt x="2996" y="545"/>
                  </a:lnTo>
                  <a:lnTo>
                    <a:pt x="3039" y="577"/>
                  </a:lnTo>
                  <a:lnTo>
                    <a:pt x="3054" y="614"/>
                  </a:lnTo>
                  <a:lnTo>
                    <a:pt x="3058" y="669"/>
                  </a:lnTo>
                  <a:lnTo>
                    <a:pt x="3045" y="688"/>
                  </a:lnTo>
                  <a:lnTo>
                    <a:pt x="3045" y="703"/>
                  </a:lnTo>
                  <a:lnTo>
                    <a:pt x="2986" y="761"/>
                  </a:lnTo>
                  <a:lnTo>
                    <a:pt x="2979" y="804"/>
                  </a:lnTo>
                  <a:lnTo>
                    <a:pt x="2996" y="849"/>
                  </a:lnTo>
                  <a:lnTo>
                    <a:pt x="3000" y="889"/>
                  </a:lnTo>
                  <a:lnTo>
                    <a:pt x="3009" y="919"/>
                  </a:lnTo>
                  <a:lnTo>
                    <a:pt x="2988" y="953"/>
                  </a:lnTo>
                  <a:lnTo>
                    <a:pt x="3013" y="993"/>
                  </a:lnTo>
                  <a:lnTo>
                    <a:pt x="3002" y="1021"/>
                  </a:lnTo>
                  <a:lnTo>
                    <a:pt x="2988" y="1032"/>
                  </a:lnTo>
                  <a:lnTo>
                    <a:pt x="3000" y="1066"/>
                  </a:lnTo>
                  <a:lnTo>
                    <a:pt x="3003" y="1090"/>
                  </a:lnTo>
                  <a:lnTo>
                    <a:pt x="3032" y="1107"/>
                  </a:lnTo>
                  <a:lnTo>
                    <a:pt x="3035" y="1128"/>
                  </a:lnTo>
                  <a:lnTo>
                    <a:pt x="3011" y="1134"/>
                  </a:lnTo>
                  <a:lnTo>
                    <a:pt x="2998" y="1160"/>
                  </a:lnTo>
                  <a:lnTo>
                    <a:pt x="2960" y="1177"/>
                  </a:lnTo>
                  <a:lnTo>
                    <a:pt x="2904" y="1218"/>
                  </a:lnTo>
                  <a:lnTo>
                    <a:pt x="2892" y="1239"/>
                  </a:lnTo>
                  <a:lnTo>
                    <a:pt x="2894" y="1275"/>
                  </a:lnTo>
                  <a:lnTo>
                    <a:pt x="2902" y="1297"/>
                  </a:lnTo>
                  <a:lnTo>
                    <a:pt x="2894" y="1324"/>
                  </a:lnTo>
                  <a:lnTo>
                    <a:pt x="2894" y="1360"/>
                  </a:lnTo>
                  <a:lnTo>
                    <a:pt x="2855" y="1407"/>
                  </a:lnTo>
                  <a:lnTo>
                    <a:pt x="2828" y="1420"/>
                  </a:lnTo>
                  <a:lnTo>
                    <a:pt x="2836" y="1444"/>
                  </a:lnTo>
                  <a:lnTo>
                    <a:pt x="2872" y="1488"/>
                  </a:lnTo>
                  <a:lnTo>
                    <a:pt x="2894" y="1537"/>
                  </a:lnTo>
                  <a:lnTo>
                    <a:pt x="2900" y="1563"/>
                  </a:lnTo>
                  <a:lnTo>
                    <a:pt x="2896" y="1563"/>
                  </a:lnTo>
                  <a:lnTo>
                    <a:pt x="2821" y="1587"/>
                  </a:lnTo>
                  <a:lnTo>
                    <a:pt x="2666" y="1650"/>
                  </a:lnTo>
                  <a:lnTo>
                    <a:pt x="2619" y="1659"/>
                  </a:lnTo>
                  <a:lnTo>
                    <a:pt x="2358" y="1768"/>
                  </a:lnTo>
                  <a:lnTo>
                    <a:pt x="2305" y="1768"/>
                  </a:lnTo>
                  <a:lnTo>
                    <a:pt x="2203" y="1821"/>
                  </a:lnTo>
                  <a:lnTo>
                    <a:pt x="2181" y="1860"/>
                  </a:lnTo>
                  <a:lnTo>
                    <a:pt x="2201" y="1939"/>
                  </a:lnTo>
                  <a:lnTo>
                    <a:pt x="2203" y="1966"/>
                  </a:lnTo>
                  <a:lnTo>
                    <a:pt x="2194" y="1968"/>
                  </a:lnTo>
                  <a:lnTo>
                    <a:pt x="2171" y="1971"/>
                  </a:lnTo>
                  <a:lnTo>
                    <a:pt x="2119" y="1964"/>
                  </a:lnTo>
                  <a:lnTo>
                    <a:pt x="2092" y="1968"/>
                  </a:lnTo>
                  <a:lnTo>
                    <a:pt x="2081" y="1953"/>
                  </a:lnTo>
                  <a:lnTo>
                    <a:pt x="2009" y="1951"/>
                  </a:lnTo>
                  <a:lnTo>
                    <a:pt x="1957" y="1970"/>
                  </a:lnTo>
                  <a:lnTo>
                    <a:pt x="1923" y="1986"/>
                  </a:lnTo>
                  <a:lnTo>
                    <a:pt x="1881" y="2000"/>
                  </a:lnTo>
                  <a:lnTo>
                    <a:pt x="1810" y="2035"/>
                  </a:lnTo>
                  <a:lnTo>
                    <a:pt x="1787" y="2075"/>
                  </a:lnTo>
                  <a:lnTo>
                    <a:pt x="1795" y="2098"/>
                  </a:lnTo>
                  <a:lnTo>
                    <a:pt x="1782" y="2124"/>
                  </a:lnTo>
                  <a:lnTo>
                    <a:pt x="1787" y="2146"/>
                  </a:lnTo>
                  <a:lnTo>
                    <a:pt x="1784" y="2165"/>
                  </a:lnTo>
                  <a:lnTo>
                    <a:pt x="1761" y="2184"/>
                  </a:lnTo>
                  <a:lnTo>
                    <a:pt x="1674" y="2214"/>
                  </a:lnTo>
                  <a:lnTo>
                    <a:pt x="1522" y="2318"/>
                  </a:lnTo>
                  <a:lnTo>
                    <a:pt x="1400" y="2468"/>
                  </a:lnTo>
                  <a:lnTo>
                    <a:pt x="1324" y="2578"/>
                  </a:lnTo>
                  <a:lnTo>
                    <a:pt x="1255" y="2600"/>
                  </a:lnTo>
                  <a:lnTo>
                    <a:pt x="1206" y="2589"/>
                  </a:lnTo>
                  <a:lnTo>
                    <a:pt x="1168" y="2561"/>
                  </a:lnTo>
                  <a:lnTo>
                    <a:pt x="1162" y="2557"/>
                  </a:lnTo>
                  <a:lnTo>
                    <a:pt x="1147" y="2549"/>
                  </a:lnTo>
                  <a:lnTo>
                    <a:pt x="1134" y="2551"/>
                  </a:lnTo>
                  <a:lnTo>
                    <a:pt x="1110" y="2540"/>
                  </a:lnTo>
                  <a:lnTo>
                    <a:pt x="1051" y="2546"/>
                  </a:lnTo>
                  <a:lnTo>
                    <a:pt x="1006" y="2578"/>
                  </a:lnTo>
                  <a:lnTo>
                    <a:pt x="980" y="2576"/>
                  </a:lnTo>
                  <a:lnTo>
                    <a:pt x="955" y="2557"/>
                  </a:lnTo>
                  <a:lnTo>
                    <a:pt x="908" y="2532"/>
                  </a:lnTo>
                  <a:lnTo>
                    <a:pt x="846" y="2525"/>
                  </a:lnTo>
                  <a:lnTo>
                    <a:pt x="820" y="2523"/>
                  </a:lnTo>
                  <a:lnTo>
                    <a:pt x="782" y="2478"/>
                  </a:lnTo>
                  <a:lnTo>
                    <a:pt x="771" y="2474"/>
                  </a:lnTo>
                  <a:lnTo>
                    <a:pt x="758" y="2465"/>
                  </a:lnTo>
                  <a:lnTo>
                    <a:pt x="729" y="2465"/>
                  </a:lnTo>
                  <a:lnTo>
                    <a:pt x="711" y="2451"/>
                  </a:lnTo>
                  <a:lnTo>
                    <a:pt x="701" y="2451"/>
                  </a:lnTo>
                  <a:lnTo>
                    <a:pt x="684" y="2442"/>
                  </a:lnTo>
                  <a:lnTo>
                    <a:pt x="624" y="2457"/>
                  </a:lnTo>
                  <a:lnTo>
                    <a:pt x="598" y="2455"/>
                  </a:lnTo>
                  <a:lnTo>
                    <a:pt x="355" y="2510"/>
                  </a:lnTo>
                  <a:lnTo>
                    <a:pt x="340" y="2468"/>
                  </a:lnTo>
                  <a:lnTo>
                    <a:pt x="308" y="2455"/>
                  </a:lnTo>
                  <a:lnTo>
                    <a:pt x="278" y="2418"/>
                  </a:lnTo>
                  <a:lnTo>
                    <a:pt x="259" y="2389"/>
                  </a:lnTo>
                  <a:lnTo>
                    <a:pt x="219" y="2374"/>
                  </a:lnTo>
                  <a:lnTo>
                    <a:pt x="185" y="2344"/>
                  </a:lnTo>
                  <a:lnTo>
                    <a:pt x="133" y="2282"/>
                  </a:lnTo>
                  <a:lnTo>
                    <a:pt x="101" y="2263"/>
                  </a:lnTo>
                  <a:lnTo>
                    <a:pt x="78" y="2235"/>
                  </a:lnTo>
                  <a:lnTo>
                    <a:pt x="48" y="2207"/>
                  </a:lnTo>
                  <a:lnTo>
                    <a:pt x="12" y="2165"/>
                  </a:lnTo>
                  <a:lnTo>
                    <a:pt x="1" y="2131"/>
                  </a:lnTo>
                  <a:lnTo>
                    <a:pt x="18" y="1273"/>
                  </a:lnTo>
                  <a:lnTo>
                    <a:pt x="571" y="1273"/>
                  </a:lnTo>
                  <a:lnTo>
                    <a:pt x="556" y="1245"/>
                  </a:lnTo>
                  <a:lnTo>
                    <a:pt x="569" y="1171"/>
                  </a:lnTo>
                  <a:lnTo>
                    <a:pt x="588" y="1151"/>
                  </a:lnTo>
                  <a:lnTo>
                    <a:pt x="586" y="1109"/>
                  </a:lnTo>
                  <a:lnTo>
                    <a:pt x="558" y="1060"/>
                  </a:lnTo>
                  <a:lnTo>
                    <a:pt x="558" y="1006"/>
                  </a:lnTo>
                  <a:lnTo>
                    <a:pt x="560" y="912"/>
                  </a:lnTo>
                  <a:lnTo>
                    <a:pt x="545" y="804"/>
                  </a:lnTo>
                  <a:lnTo>
                    <a:pt x="558" y="784"/>
                  </a:lnTo>
                  <a:lnTo>
                    <a:pt x="560" y="76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4617309" y="3274326"/>
              <a:ext cx="154270" cy="152176"/>
            </a:xfrm>
            <a:custGeom>
              <a:avLst/>
              <a:gdLst/>
              <a:ahLst/>
              <a:cxnLst/>
              <a:rect l="l" t="t" r="r" b="b"/>
              <a:pathLst>
                <a:path w="3243" h="3199" extrusionOk="0">
                  <a:moveTo>
                    <a:pt x="2604" y="3197"/>
                  </a:moveTo>
                  <a:lnTo>
                    <a:pt x="2587" y="3195"/>
                  </a:lnTo>
                  <a:lnTo>
                    <a:pt x="2566" y="3199"/>
                  </a:lnTo>
                  <a:lnTo>
                    <a:pt x="2542" y="3195"/>
                  </a:lnTo>
                  <a:lnTo>
                    <a:pt x="2531" y="3189"/>
                  </a:lnTo>
                  <a:lnTo>
                    <a:pt x="2510" y="3188"/>
                  </a:lnTo>
                  <a:lnTo>
                    <a:pt x="2495" y="3169"/>
                  </a:lnTo>
                  <a:lnTo>
                    <a:pt x="2472" y="3176"/>
                  </a:lnTo>
                  <a:lnTo>
                    <a:pt x="2455" y="3163"/>
                  </a:lnTo>
                  <a:lnTo>
                    <a:pt x="2429" y="3156"/>
                  </a:lnTo>
                  <a:lnTo>
                    <a:pt x="2401" y="3165"/>
                  </a:lnTo>
                  <a:lnTo>
                    <a:pt x="2399" y="3182"/>
                  </a:lnTo>
                  <a:lnTo>
                    <a:pt x="2378" y="3193"/>
                  </a:lnTo>
                  <a:lnTo>
                    <a:pt x="2325" y="3189"/>
                  </a:lnTo>
                  <a:lnTo>
                    <a:pt x="2282" y="3171"/>
                  </a:lnTo>
                  <a:lnTo>
                    <a:pt x="2226" y="3118"/>
                  </a:lnTo>
                  <a:lnTo>
                    <a:pt x="2196" y="3116"/>
                  </a:lnTo>
                  <a:lnTo>
                    <a:pt x="2181" y="3109"/>
                  </a:lnTo>
                  <a:lnTo>
                    <a:pt x="2173" y="3139"/>
                  </a:lnTo>
                  <a:lnTo>
                    <a:pt x="2139" y="3144"/>
                  </a:lnTo>
                  <a:lnTo>
                    <a:pt x="2075" y="3127"/>
                  </a:lnTo>
                  <a:lnTo>
                    <a:pt x="2030" y="3139"/>
                  </a:lnTo>
                  <a:lnTo>
                    <a:pt x="1992" y="3161"/>
                  </a:lnTo>
                  <a:lnTo>
                    <a:pt x="1958" y="3146"/>
                  </a:lnTo>
                  <a:lnTo>
                    <a:pt x="1951" y="3131"/>
                  </a:lnTo>
                  <a:lnTo>
                    <a:pt x="1921" y="3120"/>
                  </a:lnTo>
                  <a:lnTo>
                    <a:pt x="1883" y="3125"/>
                  </a:lnTo>
                  <a:lnTo>
                    <a:pt x="1827" y="3112"/>
                  </a:lnTo>
                  <a:lnTo>
                    <a:pt x="1776" y="3090"/>
                  </a:lnTo>
                  <a:lnTo>
                    <a:pt x="1755" y="3071"/>
                  </a:lnTo>
                  <a:lnTo>
                    <a:pt x="1729" y="3022"/>
                  </a:lnTo>
                  <a:lnTo>
                    <a:pt x="1714" y="3013"/>
                  </a:lnTo>
                  <a:lnTo>
                    <a:pt x="748" y="3013"/>
                  </a:lnTo>
                  <a:lnTo>
                    <a:pt x="733" y="3003"/>
                  </a:lnTo>
                  <a:lnTo>
                    <a:pt x="707" y="3005"/>
                  </a:lnTo>
                  <a:lnTo>
                    <a:pt x="671" y="3029"/>
                  </a:lnTo>
                  <a:lnTo>
                    <a:pt x="661" y="3028"/>
                  </a:lnTo>
                  <a:lnTo>
                    <a:pt x="618" y="3048"/>
                  </a:lnTo>
                  <a:lnTo>
                    <a:pt x="562" y="3028"/>
                  </a:lnTo>
                  <a:lnTo>
                    <a:pt x="505" y="2979"/>
                  </a:lnTo>
                  <a:lnTo>
                    <a:pt x="490" y="2969"/>
                  </a:lnTo>
                  <a:lnTo>
                    <a:pt x="496" y="2945"/>
                  </a:lnTo>
                  <a:lnTo>
                    <a:pt x="466" y="2935"/>
                  </a:lnTo>
                  <a:lnTo>
                    <a:pt x="462" y="2918"/>
                  </a:lnTo>
                  <a:lnTo>
                    <a:pt x="428" y="2900"/>
                  </a:lnTo>
                  <a:lnTo>
                    <a:pt x="409" y="2907"/>
                  </a:lnTo>
                  <a:lnTo>
                    <a:pt x="392" y="2922"/>
                  </a:lnTo>
                  <a:lnTo>
                    <a:pt x="381" y="2913"/>
                  </a:lnTo>
                  <a:lnTo>
                    <a:pt x="340" y="2894"/>
                  </a:lnTo>
                  <a:lnTo>
                    <a:pt x="306" y="2896"/>
                  </a:lnTo>
                  <a:lnTo>
                    <a:pt x="232" y="2947"/>
                  </a:lnTo>
                  <a:lnTo>
                    <a:pt x="225" y="2984"/>
                  </a:lnTo>
                  <a:lnTo>
                    <a:pt x="202" y="3003"/>
                  </a:lnTo>
                  <a:lnTo>
                    <a:pt x="166" y="2982"/>
                  </a:lnTo>
                  <a:lnTo>
                    <a:pt x="102" y="2973"/>
                  </a:lnTo>
                  <a:lnTo>
                    <a:pt x="87" y="2981"/>
                  </a:lnTo>
                  <a:lnTo>
                    <a:pt x="78" y="3013"/>
                  </a:lnTo>
                  <a:lnTo>
                    <a:pt x="57" y="3022"/>
                  </a:lnTo>
                  <a:lnTo>
                    <a:pt x="42" y="3011"/>
                  </a:lnTo>
                  <a:lnTo>
                    <a:pt x="3" y="3001"/>
                  </a:lnTo>
                  <a:lnTo>
                    <a:pt x="3" y="3001"/>
                  </a:lnTo>
                  <a:lnTo>
                    <a:pt x="1" y="2975"/>
                  </a:lnTo>
                  <a:lnTo>
                    <a:pt x="12" y="2894"/>
                  </a:lnTo>
                  <a:lnTo>
                    <a:pt x="8" y="2768"/>
                  </a:lnTo>
                  <a:lnTo>
                    <a:pt x="19" y="2687"/>
                  </a:lnTo>
                  <a:lnTo>
                    <a:pt x="19" y="2593"/>
                  </a:lnTo>
                  <a:lnTo>
                    <a:pt x="91" y="2506"/>
                  </a:lnTo>
                  <a:lnTo>
                    <a:pt x="106" y="2408"/>
                  </a:lnTo>
                  <a:lnTo>
                    <a:pt x="168" y="2327"/>
                  </a:lnTo>
                  <a:lnTo>
                    <a:pt x="168" y="2120"/>
                  </a:lnTo>
                  <a:lnTo>
                    <a:pt x="193" y="2100"/>
                  </a:lnTo>
                  <a:lnTo>
                    <a:pt x="196" y="2015"/>
                  </a:lnTo>
                  <a:lnTo>
                    <a:pt x="336" y="1889"/>
                  </a:lnTo>
                  <a:lnTo>
                    <a:pt x="340" y="1827"/>
                  </a:lnTo>
                  <a:lnTo>
                    <a:pt x="454" y="1740"/>
                  </a:lnTo>
                  <a:lnTo>
                    <a:pt x="484" y="1740"/>
                  </a:lnTo>
                  <a:lnTo>
                    <a:pt x="586" y="1550"/>
                  </a:lnTo>
                  <a:lnTo>
                    <a:pt x="586" y="1322"/>
                  </a:lnTo>
                  <a:lnTo>
                    <a:pt x="556" y="1284"/>
                  </a:lnTo>
                  <a:lnTo>
                    <a:pt x="560" y="1241"/>
                  </a:lnTo>
                  <a:lnTo>
                    <a:pt x="462" y="1081"/>
                  </a:lnTo>
                  <a:lnTo>
                    <a:pt x="462" y="1013"/>
                  </a:lnTo>
                  <a:lnTo>
                    <a:pt x="422" y="951"/>
                  </a:lnTo>
                  <a:lnTo>
                    <a:pt x="422" y="857"/>
                  </a:lnTo>
                  <a:lnTo>
                    <a:pt x="375" y="835"/>
                  </a:lnTo>
                  <a:lnTo>
                    <a:pt x="458" y="729"/>
                  </a:lnTo>
                  <a:lnTo>
                    <a:pt x="469" y="628"/>
                  </a:lnTo>
                  <a:lnTo>
                    <a:pt x="390" y="518"/>
                  </a:lnTo>
                  <a:lnTo>
                    <a:pt x="387" y="317"/>
                  </a:lnTo>
                  <a:lnTo>
                    <a:pt x="243" y="157"/>
                  </a:lnTo>
                  <a:lnTo>
                    <a:pt x="243" y="121"/>
                  </a:lnTo>
                  <a:lnTo>
                    <a:pt x="217" y="87"/>
                  </a:lnTo>
                  <a:lnTo>
                    <a:pt x="291" y="46"/>
                  </a:lnTo>
                  <a:lnTo>
                    <a:pt x="294" y="46"/>
                  </a:lnTo>
                  <a:lnTo>
                    <a:pt x="300" y="44"/>
                  </a:lnTo>
                  <a:lnTo>
                    <a:pt x="309" y="31"/>
                  </a:lnTo>
                  <a:lnTo>
                    <a:pt x="330" y="31"/>
                  </a:lnTo>
                  <a:lnTo>
                    <a:pt x="345" y="23"/>
                  </a:lnTo>
                  <a:lnTo>
                    <a:pt x="390" y="10"/>
                  </a:lnTo>
                  <a:lnTo>
                    <a:pt x="432" y="1"/>
                  </a:lnTo>
                  <a:lnTo>
                    <a:pt x="469" y="4"/>
                  </a:lnTo>
                  <a:lnTo>
                    <a:pt x="505" y="8"/>
                  </a:lnTo>
                  <a:lnTo>
                    <a:pt x="558" y="8"/>
                  </a:lnTo>
                  <a:lnTo>
                    <a:pt x="616" y="6"/>
                  </a:lnTo>
                  <a:lnTo>
                    <a:pt x="693" y="3"/>
                  </a:lnTo>
                  <a:lnTo>
                    <a:pt x="733" y="6"/>
                  </a:lnTo>
                  <a:lnTo>
                    <a:pt x="816" y="10"/>
                  </a:lnTo>
                  <a:lnTo>
                    <a:pt x="904" y="3"/>
                  </a:lnTo>
                  <a:lnTo>
                    <a:pt x="1087" y="3"/>
                  </a:lnTo>
                  <a:lnTo>
                    <a:pt x="1356" y="4"/>
                  </a:lnTo>
                  <a:lnTo>
                    <a:pt x="1356" y="42"/>
                  </a:lnTo>
                  <a:lnTo>
                    <a:pt x="1350" y="53"/>
                  </a:lnTo>
                  <a:lnTo>
                    <a:pt x="1358" y="83"/>
                  </a:lnTo>
                  <a:lnTo>
                    <a:pt x="1379" y="112"/>
                  </a:lnTo>
                  <a:lnTo>
                    <a:pt x="1384" y="142"/>
                  </a:lnTo>
                  <a:lnTo>
                    <a:pt x="1371" y="166"/>
                  </a:lnTo>
                  <a:lnTo>
                    <a:pt x="1371" y="204"/>
                  </a:lnTo>
                  <a:lnTo>
                    <a:pt x="1399" y="251"/>
                  </a:lnTo>
                  <a:lnTo>
                    <a:pt x="1414" y="311"/>
                  </a:lnTo>
                  <a:lnTo>
                    <a:pt x="1424" y="334"/>
                  </a:lnTo>
                  <a:lnTo>
                    <a:pt x="1426" y="364"/>
                  </a:lnTo>
                  <a:lnTo>
                    <a:pt x="1448" y="381"/>
                  </a:lnTo>
                  <a:lnTo>
                    <a:pt x="1469" y="415"/>
                  </a:lnTo>
                  <a:lnTo>
                    <a:pt x="1503" y="462"/>
                  </a:lnTo>
                  <a:lnTo>
                    <a:pt x="1518" y="556"/>
                  </a:lnTo>
                  <a:lnTo>
                    <a:pt x="1546" y="571"/>
                  </a:lnTo>
                  <a:lnTo>
                    <a:pt x="1614" y="567"/>
                  </a:lnTo>
                  <a:lnTo>
                    <a:pt x="1663" y="558"/>
                  </a:lnTo>
                  <a:lnTo>
                    <a:pt x="1691" y="567"/>
                  </a:lnTo>
                  <a:lnTo>
                    <a:pt x="1780" y="571"/>
                  </a:lnTo>
                  <a:lnTo>
                    <a:pt x="1813" y="554"/>
                  </a:lnTo>
                  <a:lnTo>
                    <a:pt x="2009" y="541"/>
                  </a:lnTo>
                  <a:lnTo>
                    <a:pt x="2007" y="469"/>
                  </a:lnTo>
                  <a:lnTo>
                    <a:pt x="2000" y="420"/>
                  </a:lnTo>
                  <a:lnTo>
                    <a:pt x="2022" y="409"/>
                  </a:lnTo>
                  <a:lnTo>
                    <a:pt x="2041" y="368"/>
                  </a:lnTo>
                  <a:lnTo>
                    <a:pt x="2047" y="292"/>
                  </a:lnTo>
                  <a:lnTo>
                    <a:pt x="2299" y="289"/>
                  </a:lnTo>
                  <a:lnTo>
                    <a:pt x="2301" y="266"/>
                  </a:lnTo>
                  <a:lnTo>
                    <a:pt x="2378" y="274"/>
                  </a:lnTo>
                  <a:lnTo>
                    <a:pt x="2376" y="302"/>
                  </a:lnTo>
                  <a:lnTo>
                    <a:pt x="2359" y="330"/>
                  </a:lnTo>
                  <a:lnTo>
                    <a:pt x="2367" y="356"/>
                  </a:lnTo>
                  <a:lnTo>
                    <a:pt x="2668" y="379"/>
                  </a:lnTo>
                  <a:lnTo>
                    <a:pt x="2674" y="409"/>
                  </a:lnTo>
                  <a:lnTo>
                    <a:pt x="2672" y="449"/>
                  </a:lnTo>
                  <a:lnTo>
                    <a:pt x="2672" y="486"/>
                  </a:lnTo>
                  <a:lnTo>
                    <a:pt x="2649" y="528"/>
                  </a:lnTo>
                  <a:lnTo>
                    <a:pt x="2638" y="571"/>
                  </a:lnTo>
                  <a:lnTo>
                    <a:pt x="2666" y="612"/>
                  </a:lnTo>
                  <a:lnTo>
                    <a:pt x="2666" y="650"/>
                  </a:lnTo>
                  <a:lnTo>
                    <a:pt x="2653" y="669"/>
                  </a:lnTo>
                  <a:lnTo>
                    <a:pt x="2647" y="688"/>
                  </a:lnTo>
                  <a:lnTo>
                    <a:pt x="2659" y="720"/>
                  </a:lnTo>
                  <a:lnTo>
                    <a:pt x="2666" y="812"/>
                  </a:lnTo>
                  <a:lnTo>
                    <a:pt x="2647" y="863"/>
                  </a:lnTo>
                  <a:lnTo>
                    <a:pt x="2659" y="885"/>
                  </a:lnTo>
                  <a:lnTo>
                    <a:pt x="2661" y="912"/>
                  </a:lnTo>
                  <a:lnTo>
                    <a:pt x="2683" y="944"/>
                  </a:lnTo>
                  <a:lnTo>
                    <a:pt x="2683" y="972"/>
                  </a:lnTo>
                  <a:lnTo>
                    <a:pt x="2700" y="983"/>
                  </a:lnTo>
                  <a:lnTo>
                    <a:pt x="2717" y="1015"/>
                  </a:lnTo>
                  <a:lnTo>
                    <a:pt x="2738" y="1019"/>
                  </a:lnTo>
                  <a:lnTo>
                    <a:pt x="2741" y="1049"/>
                  </a:lnTo>
                  <a:lnTo>
                    <a:pt x="2732" y="1083"/>
                  </a:lnTo>
                  <a:lnTo>
                    <a:pt x="2732" y="1111"/>
                  </a:lnTo>
                  <a:lnTo>
                    <a:pt x="2766" y="1143"/>
                  </a:lnTo>
                  <a:lnTo>
                    <a:pt x="2766" y="1170"/>
                  </a:lnTo>
                  <a:lnTo>
                    <a:pt x="2753" y="1187"/>
                  </a:lnTo>
                  <a:lnTo>
                    <a:pt x="2762" y="1239"/>
                  </a:lnTo>
                  <a:lnTo>
                    <a:pt x="2792" y="1264"/>
                  </a:lnTo>
                  <a:lnTo>
                    <a:pt x="2777" y="1303"/>
                  </a:lnTo>
                  <a:lnTo>
                    <a:pt x="2779" y="1315"/>
                  </a:lnTo>
                  <a:lnTo>
                    <a:pt x="2760" y="1332"/>
                  </a:lnTo>
                  <a:lnTo>
                    <a:pt x="2760" y="1382"/>
                  </a:lnTo>
                  <a:lnTo>
                    <a:pt x="2768" y="1401"/>
                  </a:lnTo>
                  <a:lnTo>
                    <a:pt x="2796" y="1397"/>
                  </a:lnTo>
                  <a:lnTo>
                    <a:pt x="2813" y="1379"/>
                  </a:lnTo>
                  <a:lnTo>
                    <a:pt x="2836" y="1371"/>
                  </a:lnTo>
                  <a:lnTo>
                    <a:pt x="2849" y="1362"/>
                  </a:lnTo>
                  <a:lnTo>
                    <a:pt x="2873" y="1362"/>
                  </a:lnTo>
                  <a:lnTo>
                    <a:pt x="2909" y="1388"/>
                  </a:lnTo>
                  <a:lnTo>
                    <a:pt x="2937" y="1397"/>
                  </a:lnTo>
                  <a:lnTo>
                    <a:pt x="3005" y="1399"/>
                  </a:lnTo>
                  <a:lnTo>
                    <a:pt x="3028" y="1405"/>
                  </a:lnTo>
                  <a:lnTo>
                    <a:pt x="3056" y="1397"/>
                  </a:lnTo>
                  <a:lnTo>
                    <a:pt x="3080" y="1388"/>
                  </a:lnTo>
                  <a:lnTo>
                    <a:pt x="3126" y="1367"/>
                  </a:lnTo>
                  <a:lnTo>
                    <a:pt x="3165" y="1350"/>
                  </a:lnTo>
                  <a:lnTo>
                    <a:pt x="3212" y="1345"/>
                  </a:lnTo>
                  <a:lnTo>
                    <a:pt x="3214" y="1362"/>
                  </a:lnTo>
                  <a:lnTo>
                    <a:pt x="3212" y="1379"/>
                  </a:lnTo>
                  <a:lnTo>
                    <a:pt x="3199" y="1399"/>
                  </a:lnTo>
                  <a:lnTo>
                    <a:pt x="3214" y="1507"/>
                  </a:lnTo>
                  <a:lnTo>
                    <a:pt x="3212" y="1601"/>
                  </a:lnTo>
                  <a:lnTo>
                    <a:pt x="3212" y="1655"/>
                  </a:lnTo>
                  <a:lnTo>
                    <a:pt x="3240" y="1704"/>
                  </a:lnTo>
                  <a:lnTo>
                    <a:pt x="3242" y="1746"/>
                  </a:lnTo>
                  <a:lnTo>
                    <a:pt x="3223" y="1766"/>
                  </a:lnTo>
                  <a:lnTo>
                    <a:pt x="3210" y="1840"/>
                  </a:lnTo>
                  <a:lnTo>
                    <a:pt x="3225" y="1868"/>
                  </a:lnTo>
                  <a:lnTo>
                    <a:pt x="2672" y="1868"/>
                  </a:lnTo>
                  <a:lnTo>
                    <a:pt x="2655" y="2726"/>
                  </a:lnTo>
                  <a:lnTo>
                    <a:pt x="2666" y="2760"/>
                  </a:lnTo>
                  <a:lnTo>
                    <a:pt x="2702" y="2802"/>
                  </a:lnTo>
                  <a:lnTo>
                    <a:pt x="2732" y="2830"/>
                  </a:lnTo>
                  <a:lnTo>
                    <a:pt x="2755" y="2858"/>
                  </a:lnTo>
                  <a:lnTo>
                    <a:pt x="2787" y="2877"/>
                  </a:lnTo>
                  <a:lnTo>
                    <a:pt x="2839" y="2939"/>
                  </a:lnTo>
                  <a:lnTo>
                    <a:pt x="2873" y="2969"/>
                  </a:lnTo>
                  <a:lnTo>
                    <a:pt x="2913" y="2984"/>
                  </a:lnTo>
                  <a:lnTo>
                    <a:pt x="2932" y="3013"/>
                  </a:lnTo>
                  <a:lnTo>
                    <a:pt x="2962" y="3050"/>
                  </a:lnTo>
                  <a:lnTo>
                    <a:pt x="2994" y="3063"/>
                  </a:lnTo>
                  <a:lnTo>
                    <a:pt x="3009" y="310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4782517" y="3395389"/>
              <a:ext cx="96520" cy="87719"/>
            </a:xfrm>
            <a:custGeom>
              <a:avLst/>
              <a:gdLst/>
              <a:ahLst/>
              <a:cxnLst/>
              <a:rect l="l" t="t" r="r" b="b"/>
              <a:pathLst>
                <a:path w="2029" h="1844" extrusionOk="0">
                  <a:moveTo>
                    <a:pt x="1" y="573"/>
                  </a:moveTo>
                  <a:lnTo>
                    <a:pt x="27" y="575"/>
                  </a:lnTo>
                  <a:lnTo>
                    <a:pt x="89" y="582"/>
                  </a:lnTo>
                  <a:lnTo>
                    <a:pt x="136" y="607"/>
                  </a:lnTo>
                  <a:lnTo>
                    <a:pt x="161" y="626"/>
                  </a:lnTo>
                  <a:lnTo>
                    <a:pt x="187" y="628"/>
                  </a:lnTo>
                  <a:lnTo>
                    <a:pt x="232" y="596"/>
                  </a:lnTo>
                  <a:lnTo>
                    <a:pt x="291" y="590"/>
                  </a:lnTo>
                  <a:lnTo>
                    <a:pt x="315" y="601"/>
                  </a:lnTo>
                  <a:lnTo>
                    <a:pt x="328" y="599"/>
                  </a:lnTo>
                  <a:lnTo>
                    <a:pt x="343" y="607"/>
                  </a:lnTo>
                  <a:lnTo>
                    <a:pt x="349" y="611"/>
                  </a:lnTo>
                  <a:lnTo>
                    <a:pt x="387" y="639"/>
                  </a:lnTo>
                  <a:lnTo>
                    <a:pt x="436" y="650"/>
                  </a:lnTo>
                  <a:lnTo>
                    <a:pt x="505" y="628"/>
                  </a:lnTo>
                  <a:lnTo>
                    <a:pt x="581" y="518"/>
                  </a:lnTo>
                  <a:lnTo>
                    <a:pt x="703" y="368"/>
                  </a:lnTo>
                  <a:lnTo>
                    <a:pt x="855" y="264"/>
                  </a:lnTo>
                  <a:lnTo>
                    <a:pt x="942" y="234"/>
                  </a:lnTo>
                  <a:lnTo>
                    <a:pt x="965" y="215"/>
                  </a:lnTo>
                  <a:lnTo>
                    <a:pt x="968" y="196"/>
                  </a:lnTo>
                  <a:lnTo>
                    <a:pt x="963" y="174"/>
                  </a:lnTo>
                  <a:lnTo>
                    <a:pt x="976" y="148"/>
                  </a:lnTo>
                  <a:lnTo>
                    <a:pt x="968" y="125"/>
                  </a:lnTo>
                  <a:lnTo>
                    <a:pt x="991" y="85"/>
                  </a:lnTo>
                  <a:lnTo>
                    <a:pt x="1062" y="50"/>
                  </a:lnTo>
                  <a:lnTo>
                    <a:pt x="1104" y="36"/>
                  </a:lnTo>
                  <a:lnTo>
                    <a:pt x="1138" y="20"/>
                  </a:lnTo>
                  <a:lnTo>
                    <a:pt x="1190" y="1"/>
                  </a:lnTo>
                  <a:lnTo>
                    <a:pt x="1262" y="3"/>
                  </a:lnTo>
                  <a:lnTo>
                    <a:pt x="1273" y="18"/>
                  </a:lnTo>
                  <a:lnTo>
                    <a:pt x="1300" y="14"/>
                  </a:lnTo>
                  <a:lnTo>
                    <a:pt x="1352" y="21"/>
                  </a:lnTo>
                  <a:lnTo>
                    <a:pt x="1375" y="18"/>
                  </a:lnTo>
                  <a:lnTo>
                    <a:pt x="1384" y="16"/>
                  </a:lnTo>
                  <a:lnTo>
                    <a:pt x="1390" y="108"/>
                  </a:lnTo>
                  <a:lnTo>
                    <a:pt x="1482" y="112"/>
                  </a:lnTo>
                  <a:lnTo>
                    <a:pt x="1518" y="119"/>
                  </a:lnTo>
                  <a:lnTo>
                    <a:pt x="1531" y="146"/>
                  </a:lnTo>
                  <a:lnTo>
                    <a:pt x="1561" y="140"/>
                  </a:lnTo>
                  <a:lnTo>
                    <a:pt x="1578" y="114"/>
                  </a:lnTo>
                  <a:lnTo>
                    <a:pt x="1648" y="132"/>
                  </a:lnTo>
                  <a:lnTo>
                    <a:pt x="1721" y="172"/>
                  </a:lnTo>
                  <a:lnTo>
                    <a:pt x="1766" y="232"/>
                  </a:lnTo>
                  <a:lnTo>
                    <a:pt x="1812" y="238"/>
                  </a:lnTo>
                  <a:lnTo>
                    <a:pt x="1893" y="247"/>
                  </a:lnTo>
                  <a:lnTo>
                    <a:pt x="1938" y="285"/>
                  </a:lnTo>
                  <a:lnTo>
                    <a:pt x="1966" y="319"/>
                  </a:lnTo>
                  <a:lnTo>
                    <a:pt x="2024" y="323"/>
                  </a:lnTo>
                  <a:lnTo>
                    <a:pt x="2028" y="368"/>
                  </a:lnTo>
                  <a:lnTo>
                    <a:pt x="2004" y="405"/>
                  </a:lnTo>
                  <a:lnTo>
                    <a:pt x="2011" y="443"/>
                  </a:lnTo>
                  <a:lnTo>
                    <a:pt x="2004" y="481"/>
                  </a:lnTo>
                  <a:lnTo>
                    <a:pt x="2009" y="513"/>
                  </a:lnTo>
                  <a:lnTo>
                    <a:pt x="2007" y="543"/>
                  </a:lnTo>
                  <a:lnTo>
                    <a:pt x="1987" y="580"/>
                  </a:lnTo>
                  <a:lnTo>
                    <a:pt x="1981" y="658"/>
                  </a:lnTo>
                  <a:lnTo>
                    <a:pt x="1953" y="703"/>
                  </a:lnTo>
                  <a:lnTo>
                    <a:pt x="1974" y="727"/>
                  </a:lnTo>
                  <a:lnTo>
                    <a:pt x="2017" y="720"/>
                  </a:lnTo>
                  <a:lnTo>
                    <a:pt x="1998" y="759"/>
                  </a:lnTo>
                  <a:lnTo>
                    <a:pt x="1958" y="788"/>
                  </a:lnTo>
                  <a:lnTo>
                    <a:pt x="1958" y="831"/>
                  </a:lnTo>
                  <a:lnTo>
                    <a:pt x="1953" y="884"/>
                  </a:lnTo>
                  <a:lnTo>
                    <a:pt x="1923" y="895"/>
                  </a:lnTo>
                  <a:lnTo>
                    <a:pt x="1923" y="927"/>
                  </a:lnTo>
                  <a:lnTo>
                    <a:pt x="1964" y="963"/>
                  </a:lnTo>
                  <a:lnTo>
                    <a:pt x="1977" y="1006"/>
                  </a:lnTo>
                  <a:lnTo>
                    <a:pt x="1949" y="1025"/>
                  </a:lnTo>
                  <a:lnTo>
                    <a:pt x="1949" y="1076"/>
                  </a:lnTo>
                  <a:lnTo>
                    <a:pt x="1977" y="1100"/>
                  </a:lnTo>
                  <a:lnTo>
                    <a:pt x="1990" y="1136"/>
                  </a:lnTo>
                  <a:lnTo>
                    <a:pt x="1957" y="1183"/>
                  </a:lnTo>
                  <a:lnTo>
                    <a:pt x="1908" y="1222"/>
                  </a:lnTo>
                  <a:lnTo>
                    <a:pt x="1891" y="1251"/>
                  </a:lnTo>
                  <a:lnTo>
                    <a:pt x="1855" y="1254"/>
                  </a:lnTo>
                  <a:lnTo>
                    <a:pt x="1847" y="1290"/>
                  </a:lnTo>
                  <a:lnTo>
                    <a:pt x="1862" y="1333"/>
                  </a:lnTo>
                  <a:lnTo>
                    <a:pt x="1844" y="1365"/>
                  </a:lnTo>
                  <a:lnTo>
                    <a:pt x="1842" y="1443"/>
                  </a:lnTo>
                  <a:lnTo>
                    <a:pt x="1829" y="1473"/>
                  </a:lnTo>
                  <a:lnTo>
                    <a:pt x="1825" y="1559"/>
                  </a:lnTo>
                  <a:lnTo>
                    <a:pt x="1541" y="1844"/>
                  </a:lnTo>
                  <a:lnTo>
                    <a:pt x="1499" y="1808"/>
                  </a:lnTo>
                  <a:lnTo>
                    <a:pt x="1413" y="1791"/>
                  </a:lnTo>
                  <a:lnTo>
                    <a:pt x="1341" y="1802"/>
                  </a:lnTo>
                  <a:lnTo>
                    <a:pt x="1303" y="1815"/>
                  </a:lnTo>
                  <a:lnTo>
                    <a:pt x="1286" y="1800"/>
                  </a:lnTo>
                  <a:lnTo>
                    <a:pt x="1232" y="1774"/>
                  </a:lnTo>
                  <a:lnTo>
                    <a:pt x="1192" y="1776"/>
                  </a:lnTo>
                  <a:lnTo>
                    <a:pt x="1174" y="1742"/>
                  </a:lnTo>
                  <a:lnTo>
                    <a:pt x="1113" y="1731"/>
                  </a:lnTo>
                  <a:lnTo>
                    <a:pt x="1027" y="1744"/>
                  </a:lnTo>
                  <a:lnTo>
                    <a:pt x="1006" y="1717"/>
                  </a:lnTo>
                  <a:lnTo>
                    <a:pt x="987" y="1695"/>
                  </a:lnTo>
                  <a:lnTo>
                    <a:pt x="987" y="1669"/>
                  </a:lnTo>
                  <a:lnTo>
                    <a:pt x="963" y="1648"/>
                  </a:lnTo>
                  <a:lnTo>
                    <a:pt x="929" y="1646"/>
                  </a:lnTo>
                  <a:lnTo>
                    <a:pt x="882" y="1614"/>
                  </a:lnTo>
                  <a:lnTo>
                    <a:pt x="846" y="1612"/>
                  </a:lnTo>
                  <a:lnTo>
                    <a:pt x="780" y="1589"/>
                  </a:lnTo>
                  <a:lnTo>
                    <a:pt x="750" y="1601"/>
                  </a:lnTo>
                  <a:lnTo>
                    <a:pt x="692" y="1589"/>
                  </a:lnTo>
                  <a:lnTo>
                    <a:pt x="665" y="1546"/>
                  </a:lnTo>
                  <a:lnTo>
                    <a:pt x="618" y="1510"/>
                  </a:lnTo>
                  <a:lnTo>
                    <a:pt x="601" y="1467"/>
                  </a:lnTo>
                  <a:lnTo>
                    <a:pt x="597" y="1426"/>
                  </a:lnTo>
                  <a:lnTo>
                    <a:pt x="586" y="1367"/>
                  </a:lnTo>
                  <a:lnTo>
                    <a:pt x="599" y="1333"/>
                  </a:lnTo>
                  <a:lnTo>
                    <a:pt x="558" y="1303"/>
                  </a:lnTo>
                  <a:lnTo>
                    <a:pt x="513" y="1286"/>
                  </a:lnTo>
                  <a:lnTo>
                    <a:pt x="503" y="1260"/>
                  </a:lnTo>
                  <a:lnTo>
                    <a:pt x="505" y="1243"/>
                  </a:lnTo>
                  <a:lnTo>
                    <a:pt x="505" y="1230"/>
                  </a:lnTo>
                  <a:lnTo>
                    <a:pt x="471" y="1209"/>
                  </a:lnTo>
                  <a:lnTo>
                    <a:pt x="445" y="1185"/>
                  </a:lnTo>
                  <a:lnTo>
                    <a:pt x="400" y="1153"/>
                  </a:lnTo>
                  <a:lnTo>
                    <a:pt x="351" y="1121"/>
                  </a:lnTo>
                  <a:lnTo>
                    <a:pt x="277" y="1008"/>
                  </a:lnTo>
                  <a:lnTo>
                    <a:pt x="257" y="974"/>
                  </a:lnTo>
                  <a:lnTo>
                    <a:pt x="245" y="974"/>
                  </a:lnTo>
                  <a:lnTo>
                    <a:pt x="215" y="951"/>
                  </a:lnTo>
                  <a:lnTo>
                    <a:pt x="204" y="914"/>
                  </a:lnTo>
                  <a:lnTo>
                    <a:pt x="180" y="889"/>
                  </a:lnTo>
                  <a:lnTo>
                    <a:pt x="168" y="844"/>
                  </a:lnTo>
                  <a:lnTo>
                    <a:pt x="142" y="801"/>
                  </a:lnTo>
                  <a:lnTo>
                    <a:pt x="129" y="791"/>
                  </a:lnTo>
                  <a:lnTo>
                    <a:pt x="123" y="765"/>
                  </a:lnTo>
                  <a:lnTo>
                    <a:pt x="102" y="737"/>
                  </a:lnTo>
                  <a:lnTo>
                    <a:pt x="69" y="714"/>
                  </a:lnTo>
                  <a:lnTo>
                    <a:pt x="52" y="695"/>
                  </a:lnTo>
                  <a:lnTo>
                    <a:pt x="14" y="665"/>
                  </a:lnTo>
                  <a:lnTo>
                    <a:pt x="12" y="639"/>
                  </a:lnTo>
                  <a:lnTo>
                    <a:pt x="6" y="620"/>
                  </a:lnTo>
                  <a:lnTo>
                    <a:pt x="14" y="597"/>
                  </a:lnTo>
                  <a:lnTo>
                    <a:pt x="3" y="57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4716348" y="3422599"/>
              <a:ext cx="115024" cy="115024"/>
            </a:xfrm>
            <a:custGeom>
              <a:avLst/>
              <a:gdLst/>
              <a:ahLst/>
              <a:cxnLst/>
              <a:rect l="l" t="t" r="r" b="b"/>
              <a:pathLst>
                <a:path w="2418" h="2418" extrusionOk="0">
                  <a:moveTo>
                    <a:pt x="1394" y="1"/>
                  </a:moveTo>
                  <a:lnTo>
                    <a:pt x="1405" y="25"/>
                  </a:lnTo>
                  <a:lnTo>
                    <a:pt x="1397" y="48"/>
                  </a:lnTo>
                  <a:lnTo>
                    <a:pt x="1403" y="67"/>
                  </a:lnTo>
                  <a:lnTo>
                    <a:pt x="1405" y="93"/>
                  </a:lnTo>
                  <a:lnTo>
                    <a:pt x="1443" y="123"/>
                  </a:lnTo>
                  <a:lnTo>
                    <a:pt x="1460" y="142"/>
                  </a:lnTo>
                  <a:lnTo>
                    <a:pt x="1493" y="165"/>
                  </a:lnTo>
                  <a:lnTo>
                    <a:pt x="1514" y="193"/>
                  </a:lnTo>
                  <a:lnTo>
                    <a:pt x="1520" y="219"/>
                  </a:lnTo>
                  <a:lnTo>
                    <a:pt x="1533" y="229"/>
                  </a:lnTo>
                  <a:lnTo>
                    <a:pt x="1559" y="272"/>
                  </a:lnTo>
                  <a:lnTo>
                    <a:pt x="1571" y="317"/>
                  </a:lnTo>
                  <a:lnTo>
                    <a:pt x="1595" y="342"/>
                  </a:lnTo>
                  <a:lnTo>
                    <a:pt x="1606" y="379"/>
                  </a:lnTo>
                  <a:lnTo>
                    <a:pt x="1636" y="402"/>
                  </a:lnTo>
                  <a:lnTo>
                    <a:pt x="1648" y="402"/>
                  </a:lnTo>
                  <a:lnTo>
                    <a:pt x="1668" y="436"/>
                  </a:lnTo>
                  <a:lnTo>
                    <a:pt x="1742" y="549"/>
                  </a:lnTo>
                  <a:lnTo>
                    <a:pt x="1791" y="581"/>
                  </a:lnTo>
                  <a:lnTo>
                    <a:pt x="1836" y="613"/>
                  </a:lnTo>
                  <a:lnTo>
                    <a:pt x="1862" y="637"/>
                  </a:lnTo>
                  <a:lnTo>
                    <a:pt x="1896" y="658"/>
                  </a:lnTo>
                  <a:lnTo>
                    <a:pt x="1896" y="671"/>
                  </a:lnTo>
                  <a:lnTo>
                    <a:pt x="1894" y="688"/>
                  </a:lnTo>
                  <a:lnTo>
                    <a:pt x="1904" y="714"/>
                  </a:lnTo>
                  <a:lnTo>
                    <a:pt x="1949" y="731"/>
                  </a:lnTo>
                  <a:lnTo>
                    <a:pt x="1990" y="761"/>
                  </a:lnTo>
                  <a:lnTo>
                    <a:pt x="1977" y="795"/>
                  </a:lnTo>
                  <a:lnTo>
                    <a:pt x="1988" y="854"/>
                  </a:lnTo>
                  <a:lnTo>
                    <a:pt x="1992" y="895"/>
                  </a:lnTo>
                  <a:lnTo>
                    <a:pt x="2009" y="938"/>
                  </a:lnTo>
                  <a:lnTo>
                    <a:pt x="2056" y="974"/>
                  </a:lnTo>
                  <a:lnTo>
                    <a:pt x="2083" y="1017"/>
                  </a:lnTo>
                  <a:lnTo>
                    <a:pt x="2141" y="1029"/>
                  </a:lnTo>
                  <a:lnTo>
                    <a:pt x="2171" y="1017"/>
                  </a:lnTo>
                  <a:lnTo>
                    <a:pt x="2237" y="1040"/>
                  </a:lnTo>
                  <a:lnTo>
                    <a:pt x="2273" y="1042"/>
                  </a:lnTo>
                  <a:lnTo>
                    <a:pt x="2320" y="1074"/>
                  </a:lnTo>
                  <a:lnTo>
                    <a:pt x="2354" y="1076"/>
                  </a:lnTo>
                  <a:lnTo>
                    <a:pt x="2378" y="1097"/>
                  </a:lnTo>
                  <a:lnTo>
                    <a:pt x="2378" y="1123"/>
                  </a:lnTo>
                  <a:lnTo>
                    <a:pt x="2397" y="1145"/>
                  </a:lnTo>
                  <a:lnTo>
                    <a:pt x="2418" y="1172"/>
                  </a:lnTo>
                  <a:lnTo>
                    <a:pt x="2388" y="1176"/>
                  </a:lnTo>
                  <a:lnTo>
                    <a:pt x="2363" y="1194"/>
                  </a:lnTo>
                  <a:lnTo>
                    <a:pt x="2318" y="1196"/>
                  </a:lnTo>
                  <a:lnTo>
                    <a:pt x="2292" y="1221"/>
                  </a:lnTo>
                  <a:lnTo>
                    <a:pt x="2297" y="1245"/>
                  </a:lnTo>
                  <a:lnTo>
                    <a:pt x="2282" y="1285"/>
                  </a:lnTo>
                  <a:lnTo>
                    <a:pt x="2245" y="1292"/>
                  </a:lnTo>
                  <a:lnTo>
                    <a:pt x="2209" y="1326"/>
                  </a:lnTo>
                  <a:lnTo>
                    <a:pt x="2167" y="1328"/>
                  </a:lnTo>
                  <a:lnTo>
                    <a:pt x="2143" y="1334"/>
                  </a:lnTo>
                  <a:lnTo>
                    <a:pt x="2126" y="1322"/>
                  </a:lnTo>
                  <a:lnTo>
                    <a:pt x="2073" y="1332"/>
                  </a:lnTo>
                  <a:lnTo>
                    <a:pt x="2017" y="1379"/>
                  </a:lnTo>
                  <a:lnTo>
                    <a:pt x="1992" y="1403"/>
                  </a:lnTo>
                  <a:lnTo>
                    <a:pt x="1960" y="1422"/>
                  </a:lnTo>
                  <a:lnTo>
                    <a:pt x="1949" y="1447"/>
                  </a:lnTo>
                  <a:lnTo>
                    <a:pt x="1911" y="1460"/>
                  </a:lnTo>
                  <a:lnTo>
                    <a:pt x="1891" y="1484"/>
                  </a:lnTo>
                  <a:lnTo>
                    <a:pt x="1866" y="1492"/>
                  </a:lnTo>
                  <a:lnTo>
                    <a:pt x="1828" y="1509"/>
                  </a:lnTo>
                  <a:lnTo>
                    <a:pt x="1759" y="1601"/>
                  </a:lnTo>
                  <a:lnTo>
                    <a:pt x="1751" y="1665"/>
                  </a:lnTo>
                  <a:lnTo>
                    <a:pt x="1764" y="1684"/>
                  </a:lnTo>
                  <a:lnTo>
                    <a:pt x="1764" y="1725"/>
                  </a:lnTo>
                  <a:lnTo>
                    <a:pt x="1729" y="1733"/>
                  </a:lnTo>
                  <a:lnTo>
                    <a:pt x="1712" y="1755"/>
                  </a:lnTo>
                  <a:lnTo>
                    <a:pt x="1685" y="1761"/>
                  </a:lnTo>
                  <a:lnTo>
                    <a:pt x="1648" y="1791"/>
                  </a:lnTo>
                  <a:lnTo>
                    <a:pt x="1636" y="1827"/>
                  </a:lnTo>
                  <a:lnTo>
                    <a:pt x="1620" y="1838"/>
                  </a:lnTo>
                  <a:lnTo>
                    <a:pt x="1603" y="1861"/>
                  </a:lnTo>
                  <a:lnTo>
                    <a:pt x="1567" y="1865"/>
                  </a:lnTo>
                  <a:lnTo>
                    <a:pt x="1533" y="1889"/>
                  </a:lnTo>
                  <a:lnTo>
                    <a:pt x="1478" y="1898"/>
                  </a:lnTo>
                  <a:lnTo>
                    <a:pt x="1456" y="1942"/>
                  </a:lnTo>
                  <a:lnTo>
                    <a:pt x="1460" y="2010"/>
                  </a:lnTo>
                  <a:lnTo>
                    <a:pt x="1435" y="2036"/>
                  </a:lnTo>
                  <a:lnTo>
                    <a:pt x="1435" y="2068"/>
                  </a:lnTo>
                  <a:lnTo>
                    <a:pt x="1422" y="2115"/>
                  </a:lnTo>
                  <a:lnTo>
                    <a:pt x="1435" y="2134"/>
                  </a:lnTo>
                  <a:lnTo>
                    <a:pt x="1379" y="2171"/>
                  </a:lnTo>
                  <a:lnTo>
                    <a:pt x="1347" y="2158"/>
                  </a:lnTo>
                  <a:lnTo>
                    <a:pt x="1326" y="2132"/>
                  </a:lnTo>
                  <a:lnTo>
                    <a:pt x="1284" y="2139"/>
                  </a:lnTo>
                  <a:lnTo>
                    <a:pt x="1224" y="2139"/>
                  </a:lnTo>
                  <a:lnTo>
                    <a:pt x="1170" y="2151"/>
                  </a:lnTo>
                  <a:lnTo>
                    <a:pt x="1126" y="2138"/>
                  </a:lnTo>
                  <a:lnTo>
                    <a:pt x="1085" y="2143"/>
                  </a:lnTo>
                  <a:lnTo>
                    <a:pt x="989" y="2090"/>
                  </a:lnTo>
                  <a:lnTo>
                    <a:pt x="961" y="2089"/>
                  </a:lnTo>
                  <a:lnTo>
                    <a:pt x="934" y="2055"/>
                  </a:lnTo>
                  <a:lnTo>
                    <a:pt x="848" y="2042"/>
                  </a:lnTo>
                  <a:lnTo>
                    <a:pt x="784" y="2049"/>
                  </a:lnTo>
                  <a:lnTo>
                    <a:pt x="714" y="2111"/>
                  </a:lnTo>
                  <a:lnTo>
                    <a:pt x="675" y="2213"/>
                  </a:lnTo>
                  <a:lnTo>
                    <a:pt x="627" y="2264"/>
                  </a:lnTo>
                  <a:lnTo>
                    <a:pt x="543" y="2296"/>
                  </a:lnTo>
                  <a:lnTo>
                    <a:pt x="524" y="2328"/>
                  </a:lnTo>
                  <a:lnTo>
                    <a:pt x="473" y="2367"/>
                  </a:lnTo>
                  <a:lnTo>
                    <a:pt x="419" y="2380"/>
                  </a:lnTo>
                  <a:lnTo>
                    <a:pt x="379" y="2409"/>
                  </a:lnTo>
                  <a:lnTo>
                    <a:pt x="317" y="2399"/>
                  </a:lnTo>
                  <a:lnTo>
                    <a:pt x="275" y="2418"/>
                  </a:lnTo>
                  <a:lnTo>
                    <a:pt x="208" y="2405"/>
                  </a:lnTo>
                  <a:lnTo>
                    <a:pt x="138" y="2414"/>
                  </a:lnTo>
                  <a:lnTo>
                    <a:pt x="140" y="2363"/>
                  </a:lnTo>
                  <a:lnTo>
                    <a:pt x="178" y="2282"/>
                  </a:lnTo>
                  <a:lnTo>
                    <a:pt x="179" y="2211"/>
                  </a:lnTo>
                  <a:lnTo>
                    <a:pt x="112" y="2066"/>
                  </a:lnTo>
                  <a:lnTo>
                    <a:pt x="87" y="1994"/>
                  </a:lnTo>
                  <a:lnTo>
                    <a:pt x="1" y="1932"/>
                  </a:lnTo>
                  <a:lnTo>
                    <a:pt x="1" y="1934"/>
                  </a:lnTo>
                  <a:lnTo>
                    <a:pt x="1" y="1932"/>
                  </a:lnTo>
                  <a:lnTo>
                    <a:pt x="1" y="1927"/>
                  </a:lnTo>
                  <a:lnTo>
                    <a:pt x="46" y="1113"/>
                  </a:lnTo>
                  <a:lnTo>
                    <a:pt x="275" y="1110"/>
                  </a:lnTo>
                  <a:lnTo>
                    <a:pt x="321" y="182"/>
                  </a:lnTo>
                  <a:lnTo>
                    <a:pt x="515" y="191"/>
                  </a:lnTo>
                  <a:lnTo>
                    <a:pt x="763" y="133"/>
                  </a:lnTo>
                  <a:lnTo>
                    <a:pt x="838" y="110"/>
                  </a:lnTo>
                  <a:lnTo>
                    <a:pt x="874" y="106"/>
                  </a:lnTo>
                  <a:lnTo>
                    <a:pt x="885" y="101"/>
                  </a:lnTo>
                  <a:lnTo>
                    <a:pt x="900" y="112"/>
                  </a:lnTo>
                  <a:lnTo>
                    <a:pt x="916" y="148"/>
                  </a:lnTo>
                  <a:lnTo>
                    <a:pt x="932" y="167"/>
                  </a:lnTo>
                  <a:lnTo>
                    <a:pt x="919" y="185"/>
                  </a:lnTo>
                  <a:lnTo>
                    <a:pt x="916" y="221"/>
                  </a:lnTo>
                  <a:lnTo>
                    <a:pt x="936" y="225"/>
                  </a:lnTo>
                  <a:lnTo>
                    <a:pt x="1021" y="165"/>
                  </a:lnTo>
                  <a:lnTo>
                    <a:pt x="1070" y="103"/>
                  </a:lnTo>
                  <a:lnTo>
                    <a:pt x="1121" y="50"/>
                  </a:lnTo>
                  <a:lnTo>
                    <a:pt x="1177" y="42"/>
                  </a:lnTo>
                  <a:lnTo>
                    <a:pt x="1190" y="63"/>
                  </a:lnTo>
                  <a:lnTo>
                    <a:pt x="1222" y="69"/>
                  </a:lnTo>
                  <a:lnTo>
                    <a:pt x="1256" y="46"/>
                  </a:lnTo>
                  <a:lnTo>
                    <a:pt x="1339" y="16"/>
                  </a:lnTo>
                  <a:lnTo>
                    <a:pt x="1392" y="1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4617404" y="3411943"/>
              <a:ext cx="165163" cy="154983"/>
            </a:xfrm>
            <a:custGeom>
              <a:avLst/>
              <a:gdLst/>
              <a:ahLst/>
              <a:cxnLst/>
              <a:rect l="l" t="t" r="r" b="b"/>
              <a:pathLst>
                <a:path w="3472" h="3258" extrusionOk="0">
                  <a:moveTo>
                    <a:pt x="2081" y="2158"/>
                  </a:moveTo>
                  <a:lnTo>
                    <a:pt x="2047" y="3092"/>
                  </a:lnTo>
                  <a:lnTo>
                    <a:pt x="2020" y="3092"/>
                  </a:lnTo>
                  <a:lnTo>
                    <a:pt x="1938" y="3086"/>
                  </a:lnTo>
                  <a:lnTo>
                    <a:pt x="1870" y="3120"/>
                  </a:lnTo>
                  <a:lnTo>
                    <a:pt x="1845" y="3171"/>
                  </a:lnTo>
                  <a:lnTo>
                    <a:pt x="1813" y="3182"/>
                  </a:lnTo>
                  <a:lnTo>
                    <a:pt x="1791" y="3205"/>
                  </a:lnTo>
                  <a:lnTo>
                    <a:pt x="1789" y="3258"/>
                  </a:lnTo>
                  <a:lnTo>
                    <a:pt x="1757" y="3250"/>
                  </a:lnTo>
                  <a:lnTo>
                    <a:pt x="1721" y="3256"/>
                  </a:lnTo>
                  <a:lnTo>
                    <a:pt x="1702" y="3220"/>
                  </a:lnTo>
                  <a:lnTo>
                    <a:pt x="1663" y="3220"/>
                  </a:lnTo>
                  <a:lnTo>
                    <a:pt x="1642" y="3242"/>
                  </a:lnTo>
                  <a:lnTo>
                    <a:pt x="1599" y="3235"/>
                  </a:lnTo>
                  <a:lnTo>
                    <a:pt x="1570" y="3224"/>
                  </a:lnTo>
                  <a:lnTo>
                    <a:pt x="1529" y="3233"/>
                  </a:lnTo>
                  <a:lnTo>
                    <a:pt x="1473" y="3203"/>
                  </a:lnTo>
                  <a:lnTo>
                    <a:pt x="1386" y="3184"/>
                  </a:lnTo>
                  <a:lnTo>
                    <a:pt x="1348" y="3107"/>
                  </a:lnTo>
                  <a:lnTo>
                    <a:pt x="1371" y="3052"/>
                  </a:lnTo>
                  <a:lnTo>
                    <a:pt x="1320" y="3050"/>
                  </a:lnTo>
                  <a:lnTo>
                    <a:pt x="1292" y="2996"/>
                  </a:lnTo>
                  <a:lnTo>
                    <a:pt x="1228" y="3020"/>
                  </a:lnTo>
                  <a:lnTo>
                    <a:pt x="1202" y="3067"/>
                  </a:lnTo>
                  <a:lnTo>
                    <a:pt x="1218" y="3082"/>
                  </a:lnTo>
                  <a:lnTo>
                    <a:pt x="1218" y="3113"/>
                  </a:lnTo>
                  <a:lnTo>
                    <a:pt x="1166" y="3124"/>
                  </a:lnTo>
                  <a:lnTo>
                    <a:pt x="1128" y="3146"/>
                  </a:lnTo>
                  <a:lnTo>
                    <a:pt x="1040" y="3082"/>
                  </a:lnTo>
                  <a:lnTo>
                    <a:pt x="1026" y="3049"/>
                  </a:lnTo>
                  <a:lnTo>
                    <a:pt x="964" y="2986"/>
                  </a:lnTo>
                  <a:lnTo>
                    <a:pt x="900" y="2862"/>
                  </a:lnTo>
                  <a:lnTo>
                    <a:pt x="855" y="2798"/>
                  </a:lnTo>
                  <a:lnTo>
                    <a:pt x="850" y="2698"/>
                  </a:lnTo>
                  <a:lnTo>
                    <a:pt x="808" y="2655"/>
                  </a:lnTo>
                  <a:lnTo>
                    <a:pt x="808" y="2602"/>
                  </a:lnTo>
                  <a:lnTo>
                    <a:pt x="836" y="2580"/>
                  </a:lnTo>
                  <a:lnTo>
                    <a:pt x="812" y="2535"/>
                  </a:lnTo>
                  <a:lnTo>
                    <a:pt x="776" y="2516"/>
                  </a:lnTo>
                  <a:lnTo>
                    <a:pt x="759" y="2380"/>
                  </a:lnTo>
                  <a:lnTo>
                    <a:pt x="727" y="2343"/>
                  </a:lnTo>
                  <a:lnTo>
                    <a:pt x="765" y="2318"/>
                  </a:lnTo>
                  <a:lnTo>
                    <a:pt x="740" y="2245"/>
                  </a:lnTo>
                  <a:lnTo>
                    <a:pt x="750" y="2136"/>
                  </a:lnTo>
                  <a:lnTo>
                    <a:pt x="673" y="1932"/>
                  </a:lnTo>
                  <a:lnTo>
                    <a:pt x="665" y="1733"/>
                  </a:lnTo>
                  <a:lnTo>
                    <a:pt x="627" y="1601"/>
                  </a:lnTo>
                  <a:lnTo>
                    <a:pt x="661" y="1588"/>
                  </a:lnTo>
                  <a:lnTo>
                    <a:pt x="661" y="1481"/>
                  </a:lnTo>
                  <a:lnTo>
                    <a:pt x="524" y="1283"/>
                  </a:lnTo>
                  <a:lnTo>
                    <a:pt x="524" y="1209"/>
                  </a:lnTo>
                  <a:lnTo>
                    <a:pt x="396" y="1027"/>
                  </a:lnTo>
                  <a:lnTo>
                    <a:pt x="377" y="912"/>
                  </a:lnTo>
                  <a:lnTo>
                    <a:pt x="249" y="626"/>
                  </a:lnTo>
                  <a:lnTo>
                    <a:pt x="166" y="485"/>
                  </a:lnTo>
                  <a:lnTo>
                    <a:pt x="14" y="32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40" y="118"/>
                  </a:lnTo>
                  <a:lnTo>
                    <a:pt x="55" y="129"/>
                  </a:lnTo>
                  <a:lnTo>
                    <a:pt x="76" y="120"/>
                  </a:lnTo>
                  <a:lnTo>
                    <a:pt x="85" y="88"/>
                  </a:lnTo>
                  <a:lnTo>
                    <a:pt x="100" y="80"/>
                  </a:lnTo>
                  <a:lnTo>
                    <a:pt x="164" y="89"/>
                  </a:lnTo>
                  <a:lnTo>
                    <a:pt x="200" y="110"/>
                  </a:lnTo>
                  <a:lnTo>
                    <a:pt x="223" y="91"/>
                  </a:lnTo>
                  <a:lnTo>
                    <a:pt x="230" y="54"/>
                  </a:lnTo>
                  <a:lnTo>
                    <a:pt x="304" y="3"/>
                  </a:lnTo>
                  <a:lnTo>
                    <a:pt x="338" y="1"/>
                  </a:lnTo>
                  <a:lnTo>
                    <a:pt x="379" y="20"/>
                  </a:lnTo>
                  <a:lnTo>
                    <a:pt x="390" y="29"/>
                  </a:lnTo>
                  <a:lnTo>
                    <a:pt x="407" y="14"/>
                  </a:lnTo>
                  <a:lnTo>
                    <a:pt x="426" y="7"/>
                  </a:lnTo>
                  <a:lnTo>
                    <a:pt x="460" y="25"/>
                  </a:lnTo>
                  <a:lnTo>
                    <a:pt x="464" y="42"/>
                  </a:lnTo>
                  <a:lnTo>
                    <a:pt x="494" y="52"/>
                  </a:lnTo>
                  <a:lnTo>
                    <a:pt x="488" y="76"/>
                  </a:lnTo>
                  <a:lnTo>
                    <a:pt x="503" y="86"/>
                  </a:lnTo>
                  <a:lnTo>
                    <a:pt x="560" y="135"/>
                  </a:lnTo>
                  <a:lnTo>
                    <a:pt x="616" y="155"/>
                  </a:lnTo>
                  <a:lnTo>
                    <a:pt x="659" y="135"/>
                  </a:lnTo>
                  <a:lnTo>
                    <a:pt x="669" y="136"/>
                  </a:lnTo>
                  <a:lnTo>
                    <a:pt x="705" y="112"/>
                  </a:lnTo>
                  <a:lnTo>
                    <a:pt x="731" y="110"/>
                  </a:lnTo>
                  <a:lnTo>
                    <a:pt x="746" y="120"/>
                  </a:lnTo>
                  <a:lnTo>
                    <a:pt x="1712" y="120"/>
                  </a:lnTo>
                  <a:lnTo>
                    <a:pt x="1727" y="129"/>
                  </a:lnTo>
                  <a:lnTo>
                    <a:pt x="1753" y="178"/>
                  </a:lnTo>
                  <a:lnTo>
                    <a:pt x="1774" y="197"/>
                  </a:lnTo>
                  <a:lnTo>
                    <a:pt x="1825" y="219"/>
                  </a:lnTo>
                  <a:lnTo>
                    <a:pt x="1881" y="232"/>
                  </a:lnTo>
                  <a:lnTo>
                    <a:pt x="1919" y="227"/>
                  </a:lnTo>
                  <a:lnTo>
                    <a:pt x="1949" y="238"/>
                  </a:lnTo>
                  <a:lnTo>
                    <a:pt x="1956" y="253"/>
                  </a:lnTo>
                  <a:lnTo>
                    <a:pt x="1990" y="268"/>
                  </a:lnTo>
                  <a:lnTo>
                    <a:pt x="2028" y="246"/>
                  </a:lnTo>
                  <a:lnTo>
                    <a:pt x="2073" y="234"/>
                  </a:lnTo>
                  <a:lnTo>
                    <a:pt x="2137" y="251"/>
                  </a:lnTo>
                  <a:lnTo>
                    <a:pt x="2171" y="246"/>
                  </a:lnTo>
                  <a:lnTo>
                    <a:pt x="2179" y="216"/>
                  </a:lnTo>
                  <a:lnTo>
                    <a:pt x="2194" y="223"/>
                  </a:lnTo>
                  <a:lnTo>
                    <a:pt x="2224" y="225"/>
                  </a:lnTo>
                  <a:lnTo>
                    <a:pt x="2280" y="278"/>
                  </a:lnTo>
                  <a:lnTo>
                    <a:pt x="2323" y="296"/>
                  </a:lnTo>
                  <a:lnTo>
                    <a:pt x="2376" y="300"/>
                  </a:lnTo>
                  <a:lnTo>
                    <a:pt x="2397" y="289"/>
                  </a:lnTo>
                  <a:lnTo>
                    <a:pt x="2399" y="272"/>
                  </a:lnTo>
                  <a:lnTo>
                    <a:pt x="2427" y="263"/>
                  </a:lnTo>
                  <a:lnTo>
                    <a:pt x="2453" y="270"/>
                  </a:lnTo>
                  <a:lnTo>
                    <a:pt x="2470" y="283"/>
                  </a:lnTo>
                  <a:lnTo>
                    <a:pt x="2493" y="276"/>
                  </a:lnTo>
                  <a:lnTo>
                    <a:pt x="2508" y="295"/>
                  </a:lnTo>
                  <a:lnTo>
                    <a:pt x="2529" y="296"/>
                  </a:lnTo>
                  <a:lnTo>
                    <a:pt x="2540" y="302"/>
                  </a:lnTo>
                  <a:lnTo>
                    <a:pt x="2564" y="306"/>
                  </a:lnTo>
                  <a:lnTo>
                    <a:pt x="2585" y="302"/>
                  </a:lnTo>
                  <a:lnTo>
                    <a:pt x="2602" y="304"/>
                  </a:lnTo>
                  <a:lnTo>
                    <a:pt x="3250" y="157"/>
                  </a:lnTo>
                  <a:lnTo>
                    <a:pt x="3276" y="159"/>
                  </a:lnTo>
                  <a:lnTo>
                    <a:pt x="3336" y="144"/>
                  </a:lnTo>
                  <a:lnTo>
                    <a:pt x="3353" y="153"/>
                  </a:lnTo>
                  <a:lnTo>
                    <a:pt x="3363" y="153"/>
                  </a:lnTo>
                  <a:lnTo>
                    <a:pt x="3381" y="167"/>
                  </a:lnTo>
                  <a:lnTo>
                    <a:pt x="3410" y="167"/>
                  </a:lnTo>
                  <a:lnTo>
                    <a:pt x="3423" y="176"/>
                  </a:lnTo>
                  <a:lnTo>
                    <a:pt x="3434" y="180"/>
                  </a:lnTo>
                  <a:lnTo>
                    <a:pt x="3472" y="225"/>
                  </a:lnTo>
                  <a:lnTo>
                    <a:pt x="3419" y="240"/>
                  </a:lnTo>
                  <a:lnTo>
                    <a:pt x="3336" y="270"/>
                  </a:lnTo>
                  <a:lnTo>
                    <a:pt x="3302" y="293"/>
                  </a:lnTo>
                  <a:lnTo>
                    <a:pt x="3270" y="287"/>
                  </a:lnTo>
                  <a:lnTo>
                    <a:pt x="3257" y="266"/>
                  </a:lnTo>
                  <a:lnTo>
                    <a:pt x="3201" y="274"/>
                  </a:lnTo>
                  <a:lnTo>
                    <a:pt x="3150" y="327"/>
                  </a:lnTo>
                  <a:lnTo>
                    <a:pt x="3101" y="389"/>
                  </a:lnTo>
                  <a:lnTo>
                    <a:pt x="3016" y="449"/>
                  </a:lnTo>
                  <a:lnTo>
                    <a:pt x="2996" y="445"/>
                  </a:lnTo>
                  <a:lnTo>
                    <a:pt x="2999" y="409"/>
                  </a:lnTo>
                  <a:lnTo>
                    <a:pt x="3012" y="391"/>
                  </a:lnTo>
                  <a:lnTo>
                    <a:pt x="2996" y="372"/>
                  </a:lnTo>
                  <a:lnTo>
                    <a:pt x="2980" y="336"/>
                  </a:lnTo>
                  <a:lnTo>
                    <a:pt x="2965" y="325"/>
                  </a:lnTo>
                  <a:lnTo>
                    <a:pt x="2954" y="330"/>
                  </a:lnTo>
                  <a:lnTo>
                    <a:pt x="2918" y="334"/>
                  </a:lnTo>
                  <a:lnTo>
                    <a:pt x="2843" y="357"/>
                  </a:lnTo>
                  <a:lnTo>
                    <a:pt x="2595" y="415"/>
                  </a:lnTo>
                  <a:lnTo>
                    <a:pt x="2401" y="406"/>
                  </a:lnTo>
                  <a:lnTo>
                    <a:pt x="2355" y="1334"/>
                  </a:lnTo>
                  <a:lnTo>
                    <a:pt x="2126" y="1337"/>
                  </a:lnTo>
                  <a:lnTo>
                    <a:pt x="2081" y="2151"/>
                  </a:lnTo>
                  <a:lnTo>
                    <a:pt x="2081" y="215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6485068" y="3475448"/>
              <a:ext cx="32538" cy="35773"/>
            </a:xfrm>
            <a:custGeom>
              <a:avLst/>
              <a:gdLst/>
              <a:ahLst/>
              <a:cxnLst/>
              <a:rect l="l" t="t" r="r" b="b"/>
              <a:pathLst>
                <a:path w="684" h="752" extrusionOk="0">
                  <a:moveTo>
                    <a:pt x="10" y="1"/>
                  </a:moveTo>
                  <a:lnTo>
                    <a:pt x="81" y="93"/>
                  </a:lnTo>
                  <a:lnTo>
                    <a:pt x="98" y="53"/>
                  </a:lnTo>
                  <a:lnTo>
                    <a:pt x="129" y="91"/>
                  </a:lnTo>
                  <a:lnTo>
                    <a:pt x="138" y="130"/>
                  </a:lnTo>
                  <a:lnTo>
                    <a:pt x="208" y="176"/>
                  </a:lnTo>
                  <a:lnTo>
                    <a:pt x="236" y="225"/>
                  </a:lnTo>
                  <a:lnTo>
                    <a:pt x="262" y="232"/>
                  </a:lnTo>
                  <a:lnTo>
                    <a:pt x="366" y="366"/>
                  </a:lnTo>
                  <a:lnTo>
                    <a:pt x="409" y="462"/>
                  </a:lnTo>
                  <a:lnTo>
                    <a:pt x="443" y="447"/>
                  </a:lnTo>
                  <a:lnTo>
                    <a:pt x="488" y="482"/>
                  </a:lnTo>
                  <a:lnTo>
                    <a:pt x="552" y="592"/>
                  </a:lnTo>
                  <a:lnTo>
                    <a:pt x="642" y="658"/>
                  </a:lnTo>
                  <a:lnTo>
                    <a:pt x="680" y="667"/>
                  </a:lnTo>
                  <a:lnTo>
                    <a:pt x="684" y="752"/>
                  </a:lnTo>
                  <a:lnTo>
                    <a:pt x="642" y="723"/>
                  </a:lnTo>
                  <a:lnTo>
                    <a:pt x="616" y="735"/>
                  </a:lnTo>
                  <a:lnTo>
                    <a:pt x="571" y="691"/>
                  </a:lnTo>
                  <a:lnTo>
                    <a:pt x="520" y="714"/>
                  </a:lnTo>
                  <a:lnTo>
                    <a:pt x="471" y="674"/>
                  </a:lnTo>
                  <a:lnTo>
                    <a:pt x="460" y="624"/>
                  </a:lnTo>
                  <a:lnTo>
                    <a:pt x="400" y="616"/>
                  </a:lnTo>
                  <a:lnTo>
                    <a:pt x="377" y="545"/>
                  </a:lnTo>
                  <a:lnTo>
                    <a:pt x="347" y="543"/>
                  </a:lnTo>
                  <a:lnTo>
                    <a:pt x="324" y="556"/>
                  </a:lnTo>
                  <a:lnTo>
                    <a:pt x="296" y="481"/>
                  </a:lnTo>
                  <a:lnTo>
                    <a:pt x="228" y="428"/>
                  </a:lnTo>
                  <a:lnTo>
                    <a:pt x="221" y="392"/>
                  </a:lnTo>
                  <a:lnTo>
                    <a:pt x="181" y="390"/>
                  </a:lnTo>
                  <a:lnTo>
                    <a:pt x="155" y="345"/>
                  </a:lnTo>
                  <a:lnTo>
                    <a:pt x="155" y="302"/>
                  </a:lnTo>
                  <a:lnTo>
                    <a:pt x="102" y="270"/>
                  </a:lnTo>
                  <a:lnTo>
                    <a:pt x="33" y="130"/>
                  </a:lnTo>
                  <a:lnTo>
                    <a:pt x="27" y="76"/>
                  </a:lnTo>
                  <a:lnTo>
                    <a:pt x="1" y="5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6528689" y="3496426"/>
              <a:ext cx="5042" cy="5042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0" y="9"/>
                  </a:moveTo>
                  <a:lnTo>
                    <a:pt x="68" y="0"/>
                  </a:lnTo>
                  <a:lnTo>
                    <a:pt x="106" y="25"/>
                  </a:lnTo>
                  <a:lnTo>
                    <a:pt x="104" y="79"/>
                  </a:lnTo>
                  <a:lnTo>
                    <a:pt x="77" y="79"/>
                  </a:lnTo>
                  <a:lnTo>
                    <a:pt x="53" y="105"/>
                  </a:lnTo>
                  <a:lnTo>
                    <a:pt x="8" y="6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6521268" y="3484771"/>
              <a:ext cx="4947" cy="7659"/>
            </a:xfrm>
            <a:custGeom>
              <a:avLst/>
              <a:gdLst/>
              <a:ahLst/>
              <a:cxnLst/>
              <a:rect l="l" t="t" r="r" b="b"/>
              <a:pathLst>
                <a:path w="104" h="161" extrusionOk="0">
                  <a:moveTo>
                    <a:pt x="51" y="0"/>
                  </a:moveTo>
                  <a:lnTo>
                    <a:pt x="2" y="34"/>
                  </a:lnTo>
                  <a:lnTo>
                    <a:pt x="9" y="57"/>
                  </a:lnTo>
                  <a:lnTo>
                    <a:pt x="0" y="89"/>
                  </a:lnTo>
                  <a:lnTo>
                    <a:pt x="24" y="132"/>
                  </a:lnTo>
                  <a:lnTo>
                    <a:pt x="85" y="160"/>
                  </a:lnTo>
                  <a:lnTo>
                    <a:pt x="104" y="138"/>
                  </a:lnTo>
                  <a:lnTo>
                    <a:pt x="58" y="100"/>
                  </a:lnTo>
                  <a:lnTo>
                    <a:pt x="73" y="61"/>
                  </a:lnTo>
                  <a:lnTo>
                    <a:pt x="72" y="1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6513990" y="3481632"/>
              <a:ext cx="3806" cy="3710"/>
            </a:xfrm>
            <a:custGeom>
              <a:avLst/>
              <a:gdLst/>
              <a:ahLst/>
              <a:cxnLst/>
              <a:rect l="l" t="t" r="r" b="b"/>
              <a:pathLst>
                <a:path w="80" h="78" extrusionOk="0">
                  <a:moveTo>
                    <a:pt x="38" y="0"/>
                  </a:moveTo>
                  <a:lnTo>
                    <a:pt x="33" y="38"/>
                  </a:lnTo>
                  <a:lnTo>
                    <a:pt x="1" y="74"/>
                  </a:lnTo>
                  <a:lnTo>
                    <a:pt x="49" y="78"/>
                  </a:lnTo>
                  <a:lnTo>
                    <a:pt x="80" y="31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4998862" y="3350436"/>
              <a:ext cx="93618" cy="174392"/>
            </a:xfrm>
            <a:custGeom>
              <a:avLst/>
              <a:gdLst/>
              <a:ahLst/>
              <a:cxnLst/>
              <a:rect l="l" t="t" r="r" b="b"/>
              <a:pathLst>
                <a:path w="1968" h="3666" extrusionOk="0">
                  <a:moveTo>
                    <a:pt x="417" y="3666"/>
                  </a:moveTo>
                  <a:lnTo>
                    <a:pt x="451" y="3643"/>
                  </a:lnTo>
                  <a:lnTo>
                    <a:pt x="505" y="3649"/>
                  </a:lnTo>
                  <a:lnTo>
                    <a:pt x="565" y="3611"/>
                  </a:lnTo>
                  <a:lnTo>
                    <a:pt x="616" y="3555"/>
                  </a:lnTo>
                  <a:lnTo>
                    <a:pt x="776" y="3538"/>
                  </a:lnTo>
                  <a:lnTo>
                    <a:pt x="827" y="3551"/>
                  </a:lnTo>
                  <a:lnTo>
                    <a:pt x="912" y="3517"/>
                  </a:lnTo>
                  <a:lnTo>
                    <a:pt x="934" y="3472"/>
                  </a:lnTo>
                  <a:lnTo>
                    <a:pt x="976" y="3466"/>
                  </a:lnTo>
                  <a:lnTo>
                    <a:pt x="1002" y="3385"/>
                  </a:lnTo>
                  <a:lnTo>
                    <a:pt x="1044" y="3319"/>
                  </a:lnTo>
                  <a:lnTo>
                    <a:pt x="1045" y="3272"/>
                  </a:lnTo>
                  <a:lnTo>
                    <a:pt x="1096" y="3240"/>
                  </a:lnTo>
                  <a:lnTo>
                    <a:pt x="1093" y="3163"/>
                  </a:lnTo>
                  <a:lnTo>
                    <a:pt x="1079" y="3152"/>
                  </a:lnTo>
                  <a:lnTo>
                    <a:pt x="1115" y="3126"/>
                  </a:lnTo>
                  <a:lnTo>
                    <a:pt x="1138" y="3039"/>
                  </a:lnTo>
                  <a:lnTo>
                    <a:pt x="1132" y="3026"/>
                  </a:lnTo>
                  <a:lnTo>
                    <a:pt x="1151" y="3026"/>
                  </a:lnTo>
                  <a:lnTo>
                    <a:pt x="1200" y="2950"/>
                  </a:lnTo>
                  <a:lnTo>
                    <a:pt x="1236" y="2775"/>
                  </a:lnTo>
                  <a:lnTo>
                    <a:pt x="1262" y="2681"/>
                  </a:lnTo>
                  <a:lnTo>
                    <a:pt x="1303" y="2642"/>
                  </a:lnTo>
                  <a:lnTo>
                    <a:pt x="1324" y="2538"/>
                  </a:lnTo>
                  <a:lnTo>
                    <a:pt x="1394" y="2414"/>
                  </a:lnTo>
                  <a:lnTo>
                    <a:pt x="1461" y="2205"/>
                  </a:lnTo>
                  <a:lnTo>
                    <a:pt x="1510" y="2134"/>
                  </a:lnTo>
                  <a:lnTo>
                    <a:pt x="1510" y="2039"/>
                  </a:lnTo>
                  <a:lnTo>
                    <a:pt x="1561" y="1945"/>
                  </a:lnTo>
                  <a:lnTo>
                    <a:pt x="1569" y="1908"/>
                  </a:lnTo>
                  <a:lnTo>
                    <a:pt x="1627" y="1815"/>
                  </a:lnTo>
                  <a:lnTo>
                    <a:pt x="1657" y="1670"/>
                  </a:lnTo>
                  <a:lnTo>
                    <a:pt x="1682" y="1567"/>
                  </a:lnTo>
                  <a:lnTo>
                    <a:pt x="1704" y="1539"/>
                  </a:lnTo>
                  <a:lnTo>
                    <a:pt x="1719" y="1463"/>
                  </a:lnTo>
                  <a:lnTo>
                    <a:pt x="1697" y="1426"/>
                  </a:lnTo>
                  <a:lnTo>
                    <a:pt x="1710" y="1360"/>
                  </a:lnTo>
                  <a:lnTo>
                    <a:pt x="1763" y="1286"/>
                  </a:lnTo>
                  <a:lnTo>
                    <a:pt x="1757" y="1251"/>
                  </a:lnTo>
                  <a:lnTo>
                    <a:pt x="1793" y="1205"/>
                  </a:lnTo>
                  <a:lnTo>
                    <a:pt x="1785" y="1143"/>
                  </a:lnTo>
                  <a:lnTo>
                    <a:pt x="1763" y="1123"/>
                  </a:lnTo>
                  <a:lnTo>
                    <a:pt x="1787" y="1079"/>
                  </a:lnTo>
                  <a:lnTo>
                    <a:pt x="1783" y="1017"/>
                  </a:lnTo>
                  <a:lnTo>
                    <a:pt x="1763" y="1002"/>
                  </a:lnTo>
                  <a:lnTo>
                    <a:pt x="1763" y="942"/>
                  </a:lnTo>
                  <a:lnTo>
                    <a:pt x="1797" y="925"/>
                  </a:lnTo>
                  <a:lnTo>
                    <a:pt x="1821" y="944"/>
                  </a:lnTo>
                  <a:lnTo>
                    <a:pt x="1832" y="998"/>
                  </a:lnTo>
                  <a:lnTo>
                    <a:pt x="1876" y="1057"/>
                  </a:lnTo>
                  <a:lnTo>
                    <a:pt x="1908" y="1064"/>
                  </a:lnTo>
                  <a:lnTo>
                    <a:pt x="1926" y="1030"/>
                  </a:lnTo>
                  <a:lnTo>
                    <a:pt x="1930" y="987"/>
                  </a:lnTo>
                  <a:lnTo>
                    <a:pt x="1943" y="970"/>
                  </a:lnTo>
                  <a:lnTo>
                    <a:pt x="1949" y="925"/>
                  </a:lnTo>
                  <a:lnTo>
                    <a:pt x="1968" y="906"/>
                  </a:lnTo>
                  <a:lnTo>
                    <a:pt x="1964" y="853"/>
                  </a:lnTo>
                  <a:lnTo>
                    <a:pt x="1915" y="786"/>
                  </a:lnTo>
                  <a:lnTo>
                    <a:pt x="1902" y="739"/>
                  </a:lnTo>
                  <a:lnTo>
                    <a:pt x="1917" y="716"/>
                  </a:lnTo>
                  <a:lnTo>
                    <a:pt x="1917" y="660"/>
                  </a:lnTo>
                  <a:lnTo>
                    <a:pt x="1900" y="590"/>
                  </a:lnTo>
                  <a:lnTo>
                    <a:pt x="1911" y="562"/>
                  </a:lnTo>
                  <a:lnTo>
                    <a:pt x="1917" y="430"/>
                  </a:lnTo>
                  <a:lnTo>
                    <a:pt x="1878" y="379"/>
                  </a:lnTo>
                  <a:lnTo>
                    <a:pt x="1874" y="264"/>
                  </a:lnTo>
                  <a:lnTo>
                    <a:pt x="1853" y="225"/>
                  </a:lnTo>
                  <a:lnTo>
                    <a:pt x="1834" y="232"/>
                  </a:lnTo>
                  <a:lnTo>
                    <a:pt x="1789" y="176"/>
                  </a:lnTo>
                  <a:lnTo>
                    <a:pt x="1783" y="123"/>
                  </a:lnTo>
                  <a:lnTo>
                    <a:pt x="1738" y="104"/>
                  </a:lnTo>
                  <a:lnTo>
                    <a:pt x="1763" y="52"/>
                  </a:lnTo>
                  <a:lnTo>
                    <a:pt x="1746" y="1"/>
                  </a:lnTo>
                  <a:lnTo>
                    <a:pt x="1680" y="61"/>
                  </a:lnTo>
                  <a:lnTo>
                    <a:pt x="1697" y="95"/>
                  </a:lnTo>
                  <a:lnTo>
                    <a:pt x="1652" y="125"/>
                  </a:lnTo>
                  <a:lnTo>
                    <a:pt x="1608" y="97"/>
                  </a:lnTo>
                  <a:lnTo>
                    <a:pt x="1580" y="97"/>
                  </a:lnTo>
                  <a:lnTo>
                    <a:pt x="1622" y="153"/>
                  </a:lnTo>
                  <a:lnTo>
                    <a:pt x="1622" y="187"/>
                  </a:lnTo>
                  <a:lnTo>
                    <a:pt x="1654" y="219"/>
                  </a:lnTo>
                  <a:lnTo>
                    <a:pt x="1654" y="234"/>
                  </a:lnTo>
                  <a:lnTo>
                    <a:pt x="1603" y="283"/>
                  </a:lnTo>
                  <a:lnTo>
                    <a:pt x="1603" y="358"/>
                  </a:lnTo>
                  <a:lnTo>
                    <a:pt x="1571" y="409"/>
                  </a:lnTo>
                  <a:lnTo>
                    <a:pt x="1537" y="398"/>
                  </a:lnTo>
                  <a:lnTo>
                    <a:pt x="1493" y="447"/>
                  </a:lnTo>
                  <a:lnTo>
                    <a:pt x="1488" y="490"/>
                  </a:lnTo>
                  <a:lnTo>
                    <a:pt x="1454" y="515"/>
                  </a:lnTo>
                  <a:lnTo>
                    <a:pt x="1426" y="496"/>
                  </a:lnTo>
                  <a:lnTo>
                    <a:pt x="1422" y="441"/>
                  </a:lnTo>
                  <a:lnTo>
                    <a:pt x="1397" y="430"/>
                  </a:lnTo>
                  <a:lnTo>
                    <a:pt x="1364" y="462"/>
                  </a:lnTo>
                  <a:lnTo>
                    <a:pt x="1360" y="522"/>
                  </a:lnTo>
                  <a:lnTo>
                    <a:pt x="1411" y="573"/>
                  </a:lnTo>
                  <a:lnTo>
                    <a:pt x="1424" y="596"/>
                  </a:lnTo>
                  <a:lnTo>
                    <a:pt x="1405" y="614"/>
                  </a:lnTo>
                  <a:lnTo>
                    <a:pt x="1379" y="607"/>
                  </a:lnTo>
                  <a:lnTo>
                    <a:pt x="1320" y="618"/>
                  </a:lnTo>
                  <a:lnTo>
                    <a:pt x="1333" y="667"/>
                  </a:lnTo>
                  <a:lnTo>
                    <a:pt x="1384" y="682"/>
                  </a:lnTo>
                  <a:lnTo>
                    <a:pt x="1392" y="712"/>
                  </a:lnTo>
                  <a:lnTo>
                    <a:pt x="1369" y="741"/>
                  </a:lnTo>
                  <a:lnTo>
                    <a:pt x="1345" y="712"/>
                  </a:lnTo>
                  <a:lnTo>
                    <a:pt x="1305" y="727"/>
                  </a:lnTo>
                  <a:lnTo>
                    <a:pt x="1296" y="757"/>
                  </a:lnTo>
                  <a:lnTo>
                    <a:pt x="1226" y="818"/>
                  </a:lnTo>
                  <a:lnTo>
                    <a:pt x="1224" y="761"/>
                  </a:lnTo>
                  <a:lnTo>
                    <a:pt x="1236" y="744"/>
                  </a:lnTo>
                  <a:lnTo>
                    <a:pt x="1217" y="714"/>
                  </a:lnTo>
                  <a:lnTo>
                    <a:pt x="1170" y="759"/>
                  </a:lnTo>
                  <a:lnTo>
                    <a:pt x="1200" y="776"/>
                  </a:lnTo>
                  <a:lnTo>
                    <a:pt x="1190" y="799"/>
                  </a:lnTo>
                  <a:lnTo>
                    <a:pt x="1128" y="833"/>
                  </a:lnTo>
                  <a:lnTo>
                    <a:pt x="1153" y="882"/>
                  </a:lnTo>
                  <a:lnTo>
                    <a:pt x="1187" y="893"/>
                  </a:lnTo>
                  <a:lnTo>
                    <a:pt x="1183" y="917"/>
                  </a:lnTo>
                  <a:lnTo>
                    <a:pt x="1151" y="927"/>
                  </a:lnTo>
                  <a:lnTo>
                    <a:pt x="1109" y="955"/>
                  </a:lnTo>
                  <a:lnTo>
                    <a:pt x="1104" y="923"/>
                  </a:lnTo>
                  <a:lnTo>
                    <a:pt x="1079" y="917"/>
                  </a:lnTo>
                  <a:lnTo>
                    <a:pt x="1104" y="876"/>
                  </a:lnTo>
                  <a:lnTo>
                    <a:pt x="1081" y="859"/>
                  </a:lnTo>
                  <a:lnTo>
                    <a:pt x="987" y="940"/>
                  </a:lnTo>
                  <a:lnTo>
                    <a:pt x="972" y="1015"/>
                  </a:lnTo>
                  <a:lnTo>
                    <a:pt x="985" y="1044"/>
                  </a:lnTo>
                  <a:lnTo>
                    <a:pt x="970" y="1076"/>
                  </a:lnTo>
                  <a:lnTo>
                    <a:pt x="938" y="1064"/>
                  </a:lnTo>
                  <a:lnTo>
                    <a:pt x="916" y="1047"/>
                  </a:lnTo>
                  <a:lnTo>
                    <a:pt x="917" y="980"/>
                  </a:lnTo>
                  <a:lnTo>
                    <a:pt x="893" y="978"/>
                  </a:lnTo>
                  <a:lnTo>
                    <a:pt x="833" y="1038"/>
                  </a:lnTo>
                  <a:lnTo>
                    <a:pt x="767" y="993"/>
                  </a:lnTo>
                  <a:lnTo>
                    <a:pt x="752" y="1012"/>
                  </a:lnTo>
                  <a:lnTo>
                    <a:pt x="729" y="1015"/>
                  </a:lnTo>
                  <a:lnTo>
                    <a:pt x="739" y="1089"/>
                  </a:lnTo>
                  <a:lnTo>
                    <a:pt x="718" y="1083"/>
                  </a:lnTo>
                  <a:lnTo>
                    <a:pt x="701" y="1091"/>
                  </a:lnTo>
                  <a:lnTo>
                    <a:pt x="699" y="1051"/>
                  </a:lnTo>
                  <a:lnTo>
                    <a:pt x="675" y="1038"/>
                  </a:lnTo>
                  <a:lnTo>
                    <a:pt x="646" y="1079"/>
                  </a:lnTo>
                  <a:lnTo>
                    <a:pt x="620" y="1038"/>
                  </a:lnTo>
                  <a:lnTo>
                    <a:pt x="517" y="1132"/>
                  </a:lnTo>
                  <a:lnTo>
                    <a:pt x="490" y="1136"/>
                  </a:lnTo>
                  <a:lnTo>
                    <a:pt x="469" y="1115"/>
                  </a:lnTo>
                  <a:lnTo>
                    <a:pt x="417" y="1115"/>
                  </a:lnTo>
                  <a:lnTo>
                    <a:pt x="394" y="1151"/>
                  </a:lnTo>
                  <a:lnTo>
                    <a:pt x="404" y="1230"/>
                  </a:lnTo>
                  <a:lnTo>
                    <a:pt x="326" y="1349"/>
                  </a:lnTo>
                  <a:lnTo>
                    <a:pt x="330" y="1371"/>
                  </a:lnTo>
                  <a:lnTo>
                    <a:pt x="257" y="1448"/>
                  </a:lnTo>
                  <a:lnTo>
                    <a:pt x="257" y="1488"/>
                  </a:lnTo>
                  <a:lnTo>
                    <a:pt x="296" y="1520"/>
                  </a:lnTo>
                  <a:lnTo>
                    <a:pt x="262" y="1569"/>
                  </a:lnTo>
                  <a:lnTo>
                    <a:pt x="287" y="1642"/>
                  </a:lnTo>
                  <a:lnTo>
                    <a:pt x="283" y="1706"/>
                  </a:lnTo>
                  <a:lnTo>
                    <a:pt x="355" y="1844"/>
                  </a:lnTo>
                  <a:lnTo>
                    <a:pt x="351" y="1881"/>
                  </a:lnTo>
                  <a:lnTo>
                    <a:pt x="394" y="1930"/>
                  </a:lnTo>
                  <a:lnTo>
                    <a:pt x="396" y="1953"/>
                  </a:lnTo>
                  <a:lnTo>
                    <a:pt x="360" y="1989"/>
                  </a:lnTo>
                  <a:lnTo>
                    <a:pt x="373" y="2024"/>
                  </a:lnTo>
                  <a:lnTo>
                    <a:pt x="347" y="2143"/>
                  </a:lnTo>
                  <a:lnTo>
                    <a:pt x="296" y="2175"/>
                  </a:lnTo>
                  <a:lnTo>
                    <a:pt x="283" y="2243"/>
                  </a:lnTo>
                  <a:lnTo>
                    <a:pt x="253" y="2248"/>
                  </a:lnTo>
                  <a:lnTo>
                    <a:pt x="238" y="2294"/>
                  </a:lnTo>
                  <a:lnTo>
                    <a:pt x="191" y="2331"/>
                  </a:lnTo>
                  <a:lnTo>
                    <a:pt x="185" y="2427"/>
                  </a:lnTo>
                  <a:lnTo>
                    <a:pt x="155" y="2461"/>
                  </a:lnTo>
                  <a:lnTo>
                    <a:pt x="80" y="2480"/>
                  </a:lnTo>
                  <a:lnTo>
                    <a:pt x="61" y="2504"/>
                  </a:lnTo>
                  <a:lnTo>
                    <a:pt x="67" y="2587"/>
                  </a:lnTo>
                  <a:lnTo>
                    <a:pt x="10" y="2647"/>
                  </a:lnTo>
                  <a:lnTo>
                    <a:pt x="16" y="2715"/>
                  </a:lnTo>
                  <a:lnTo>
                    <a:pt x="1" y="2755"/>
                  </a:lnTo>
                  <a:lnTo>
                    <a:pt x="12" y="2787"/>
                  </a:lnTo>
                  <a:lnTo>
                    <a:pt x="14" y="2868"/>
                  </a:lnTo>
                  <a:lnTo>
                    <a:pt x="82" y="2949"/>
                  </a:lnTo>
                  <a:lnTo>
                    <a:pt x="70" y="3007"/>
                  </a:lnTo>
                  <a:lnTo>
                    <a:pt x="84" y="3045"/>
                  </a:lnTo>
                  <a:lnTo>
                    <a:pt x="116" y="3063"/>
                  </a:lnTo>
                  <a:lnTo>
                    <a:pt x="132" y="3060"/>
                  </a:lnTo>
                  <a:lnTo>
                    <a:pt x="117" y="3075"/>
                  </a:lnTo>
                  <a:lnTo>
                    <a:pt x="65" y="3088"/>
                  </a:lnTo>
                  <a:lnTo>
                    <a:pt x="68" y="3142"/>
                  </a:lnTo>
                  <a:lnTo>
                    <a:pt x="76" y="3227"/>
                  </a:lnTo>
                  <a:lnTo>
                    <a:pt x="68" y="3334"/>
                  </a:lnTo>
                  <a:lnTo>
                    <a:pt x="87" y="3355"/>
                  </a:lnTo>
                  <a:lnTo>
                    <a:pt x="89" y="3391"/>
                  </a:lnTo>
                  <a:lnTo>
                    <a:pt x="119" y="3408"/>
                  </a:lnTo>
                  <a:lnTo>
                    <a:pt x="153" y="3461"/>
                  </a:lnTo>
                  <a:lnTo>
                    <a:pt x="181" y="3476"/>
                  </a:lnTo>
                  <a:lnTo>
                    <a:pt x="204" y="3511"/>
                  </a:lnTo>
                  <a:lnTo>
                    <a:pt x="238" y="3551"/>
                  </a:lnTo>
                  <a:lnTo>
                    <a:pt x="274" y="3538"/>
                  </a:lnTo>
                  <a:lnTo>
                    <a:pt x="287" y="3557"/>
                  </a:lnTo>
                  <a:lnTo>
                    <a:pt x="326" y="3566"/>
                  </a:lnTo>
                  <a:lnTo>
                    <a:pt x="370" y="3623"/>
                  </a:lnTo>
                  <a:lnTo>
                    <a:pt x="404" y="3630"/>
                  </a:lnTo>
                  <a:lnTo>
                    <a:pt x="404" y="365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5071595" y="3359950"/>
              <a:ext cx="2093" cy="3092"/>
            </a:xfrm>
            <a:custGeom>
              <a:avLst/>
              <a:gdLst/>
              <a:ahLst/>
              <a:cxnLst/>
              <a:rect l="l" t="t" r="r" b="b"/>
              <a:pathLst>
                <a:path w="44" h="65" extrusionOk="0">
                  <a:moveTo>
                    <a:pt x="12" y="64"/>
                  </a:moveTo>
                  <a:lnTo>
                    <a:pt x="0" y="44"/>
                  </a:lnTo>
                  <a:lnTo>
                    <a:pt x="44" y="0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71309" y="3366134"/>
              <a:ext cx="951" cy="1808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15"/>
                  </a:moveTo>
                  <a:lnTo>
                    <a:pt x="8" y="0"/>
                  </a:lnTo>
                  <a:lnTo>
                    <a:pt x="19" y="23"/>
                  </a:lnTo>
                  <a:lnTo>
                    <a:pt x="6" y="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5066220" y="3365753"/>
              <a:ext cx="3425" cy="3615"/>
            </a:xfrm>
            <a:custGeom>
              <a:avLst/>
              <a:gdLst/>
              <a:ahLst/>
              <a:cxnLst/>
              <a:rect l="l" t="t" r="r" b="b"/>
              <a:pathLst>
                <a:path w="72" h="76" extrusionOk="0">
                  <a:moveTo>
                    <a:pt x="25" y="10"/>
                  </a:moveTo>
                  <a:lnTo>
                    <a:pt x="34" y="1"/>
                  </a:lnTo>
                  <a:lnTo>
                    <a:pt x="44" y="10"/>
                  </a:lnTo>
                  <a:lnTo>
                    <a:pt x="72" y="27"/>
                  </a:lnTo>
                  <a:lnTo>
                    <a:pt x="61" y="76"/>
                  </a:lnTo>
                  <a:lnTo>
                    <a:pt x="34" y="51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5084106" y="3409469"/>
              <a:ext cx="2664" cy="5946"/>
            </a:xfrm>
            <a:custGeom>
              <a:avLst/>
              <a:gdLst/>
              <a:ahLst/>
              <a:cxnLst/>
              <a:rect l="l" t="t" r="r" b="b"/>
              <a:pathLst>
                <a:path w="56" h="125" extrusionOk="0">
                  <a:moveTo>
                    <a:pt x="1" y="124"/>
                  </a:moveTo>
                  <a:lnTo>
                    <a:pt x="1" y="91"/>
                  </a:lnTo>
                  <a:lnTo>
                    <a:pt x="5" y="57"/>
                  </a:lnTo>
                  <a:lnTo>
                    <a:pt x="20" y="32"/>
                  </a:lnTo>
                  <a:lnTo>
                    <a:pt x="35" y="30"/>
                  </a:lnTo>
                  <a:lnTo>
                    <a:pt x="55" y="0"/>
                  </a:lnTo>
                  <a:lnTo>
                    <a:pt x="40" y="45"/>
                  </a:lnTo>
                  <a:lnTo>
                    <a:pt x="23" y="7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4847258" y="3331979"/>
              <a:ext cx="128629" cy="206311"/>
            </a:xfrm>
            <a:custGeom>
              <a:avLst/>
              <a:gdLst/>
              <a:ahLst/>
              <a:cxnLst/>
              <a:rect l="l" t="t" r="r" b="b"/>
              <a:pathLst>
                <a:path w="2704" h="4337" extrusionOk="0">
                  <a:moveTo>
                    <a:pt x="180" y="3177"/>
                  </a:moveTo>
                  <a:lnTo>
                    <a:pt x="464" y="2892"/>
                  </a:lnTo>
                  <a:lnTo>
                    <a:pt x="468" y="2806"/>
                  </a:lnTo>
                  <a:lnTo>
                    <a:pt x="481" y="2776"/>
                  </a:lnTo>
                  <a:lnTo>
                    <a:pt x="483" y="2698"/>
                  </a:lnTo>
                  <a:lnTo>
                    <a:pt x="501" y="2666"/>
                  </a:lnTo>
                  <a:lnTo>
                    <a:pt x="486" y="2623"/>
                  </a:lnTo>
                  <a:lnTo>
                    <a:pt x="494" y="2587"/>
                  </a:lnTo>
                  <a:lnTo>
                    <a:pt x="530" y="2584"/>
                  </a:lnTo>
                  <a:lnTo>
                    <a:pt x="547" y="2555"/>
                  </a:lnTo>
                  <a:lnTo>
                    <a:pt x="596" y="2516"/>
                  </a:lnTo>
                  <a:lnTo>
                    <a:pt x="629" y="2469"/>
                  </a:lnTo>
                  <a:lnTo>
                    <a:pt x="616" y="2433"/>
                  </a:lnTo>
                  <a:lnTo>
                    <a:pt x="588" y="2409"/>
                  </a:lnTo>
                  <a:lnTo>
                    <a:pt x="588" y="2358"/>
                  </a:lnTo>
                  <a:lnTo>
                    <a:pt x="616" y="2339"/>
                  </a:lnTo>
                  <a:lnTo>
                    <a:pt x="603" y="2296"/>
                  </a:lnTo>
                  <a:lnTo>
                    <a:pt x="562" y="2260"/>
                  </a:lnTo>
                  <a:lnTo>
                    <a:pt x="562" y="2228"/>
                  </a:lnTo>
                  <a:lnTo>
                    <a:pt x="592" y="2217"/>
                  </a:lnTo>
                  <a:lnTo>
                    <a:pt x="597" y="2164"/>
                  </a:lnTo>
                  <a:lnTo>
                    <a:pt x="597" y="2121"/>
                  </a:lnTo>
                  <a:lnTo>
                    <a:pt x="637" y="2092"/>
                  </a:lnTo>
                  <a:lnTo>
                    <a:pt x="656" y="2053"/>
                  </a:lnTo>
                  <a:lnTo>
                    <a:pt x="613" y="2060"/>
                  </a:lnTo>
                  <a:lnTo>
                    <a:pt x="592" y="2036"/>
                  </a:lnTo>
                  <a:lnTo>
                    <a:pt x="620" y="1991"/>
                  </a:lnTo>
                  <a:lnTo>
                    <a:pt x="626" y="1913"/>
                  </a:lnTo>
                  <a:lnTo>
                    <a:pt x="646" y="1876"/>
                  </a:lnTo>
                  <a:lnTo>
                    <a:pt x="648" y="1846"/>
                  </a:lnTo>
                  <a:lnTo>
                    <a:pt x="643" y="1814"/>
                  </a:lnTo>
                  <a:lnTo>
                    <a:pt x="650" y="1776"/>
                  </a:lnTo>
                  <a:lnTo>
                    <a:pt x="643" y="1738"/>
                  </a:lnTo>
                  <a:lnTo>
                    <a:pt x="667" y="1701"/>
                  </a:lnTo>
                  <a:lnTo>
                    <a:pt x="663" y="1656"/>
                  </a:lnTo>
                  <a:lnTo>
                    <a:pt x="605" y="1652"/>
                  </a:lnTo>
                  <a:lnTo>
                    <a:pt x="577" y="1618"/>
                  </a:lnTo>
                  <a:lnTo>
                    <a:pt x="532" y="1580"/>
                  </a:lnTo>
                  <a:lnTo>
                    <a:pt x="451" y="1571"/>
                  </a:lnTo>
                  <a:lnTo>
                    <a:pt x="405" y="1565"/>
                  </a:lnTo>
                  <a:lnTo>
                    <a:pt x="360" y="1505"/>
                  </a:lnTo>
                  <a:lnTo>
                    <a:pt x="287" y="1465"/>
                  </a:lnTo>
                  <a:lnTo>
                    <a:pt x="217" y="1447"/>
                  </a:lnTo>
                  <a:lnTo>
                    <a:pt x="200" y="1473"/>
                  </a:lnTo>
                  <a:lnTo>
                    <a:pt x="170" y="1479"/>
                  </a:lnTo>
                  <a:lnTo>
                    <a:pt x="157" y="1452"/>
                  </a:lnTo>
                  <a:lnTo>
                    <a:pt x="121" y="1445"/>
                  </a:lnTo>
                  <a:lnTo>
                    <a:pt x="29" y="1441"/>
                  </a:lnTo>
                  <a:lnTo>
                    <a:pt x="21" y="1322"/>
                  </a:lnTo>
                  <a:lnTo>
                    <a:pt x="1" y="1243"/>
                  </a:lnTo>
                  <a:lnTo>
                    <a:pt x="23" y="1204"/>
                  </a:lnTo>
                  <a:lnTo>
                    <a:pt x="125" y="1151"/>
                  </a:lnTo>
                  <a:lnTo>
                    <a:pt x="178" y="1151"/>
                  </a:lnTo>
                  <a:lnTo>
                    <a:pt x="439" y="1042"/>
                  </a:lnTo>
                  <a:lnTo>
                    <a:pt x="486" y="1033"/>
                  </a:lnTo>
                  <a:lnTo>
                    <a:pt x="641" y="970"/>
                  </a:lnTo>
                  <a:lnTo>
                    <a:pt x="716" y="946"/>
                  </a:lnTo>
                  <a:lnTo>
                    <a:pt x="788" y="929"/>
                  </a:lnTo>
                  <a:lnTo>
                    <a:pt x="805" y="957"/>
                  </a:lnTo>
                  <a:lnTo>
                    <a:pt x="814" y="980"/>
                  </a:lnTo>
                  <a:lnTo>
                    <a:pt x="837" y="1006"/>
                  </a:lnTo>
                  <a:lnTo>
                    <a:pt x="840" y="1038"/>
                  </a:lnTo>
                  <a:lnTo>
                    <a:pt x="882" y="1065"/>
                  </a:lnTo>
                  <a:lnTo>
                    <a:pt x="902" y="1053"/>
                  </a:lnTo>
                  <a:lnTo>
                    <a:pt x="934" y="1053"/>
                  </a:lnTo>
                  <a:lnTo>
                    <a:pt x="957" y="1029"/>
                  </a:lnTo>
                  <a:lnTo>
                    <a:pt x="1012" y="1027"/>
                  </a:lnTo>
                  <a:lnTo>
                    <a:pt x="1079" y="1044"/>
                  </a:lnTo>
                  <a:lnTo>
                    <a:pt x="1104" y="1085"/>
                  </a:lnTo>
                  <a:lnTo>
                    <a:pt x="1104" y="1155"/>
                  </a:lnTo>
                  <a:lnTo>
                    <a:pt x="1098" y="1215"/>
                  </a:lnTo>
                  <a:lnTo>
                    <a:pt x="1044" y="1272"/>
                  </a:lnTo>
                  <a:lnTo>
                    <a:pt x="1030" y="1332"/>
                  </a:lnTo>
                  <a:lnTo>
                    <a:pt x="998" y="1379"/>
                  </a:lnTo>
                  <a:lnTo>
                    <a:pt x="1004" y="1420"/>
                  </a:lnTo>
                  <a:lnTo>
                    <a:pt x="1025" y="1479"/>
                  </a:lnTo>
                  <a:lnTo>
                    <a:pt x="1030" y="1520"/>
                  </a:lnTo>
                  <a:lnTo>
                    <a:pt x="1076" y="1573"/>
                  </a:lnTo>
                  <a:lnTo>
                    <a:pt x="1119" y="1614"/>
                  </a:lnTo>
                  <a:lnTo>
                    <a:pt x="1153" y="1633"/>
                  </a:lnTo>
                  <a:lnTo>
                    <a:pt x="1181" y="1657"/>
                  </a:lnTo>
                  <a:lnTo>
                    <a:pt x="1215" y="1703"/>
                  </a:lnTo>
                  <a:lnTo>
                    <a:pt x="1198" y="1735"/>
                  </a:lnTo>
                  <a:lnTo>
                    <a:pt x="1211" y="1772"/>
                  </a:lnTo>
                  <a:lnTo>
                    <a:pt x="1262" y="1761"/>
                  </a:lnTo>
                  <a:lnTo>
                    <a:pt x="1273" y="1710"/>
                  </a:lnTo>
                  <a:lnTo>
                    <a:pt x="1254" y="1650"/>
                  </a:lnTo>
                  <a:lnTo>
                    <a:pt x="1281" y="1605"/>
                  </a:lnTo>
                  <a:lnTo>
                    <a:pt x="1288" y="1556"/>
                  </a:lnTo>
                  <a:lnTo>
                    <a:pt x="1313" y="1488"/>
                  </a:lnTo>
                  <a:lnTo>
                    <a:pt x="1366" y="1473"/>
                  </a:lnTo>
                  <a:lnTo>
                    <a:pt x="1401" y="1443"/>
                  </a:lnTo>
                  <a:lnTo>
                    <a:pt x="1418" y="1403"/>
                  </a:lnTo>
                  <a:lnTo>
                    <a:pt x="1420" y="1307"/>
                  </a:lnTo>
                  <a:lnTo>
                    <a:pt x="1394" y="1277"/>
                  </a:lnTo>
                  <a:lnTo>
                    <a:pt x="1399" y="1255"/>
                  </a:lnTo>
                  <a:lnTo>
                    <a:pt x="1386" y="1236"/>
                  </a:lnTo>
                  <a:lnTo>
                    <a:pt x="1396" y="1215"/>
                  </a:lnTo>
                  <a:lnTo>
                    <a:pt x="1424" y="1211"/>
                  </a:lnTo>
                  <a:lnTo>
                    <a:pt x="1435" y="1185"/>
                  </a:lnTo>
                  <a:lnTo>
                    <a:pt x="1469" y="1174"/>
                  </a:lnTo>
                  <a:lnTo>
                    <a:pt x="1467" y="1145"/>
                  </a:lnTo>
                  <a:lnTo>
                    <a:pt x="1450" y="1112"/>
                  </a:lnTo>
                  <a:lnTo>
                    <a:pt x="1428" y="1048"/>
                  </a:lnTo>
                  <a:lnTo>
                    <a:pt x="1367" y="967"/>
                  </a:lnTo>
                  <a:lnTo>
                    <a:pt x="1350" y="927"/>
                  </a:lnTo>
                  <a:lnTo>
                    <a:pt x="1264" y="839"/>
                  </a:lnTo>
                  <a:lnTo>
                    <a:pt x="1238" y="833"/>
                  </a:lnTo>
                  <a:lnTo>
                    <a:pt x="1219" y="808"/>
                  </a:lnTo>
                  <a:lnTo>
                    <a:pt x="1181" y="773"/>
                  </a:lnTo>
                  <a:lnTo>
                    <a:pt x="1100" y="729"/>
                  </a:lnTo>
                  <a:lnTo>
                    <a:pt x="1057" y="492"/>
                  </a:lnTo>
                  <a:lnTo>
                    <a:pt x="1121" y="261"/>
                  </a:lnTo>
                  <a:lnTo>
                    <a:pt x="1367" y="257"/>
                  </a:lnTo>
                  <a:lnTo>
                    <a:pt x="1411" y="248"/>
                  </a:lnTo>
                  <a:lnTo>
                    <a:pt x="1422" y="231"/>
                  </a:lnTo>
                  <a:lnTo>
                    <a:pt x="1460" y="223"/>
                  </a:lnTo>
                  <a:lnTo>
                    <a:pt x="1462" y="244"/>
                  </a:lnTo>
                  <a:lnTo>
                    <a:pt x="1494" y="253"/>
                  </a:lnTo>
                  <a:lnTo>
                    <a:pt x="1526" y="276"/>
                  </a:lnTo>
                  <a:lnTo>
                    <a:pt x="1559" y="280"/>
                  </a:lnTo>
                  <a:lnTo>
                    <a:pt x="1586" y="308"/>
                  </a:lnTo>
                  <a:lnTo>
                    <a:pt x="1578" y="330"/>
                  </a:lnTo>
                  <a:lnTo>
                    <a:pt x="1654" y="308"/>
                  </a:lnTo>
                  <a:lnTo>
                    <a:pt x="1710" y="268"/>
                  </a:lnTo>
                  <a:lnTo>
                    <a:pt x="1738" y="261"/>
                  </a:lnTo>
                  <a:lnTo>
                    <a:pt x="1757" y="244"/>
                  </a:lnTo>
                  <a:lnTo>
                    <a:pt x="1787" y="257"/>
                  </a:lnTo>
                  <a:lnTo>
                    <a:pt x="1791" y="274"/>
                  </a:lnTo>
                  <a:lnTo>
                    <a:pt x="1825" y="276"/>
                  </a:lnTo>
                  <a:lnTo>
                    <a:pt x="1857" y="296"/>
                  </a:lnTo>
                  <a:lnTo>
                    <a:pt x="1910" y="276"/>
                  </a:lnTo>
                  <a:lnTo>
                    <a:pt x="1983" y="270"/>
                  </a:lnTo>
                  <a:lnTo>
                    <a:pt x="2002" y="232"/>
                  </a:lnTo>
                  <a:lnTo>
                    <a:pt x="1989" y="202"/>
                  </a:lnTo>
                  <a:lnTo>
                    <a:pt x="2007" y="185"/>
                  </a:lnTo>
                  <a:lnTo>
                    <a:pt x="2053" y="200"/>
                  </a:lnTo>
                  <a:lnTo>
                    <a:pt x="2088" y="193"/>
                  </a:lnTo>
                  <a:lnTo>
                    <a:pt x="2124" y="219"/>
                  </a:lnTo>
                  <a:lnTo>
                    <a:pt x="2171" y="214"/>
                  </a:lnTo>
                  <a:lnTo>
                    <a:pt x="2194" y="193"/>
                  </a:lnTo>
                  <a:lnTo>
                    <a:pt x="2292" y="163"/>
                  </a:lnTo>
                  <a:lnTo>
                    <a:pt x="2329" y="178"/>
                  </a:lnTo>
                  <a:lnTo>
                    <a:pt x="2369" y="165"/>
                  </a:lnTo>
                  <a:lnTo>
                    <a:pt x="2388" y="142"/>
                  </a:lnTo>
                  <a:lnTo>
                    <a:pt x="2448" y="135"/>
                  </a:lnTo>
                  <a:lnTo>
                    <a:pt x="2484" y="99"/>
                  </a:lnTo>
                  <a:lnTo>
                    <a:pt x="2536" y="91"/>
                  </a:lnTo>
                  <a:lnTo>
                    <a:pt x="2576" y="59"/>
                  </a:lnTo>
                  <a:lnTo>
                    <a:pt x="2606" y="18"/>
                  </a:lnTo>
                  <a:lnTo>
                    <a:pt x="2653" y="31"/>
                  </a:lnTo>
                  <a:lnTo>
                    <a:pt x="2676" y="5"/>
                  </a:lnTo>
                  <a:lnTo>
                    <a:pt x="2685" y="1"/>
                  </a:lnTo>
                  <a:lnTo>
                    <a:pt x="2704" y="12"/>
                  </a:lnTo>
                  <a:lnTo>
                    <a:pt x="2695" y="72"/>
                  </a:lnTo>
                  <a:lnTo>
                    <a:pt x="2681" y="104"/>
                  </a:lnTo>
                  <a:lnTo>
                    <a:pt x="2695" y="116"/>
                  </a:lnTo>
                  <a:lnTo>
                    <a:pt x="2642" y="191"/>
                  </a:lnTo>
                  <a:lnTo>
                    <a:pt x="2636" y="219"/>
                  </a:lnTo>
                  <a:lnTo>
                    <a:pt x="2646" y="238"/>
                  </a:lnTo>
                  <a:lnTo>
                    <a:pt x="2649" y="255"/>
                  </a:lnTo>
                  <a:lnTo>
                    <a:pt x="2629" y="274"/>
                  </a:lnTo>
                  <a:lnTo>
                    <a:pt x="2642" y="366"/>
                  </a:lnTo>
                  <a:lnTo>
                    <a:pt x="2670" y="421"/>
                  </a:lnTo>
                  <a:lnTo>
                    <a:pt x="2655" y="436"/>
                  </a:lnTo>
                  <a:lnTo>
                    <a:pt x="2655" y="502"/>
                  </a:lnTo>
                  <a:lnTo>
                    <a:pt x="2670" y="517"/>
                  </a:lnTo>
                  <a:lnTo>
                    <a:pt x="2672" y="583"/>
                  </a:lnTo>
                  <a:lnTo>
                    <a:pt x="2644" y="609"/>
                  </a:lnTo>
                  <a:lnTo>
                    <a:pt x="2653" y="677"/>
                  </a:lnTo>
                  <a:lnTo>
                    <a:pt x="2636" y="805"/>
                  </a:lnTo>
                  <a:lnTo>
                    <a:pt x="2625" y="805"/>
                  </a:lnTo>
                  <a:lnTo>
                    <a:pt x="2640" y="827"/>
                  </a:lnTo>
                  <a:lnTo>
                    <a:pt x="2640" y="942"/>
                  </a:lnTo>
                  <a:lnTo>
                    <a:pt x="2602" y="948"/>
                  </a:lnTo>
                  <a:lnTo>
                    <a:pt x="2599" y="963"/>
                  </a:lnTo>
                  <a:lnTo>
                    <a:pt x="2614" y="982"/>
                  </a:lnTo>
                  <a:lnTo>
                    <a:pt x="2664" y="984"/>
                  </a:lnTo>
                  <a:lnTo>
                    <a:pt x="2678" y="995"/>
                  </a:lnTo>
                  <a:lnTo>
                    <a:pt x="2691" y="1095"/>
                  </a:lnTo>
                  <a:lnTo>
                    <a:pt x="2664" y="1132"/>
                  </a:lnTo>
                  <a:lnTo>
                    <a:pt x="2636" y="1145"/>
                  </a:lnTo>
                  <a:lnTo>
                    <a:pt x="2653" y="1168"/>
                  </a:lnTo>
                  <a:lnTo>
                    <a:pt x="2646" y="1194"/>
                  </a:lnTo>
                  <a:lnTo>
                    <a:pt x="2612" y="1194"/>
                  </a:lnTo>
                  <a:lnTo>
                    <a:pt x="2574" y="1232"/>
                  </a:lnTo>
                  <a:lnTo>
                    <a:pt x="2585" y="1245"/>
                  </a:lnTo>
                  <a:lnTo>
                    <a:pt x="2597" y="1236"/>
                  </a:lnTo>
                  <a:lnTo>
                    <a:pt x="2629" y="1240"/>
                  </a:lnTo>
                  <a:lnTo>
                    <a:pt x="2606" y="1272"/>
                  </a:lnTo>
                  <a:lnTo>
                    <a:pt x="2600" y="1324"/>
                  </a:lnTo>
                  <a:lnTo>
                    <a:pt x="2567" y="1332"/>
                  </a:lnTo>
                  <a:lnTo>
                    <a:pt x="2510" y="1403"/>
                  </a:lnTo>
                  <a:lnTo>
                    <a:pt x="2510" y="1433"/>
                  </a:lnTo>
                  <a:lnTo>
                    <a:pt x="2459" y="1505"/>
                  </a:lnTo>
                  <a:lnTo>
                    <a:pt x="2418" y="1511"/>
                  </a:lnTo>
                  <a:lnTo>
                    <a:pt x="2422" y="1560"/>
                  </a:lnTo>
                  <a:lnTo>
                    <a:pt x="2248" y="1654"/>
                  </a:lnTo>
                  <a:lnTo>
                    <a:pt x="2224" y="1656"/>
                  </a:lnTo>
                  <a:lnTo>
                    <a:pt x="2211" y="1691"/>
                  </a:lnTo>
                  <a:lnTo>
                    <a:pt x="2047" y="1780"/>
                  </a:lnTo>
                  <a:lnTo>
                    <a:pt x="1983" y="1770"/>
                  </a:lnTo>
                  <a:lnTo>
                    <a:pt x="1979" y="1785"/>
                  </a:lnTo>
                  <a:lnTo>
                    <a:pt x="1906" y="1819"/>
                  </a:lnTo>
                  <a:lnTo>
                    <a:pt x="1800" y="1887"/>
                  </a:lnTo>
                  <a:lnTo>
                    <a:pt x="1776" y="1872"/>
                  </a:lnTo>
                  <a:lnTo>
                    <a:pt x="1774" y="1904"/>
                  </a:lnTo>
                  <a:lnTo>
                    <a:pt x="1712" y="1981"/>
                  </a:lnTo>
                  <a:lnTo>
                    <a:pt x="1680" y="1994"/>
                  </a:lnTo>
                  <a:lnTo>
                    <a:pt x="1661" y="1953"/>
                  </a:lnTo>
                  <a:lnTo>
                    <a:pt x="1652" y="2021"/>
                  </a:lnTo>
                  <a:lnTo>
                    <a:pt x="1622" y="2028"/>
                  </a:lnTo>
                  <a:lnTo>
                    <a:pt x="1610" y="2068"/>
                  </a:lnTo>
                  <a:lnTo>
                    <a:pt x="1507" y="2128"/>
                  </a:lnTo>
                  <a:lnTo>
                    <a:pt x="1505" y="2154"/>
                  </a:lnTo>
                  <a:lnTo>
                    <a:pt x="1478" y="2177"/>
                  </a:lnTo>
                  <a:lnTo>
                    <a:pt x="1454" y="2186"/>
                  </a:lnTo>
                  <a:lnTo>
                    <a:pt x="1456" y="2222"/>
                  </a:lnTo>
                  <a:lnTo>
                    <a:pt x="1396" y="2224"/>
                  </a:lnTo>
                  <a:lnTo>
                    <a:pt x="1258" y="2316"/>
                  </a:lnTo>
                  <a:lnTo>
                    <a:pt x="1266" y="2375"/>
                  </a:lnTo>
                  <a:lnTo>
                    <a:pt x="1221" y="2407"/>
                  </a:lnTo>
                  <a:lnTo>
                    <a:pt x="1158" y="2407"/>
                  </a:lnTo>
                  <a:lnTo>
                    <a:pt x="1134" y="2441"/>
                  </a:lnTo>
                  <a:lnTo>
                    <a:pt x="1085" y="2410"/>
                  </a:lnTo>
                  <a:lnTo>
                    <a:pt x="1057" y="2414"/>
                  </a:lnTo>
                  <a:lnTo>
                    <a:pt x="1057" y="2435"/>
                  </a:lnTo>
                  <a:lnTo>
                    <a:pt x="1083" y="2465"/>
                  </a:lnTo>
                  <a:lnTo>
                    <a:pt x="1081" y="2505"/>
                  </a:lnTo>
                  <a:lnTo>
                    <a:pt x="1061" y="2531"/>
                  </a:lnTo>
                  <a:lnTo>
                    <a:pt x="1068" y="2569"/>
                  </a:lnTo>
                  <a:lnTo>
                    <a:pt x="1042" y="2610"/>
                  </a:lnTo>
                  <a:lnTo>
                    <a:pt x="1115" y="2710"/>
                  </a:lnTo>
                  <a:lnTo>
                    <a:pt x="1117" y="2746"/>
                  </a:lnTo>
                  <a:lnTo>
                    <a:pt x="1085" y="2772"/>
                  </a:lnTo>
                  <a:lnTo>
                    <a:pt x="1110" y="2785"/>
                  </a:lnTo>
                  <a:lnTo>
                    <a:pt x="1138" y="2830"/>
                  </a:lnTo>
                  <a:lnTo>
                    <a:pt x="1140" y="2890"/>
                  </a:lnTo>
                  <a:lnTo>
                    <a:pt x="1170" y="2947"/>
                  </a:lnTo>
                  <a:lnTo>
                    <a:pt x="1157" y="3107"/>
                  </a:lnTo>
                  <a:lnTo>
                    <a:pt x="1172" y="3163"/>
                  </a:lnTo>
                  <a:lnTo>
                    <a:pt x="1190" y="3162"/>
                  </a:lnTo>
                  <a:lnTo>
                    <a:pt x="1190" y="3116"/>
                  </a:lnTo>
                  <a:lnTo>
                    <a:pt x="1219" y="3054"/>
                  </a:lnTo>
                  <a:lnTo>
                    <a:pt x="1222" y="3109"/>
                  </a:lnTo>
                  <a:lnTo>
                    <a:pt x="1236" y="3107"/>
                  </a:lnTo>
                  <a:lnTo>
                    <a:pt x="1232" y="3177"/>
                  </a:lnTo>
                  <a:lnTo>
                    <a:pt x="1211" y="3203"/>
                  </a:lnTo>
                  <a:lnTo>
                    <a:pt x="1207" y="3274"/>
                  </a:lnTo>
                  <a:lnTo>
                    <a:pt x="1219" y="3284"/>
                  </a:lnTo>
                  <a:lnTo>
                    <a:pt x="1189" y="3365"/>
                  </a:lnTo>
                  <a:lnTo>
                    <a:pt x="1189" y="3408"/>
                  </a:lnTo>
                  <a:lnTo>
                    <a:pt x="1164" y="3438"/>
                  </a:lnTo>
                  <a:lnTo>
                    <a:pt x="1160" y="3491"/>
                  </a:lnTo>
                  <a:lnTo>
                    <a:pt x="1147" y="3491"/>
                  </a:lnTo>
                  <a:lnTo>
                    <a:pt x="1157" y="3536"/>
                  </a:lnTo>
                  <a:lnTo>
                    <a:pt x="1196" y="3512"/>
                  </a:lnTo>
                  <a:lnTo>
                    <a:pt x="1204" y="3542"/>
                  </a:lnTo>
                  <a:lnTo>
                    <a:pt x="1172" y="3591"/>
                  </a:lnTo>
                  <a:lnTo>
                    <a:pt x="1157" y="3657"/>
                  </a:lnTo>
                  <a:lnTo>
                    <a:pt x="1062" y="3756"/>
                  </a:lnTo>
                  <a:lnTo>
                    <a:pt x="895" y="3832"/>
                  </a:lnTo>
                  <a:lnTo>
                    <a:pt x="669" y="3877"/>
                  </a:lnTo>
                  <a:lnTo>
                    <a:pt x="582" y="3960"/>
                  </a:lnTo>
                  <a:lnTo>
                    <a:pt x="517" y="3977"/>
                  </a:lnTo>
                  <a:lnTo>
                    <a:pt x="496" y="4007"/>
                  </a:lnTo>
                  <a:lnTo>
                    <a:pt x="464" y="4033"/>
                  </a:lnTo>
                  <a:lnTo>
                    <a:pt x="445" y="4097"/>
                  </a:lnTo>
                  <a:lnTo>
                    <a:pt x="419" y="4095"/>
                  </a:lnTo>
                  <a:lnTo>
                    <a:pt x="394" y="4112"/>
                  </a:lnTo>
                  <a:lnTo>
                    <a:pt x="405" y="4125"/>
                  </a:lnTo>
                  <a:lnTo>
                    <a:pt x="430" y="4174"/>
                  </a:lnTo>
                  <a:lnTo>
                    <a:pt x="428" y="4219"/>
                  </a:lnTo>
                  <a:lnTo>
                    <a:pt x="451" y="4189"/>
                  </a:lnTo>
                  <a:lnTo>
                    <a:pt x="488" y="4201"/>
                  </a:lnTo>
                  <a:lnTo>
                    <a:pt x="500" y="4157"/>
                  </a:lnTo>
                  <a:lnTo>
                    <a:pt x="517" y="4154"/>
                  </a:lnTo>
                  <a:lnTo>
                    <a:pt x="518" y="4178"/>
                  </a:lnTo>
                  <a:lnTo>
                    <a:pt x="507" y="4251"/>
                  </a:lnTo>
                  <a:lnTo>
                    <a:pt x="483" y="4295"/>
                  </a:lnTo>
                  <a:lnTo>
                    <a:pt x="481" y="4334"/>
                  </a:lnTo>
                  <a:lnTo>
                    <a:pt x="428" y="4336"/>
                  </a:lnTo>
                  <a:lnTo>
                    <a:pt x="340" y="4314"/>
                  </a:lnTo>
                  <a:lnTo>
                    <a:pt x="315" y="4319"/>
                  </a:lnTo>
                  <a:lnTo>
                    <a:pt x="309" y="4299"/>
                  </a:lnTo>
                  <a:lnTo>
                    <a:pt x="321" y="4257"/>
                  </a:lnTo>
                  <a:lnTo>
                    <a:pt x="326" y="4221"/>
                  </a:lnTo>
                  <a:lnTo>
                    <a:pt x="334" y="4203"/>
                  </a:lnTo>
                  <a:lnTo>
                    <a:pt x="309" y="4171"/>
                  </a:lnTo>
                  <a:lnTo>
                    <a:pt x="283" y="4142"/>
                  </a:lnTo>
                  <a:lnTo>
                    <a:pt x="257" y="4127"/>
                  </a:lnTo>
                  <a:lnTo>
                    <a:pt x="253" y="4120"/>
                  </a:lnTo>
                  <a:lnTo>
                    <a:pt x="255" y="4033"/>
                  </a:lnTo>
                  <a:lnTo>
                    <a:pt x="259" y="3958"/>
                  </a:lnTo>
                  <a:lnTo>
                    <a:pt x="277" y="3879"/>
                  </a:lnTo>
                  <a:lnTo>
                    <a:pt x="279" y="3677"/>
                  </a:lnTo>
                  <a:lnTo>
                    <a:pt x="262" y="3619"/>
                  </a:lnTo>
                  <a:lnTo>
                    <a:pt x="247" y="3568"/>
                  </a:lnTo>
                  <a:lnTo>
                    <a:pt x="245" y="3519"/>
                  </a:lnTo>
                  <a:lnTo>
                    <a:pt x="249" y="3504"/>
                  </a:lnTo>
                  <a:lnTo>
                    <a:pt x="247" y="3384"/>
                  </a:lnTo>
                  <a:lnTo>
                    <a:pt x="217" y="3322"/>
                  </a:lnTo>
                  <a:lnTo>
                    <a:pt x="202" y="3254"/>
                  </a:lnTo>
                  <a:lnTo>
                    <a:pt x="187" y="318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4845498" y="3523635"/>
              <a:ext cx="17648" cy="19742"/>
            </a:xfrm>
            <a:custGeom>
              <a:avLst/>
              <a:gdLst/>
              <a:ahLst/>
              <a:cxnLst/>
              <a:rect l="l" t="t" r="r" b="b"/>
              <a:pathLst>
                <a:path w="371" h="415" extrusionOk="0">
                  <a:moveTo>
                    <a:pt x="290" y="91"/>
                  </a:moveTo>
                  <a:lnTo>
                    <a:pt x="294" y="98"/>
                  </a:lnTo>
                  <a:lnTo>
                    <a:pt x="320" y="113"/>
                  </a:lnTo>
                  <a:lnTo>
                    <a:pt x="346" y="142"/>
                  </a:lnTo>
                  <a:lnTo>
                    <a:pt x="371" y="174"/>
                  </a:lnTo>
                  <a:lnTo>
                    <a:pt x="363" y="192"/>
                  </a:lnTo>
                  <a:lnTo>
                    <a:pt x="358" y="228"/>
                  </a:lnTo>
                  <a:lnTo>
                    <a:pt x="346" y="270"/>
                  </a:lnTo>
                  <a:lnTo>
                    <a:pt x="352" y="290"/>
                  </a:lnTo>
                  <a:lnTo>
                    <a:pt x="335" y="294"/>
                  </a:lnTo>
                  <a:lnTo>
                    <a:pt x="303" y="317"/>
                  </a:lnTo>
                  <a:lnTo>
                    <a:pt x="309" y="354"/>
                  </a:lnTo>
                  <a:lnTo>
                    <a:pt x="296" y="399"/>
                  </a:lnTo>
                  <a:lnTo>
                    <a:pt x="256" y="414"/>
                  </a:lnTo>
                  <a:lnTo>
                    <a:pt x="156" y="409"/>
                  </a:lnTo>
                  <a:lnTo>
                    <a:pt x="72" y="362"/>
                  </a:lnTo>
                  <a:lnTo>
                    <a:pt x="42" y="307"/>
                  </a:lnTo>
                  <a:lnTo>
                    <a:pt x="15" y="283"/>
                  </a:lnTo>
                  <a:lnTo>
                    <a:pt x="0" y="251"/>
                  </a:lnTo>
                  <a:lnTo>
                    <a:pt x="23" y="189"/>
                  </a:lnTo>
                  <a:lnTo>
                    <a:pt x="85" y="72"/>
                  </a:lnTo>
                  <a:lnTo>
                    <a:pt x="96" y="21"/>
                  </a:lnTo>
                  <a:lnTo>
                    <a:pt x="141" y="0"/>
                  </a:lnTo>
                  <a:lnTo>
                    <a:pt x="205" y="36"/>
                  </a:lnTo>
                  <a:lnTo>
                    <a:pt x="247" y="72"/>
                  </a:lnTo>
                  <a:lnTo>
                    <a:pt x="290" y="9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4671062" y="3477684"/>
              <a:ext cx="199080" cy="169587"/>
            </a:xfrm>
            <a:custGeom>
              <a:avLst/>
              <a:gdLst/>
              <a:ahLst/>
              <a:cxnLst/>
              <a:rect l="l" t="t" r="r" b="b"/>
              <a:pathLst>
                <a:path w="4185" h="3565" extrusionOk="0">
                  <a:moveTo>
                    <a:pt x="0" y="1764"/>
                  </a:moveTo>
                  <a:lnTo>
                    <a:pt x="38" y="1742"/>
                  </a:lnTo>
                  <a:lnTo>
                    <a:pt x="90" y="1731"/>
                  </a:lnTo>
                  <a:lnTo>
                    <a:pt x="90" y="1700"/>
                  </a:lnTo>
                  <a:lnTo>
                    <a:pt x="74" y="1685"/>
                  </a:lnTo>
                  <a:lnTo>
                    <a:pt x="100" y="1638"/>
                  </a:lnTo>
                  <a:lnTo>
                    <a:pt x="164" y="1614"/>
                  </a:lnTo>
                  <a:lnTo>
                    <a:pt x="192" y="1668"/>
                  </a:lnTo>
                  <a:lnTo>
                    <a:pt x="243" y="1670"/>
                  </a:lnTo>
                  <a:lnTo>
                    <a:pt x="220" y="1725"/>
                  </a:lnTo>
                  <a:lnTo>
                    <a:pt x="258" y="1802"/>
                  </a:lnTo>
                  <a:lnTo>
                    <a:pt x="345" y="1821"/>
                  </a:lnTo>
                  <a:lnTo>
                    <a:pt x="401" y="1851"/>
                  </a:lnTo>
                  <a:lnTo>
                    <a:pt x="442" y="1842"/>
                  </a:lnTo>
                  <a:lnTo>
                    <a:pt x="471" y="1853"/>
                  </a:lnTo>
                  <a:lnTo>
                    <a:pt x="514" y="1860"/>
                  </a:lnTo>
                  <a:lnTo>
                    <a:pt x="535" y="1838"/>
                  </a:lnTo>
                  <a:lnTo>
                    <a:pt x="574" y="1838"/>
                  </a:lnTo>
                  <a:lnTo>
                    <a:pt x="593" y="1874"/>
                  </a:lnTo>
                  <a:lnTo>
                    <a:pt x="629" y="1868"/>
                  </a:lnTo>
                  <a:lnTo>
                    <a:pt x="661" y="1876"/>
                  </a:lnTo>
                  <a:lnTo>
                    <a:pt x="663" y="1823"/>
                  </a:lnTo>
                  <a:lnTo>
                    <a:pt x="685" y="1800"/>
                  </a:lnTo>
                  <a:lnTo>
                    <a:pt x="717" y="1789"/>
                  </a:lnTo>
                  <a:lnTo>
                    <a:pt x="742" y="1738"/>
                  </a:lnTo>
                  <a:lnTo>
                    <a:pt x="810" y="1704"/>
                  </a:lnTo>
                  <a:lnTo>
                    <a:pt x="892" y="1710"/>
                  </a:lnTo>
                  <a:lnTo>
                    <a:pt x="919" y="1710"/>
                  </a:lnTo>
                  <a:lnTo>
                    <a:pt x="953" y="774"/>
                  </a:lnTo>
                  <a:lnTo>
                    <a:pt x="1039" y="836"/>
                  </a:lnTo>
                  <a:lnTo>
                    <a:pt x="1064" y="908"/>
                  </a:lnTo>
                  <a:lnTo>
                    <a:pt x="1131" y="1053"/>
                  </a:lnTo>
                  <a:lnTo>
                    <a:pt x="1130" y="1124"/>
                  </a:lnTo>
                  <a:lnTo>
                    <a:pt x="1092" y="1205"/>
                  </a:lnTo>
                  <a:lnTo>
                    <a:pt x="1090" y="1256"/>
                  </a:lnTo>
                  <a:lnTo>
                    <a:pt x="1160" y="1247"/>
                  </a:lnTo>
                  <a:lnTo>
                    <a:pt x="1227" y="1260"/>
                  </a:lnTo>
                  <a:lnTo>
                    <a:pt x="1269" y="1241"/>
                  </a:lnTo>
                  <a:lnTo>
                    <a:pt x="1331" y="1251"/>
                  </a:lnTo>
                  <a:lnTo>
                    <a:pt x="1371" y="1222"/>
                  </a:lnTo>
                  <a:lnTo>
                    <a:pt x="1425" y="1209"/>
                  </a:lnTo>
                  <a:lnTo>
                    <a:pt x="1476" y="1170"/>
                  </a:lnTo>
                  <a:lnTo>
                    <a:pt x="1495" y="1138"/>
                  </a:lnTo>
                  <a:lnTo>
                    <a:pt x="1579" y="1106"/>
                  </a:lnTo>
                  <a:lnTo>
                    <a:pt x="1627" y="1055"/>
                  </a:lnTo>
                  <a:lnTo>
                    <a:pt x="1666" y="953"/>
                  </a:lnTo>
                  <a:lnTo>
                    <a:pt x="1736" y="891"/>
                  </a:lnTo>
                  <a:lnTo>
                    <a:pt x="1800" y="884"/>
                  </a:lnTo>
                  <a:lnTo>
                    <a:pt x="1886" y="897"/>
                  </a:lnTo>
                  <a:lnTo>
                    <a:pt x="1913" y="931"/>
                  </a:lnTo>
                  <a:lnTo>
                    <a:pt x="1941" y="932"/>
                  </a:lnTo>
                  <a:lnTo>
                    <a:pt x="2037" y="985"/>
                  </a:lnTo>
                  <a:lnTo>
                    <a:pt x="2078" y="980"/>
                  </a:lnTo>
                  <a:lnTo>
                    <a:pt x="2122" y="993"/>
                  </a:lnTo>
                  <a:lnTo>
                    <a:pt x="2176" y="981"/>
                  </a:lnTo>
                  <a:lnTo>
                    <a:pt x="2236" y="981"/>
                  </a:lnTo>
                  <a:lnTo>
                    <a:pt x="2278" y="974"/>
                  </a:lnTo>
                  <a:lnTo>
                    <a:pt x="2299" y="1000"/>
                  </a:lnTo>
                  <a:lnTo>
                    <a:pt x="2331" y="1013"/>
                  </a:lnTo>
                  <a:lnTo>
                    <a:pt x="2387" y="976"/>
                  </a:lnTo>
                  <a:lnTo>
                    <a:pt x="2374" y="957"/>
                  </a:lnTo>
                  <a:lnTo>
                    <a:pt x="2387" y="910"/>
                  </a:lnTo>
                  <a:lnTo>
                    <a:pt x="2387" y="878"/>
                  </a:lnTo>
                  <a:lnTo>
                    <a:pt x="2412" y="852"/>
                  </a:lnTo>
                  <a:lnTo>
                    <a:pt x="2408" y="784"/>
                  </a:lnTo>
                  <a:lnTo>
                    <a:pt x="2430" y="740"/>
                  </a:lnTo>
                  <a:lnTo>
                    <a:pt x="2485" y="731"/>
                  </a:lnTo>
                  <a:lnTo>
                    <a:pt x="2519" y="707"/>
                  </a:lnTo>
                  <a:lnTo>
                    <a:pt x="2555" y="703"/>
                  </a:lnTo>
                  <a:lnTo>
                    <a:pt x="2572" y="680"/>
                  </a:lnTo>
                  <a:lnTo>
                    <a:pt x="2588" y="669"/>
                  </a:lnTo>
                  <a:lnTo>
                    <a:pt x="2600" y="633"/>
                  </a:lnTo>
                  <a:lnTo>
                    <a:pt x="2637" y="603"/>
                  </a:lnTo>
                  <a:lnTo>
                    <a:pt x="2664" y="597"/>
                  </a:lnTo>
                  <a:lnTo>
                    <a:pt x="2681" y="575"/>
                  </a:lnTo>
                  <a:lnTo>
                    <a:pt x="2716" y="567"/>
                  </a:lnTo>
                  <a:lnTo>
                    <a:pt x="2716" y="526"/>
                  </a:lnTo>
                  <a:lnTo>
                    <a:pt x="2703" y="507"/>
                  </a:lnTo>
                  <a:lnTo>
                    <a:pt x="2711" y="443"/>
                  </a:lnTo>
                  <a:lnTo>
                    <a:pt x="2780" y="351"/>
                  </a:lnTo>
                  <a:lnTo>
                    <a:pt x="2818" y="334"/>
                  </a:lnTo>
                  <a:lnTo>
                    <a:pt x="2843" y="326"/>
                  </a:lnTo>
                  <a:lnTo>
                    <a:pt x="2863" y="302"/>
                  </a:lnTo>
                  <a:lnTo>
                    <a:pt x="2901" y="289"/>
                  </a:lnTo>
                  <a:lnTo>
                    <a:pt x="2912" y="264"/>
                  </a:lnTo>
                  <a:lnTo>
                    <a:pt x="2944" y="245"/>
                  </a:lnTo>
                  <a:lnTo>
                    <a:pt x="2969" y="221"/>
                  </a:lnTo>
                  <a:lnTo>
                    <a:pt x="3025" y="174"/>
                  </a:lnTo>
                  <a:lnTo>
                    <a:pt x="3078" y="164"/>
                  </a:lnTo>
                  <a:lnTo>
                    <a:pt x="3095" y="176"/>
                  </a:lnTo>
                  <a:lnTo>
                    <a:pt x="3119" y="170"/>
                  </a:lnTo>
                  <a:lnTo>
                    <a:pt x="3161" y="168"/>
                  </a:lnTo>
                  <a:lnTo>
                    <a:pt x="3197" y="134"/>
                  </a:lnTo>
                  <a:lnTo>
                    <a:pt x="3234" y="127"/>
                  </a:lnTo>
                  <a:lnTo>
                    <a:pt x="3249" y="87"/>
                  </a:lnTo>
                  <a:lnTo>
                    <a:pt x="3244" y="63"/>
                  </a:lnTo>
                  <a:lnTo>
                    <a:pt x="3270" y="38"/>
                  </a:lnTo>
                  <a:lnTo>
                    <a:pt x="3315" y="36"/>
                  </a:lnTo>
                  <a:lnTo>
                    <a:pt x="3340" y="18"/>
                  </a:lnTo>
                  <a:lnTo>
                    <a:pt x="3456" y="1"/>
                  </a:lnTo>
                  <a:lnTo>
                    <a:pt x="3517" y="12"/>
                  </a:lnTo>
                  <a:lnTo>
                    <a:pt x="3535" y="46"/>
                  </a:lnTo>
                  <a:lnTo>
                    <a:pt x="3575" y="44"/>
                  </a:lnTo>
                  <a:lnTo>
                    <a:pt x="3629" y="70"/>
                  </a:lnTo>
                  <a:lnTo>
                    <a:pt x="3646" y="85"/>
                  </a:lnTo>
                  <a:lnTo>
                    <a:pt x="3684" y="72"/>
                  </a:lnTo>
                  <a:lnTo>
                    <a:pt x="3756" y="61"/>
                  </a:lnTo>
                  <a:lnTo>
                    <a:pt x="3842" y="78"/>
                  </a:lnTo>
                  <a:lnTo>
                    <a:pt x="3891" y="119"/>
                  </a:lnTo>
                  <a:lnTo>
                    <a:pt x="3906" y="191"/>
                  </a:lnTo>
                  <a:lnTo>
                    <a:pt x="3921" y="259"/>
                  </a:lnTo>
                  <a:lnTo>
                    <a:pt x="3951" y="321"/>
                  </a:lnTo>
                  <a:lnTo>
                    <a:pt x="3953" y="441"/>
                  </a:lnTo>
                  <a:lnTo>
                    <a:pt x="3949" y="456"/>
                  </a:lnTo>
                  <a:lnTo>
                    <a:pt x="3951" y="505"/>
                  </a:lnTo>
                  <a:lnTo>
                    <a:pt x="3966" y="556"/>
                  </a:lnTo>
                  <a:lnTo>
                    <a:pt x="3983" y="614"/>
                  </a:lnTo>
                  <a:lnTo>
                    <a:pt x="3981" y="816"/>
                  </a:lnTo>
                  <a:lnTo>
                    <a:pt x="3963" y="895"/>
                  </a:lnTo>
                  <a:lnTo>
                    <a:pt x="3959" y="970"/>
                  </a:lnTo>
                  <a:lnTo>
                    <a:pt x="3957" y="1057"/>
                  </a:lnTo>
                  <a:lnTo>
                    <a:pt x="3914" y="1038"/>
                  </a:lnTo>
                  <a:lnTo>
                    <a:pt x="3872" y="1002"/>
                  </a:lnTo>
                  <a:lnTo>
                    <a:pt x="3808" y="966"/>
                  </a:lnTo>
                  <a:lnTo>
                    <a:pt x="3763" y="987"/>
                  </a:lnTo>
                  <a:lnTo>
                    <a:pt x="3752" y="1038"/>
                  </a:lnTo>
                  <a:lnTo>
                    <a:pt x="3690" y="1155"/>
                  </a:lnTo>
                  <a:lnTo>
                    <a:pt x="3667" y="1217"/>
                  </a:lnTo>
                  <a:lnTo>
                    <a:pt x="3682" y="1249"/>
                  </a:lnTo>
                  <a:lnTo>
                    <a:pt x="3709" y="1273"/>
                  </a:lnTo>
                  <a:lnTo>
                    <a:pt x="3739" y="1328"/>
                  </a:lnTo>
                  <a:lnTo>
                    <a:pt x="3823" y="1375"/>
                  </a:lnTo>
                  <a:lnTo>
                    <a:pt x="3923" y="1380"/>
                  </a:lnTo>
                  <a:lnTo>
                    <a:pt x="3963" y="1365"/>
                  </a:lnTo>
                  <a:lnTo>
                    <a:pt x="3976" y="1320"/>
                  </a:lnTo>
                  <a:lnTo>
                    <a:pt x="3970" y="1283"/>
                  </a:lnTo>
                  <a:lnTo>
                    <a:pt x="4002" y="1260"/>
                  </a:lnTo>
                  <a:lnTo>
                    <a:pt x="4044" y="1251"/>
                  </a:lnTo>
                  <a:lnTo>
                    <a:pt x="4132" y="1273"/>
                  </a:lnTo>
                  <a:lnTo>
                    <a:pt x="4185" y="1271"/>
                  </a:lnTo>
                  <a:lnTo>
                    <a:pt x="4185" y="1284"/>
                  </a:lnTo>
                  <a:lnTo>
                    <a:pt x="4153" y="1324"/>
                  </a:lnTo>
                  <a:lnTo>
                    <a:pt x="4168" y="1330"/>
                  </a:lnTo>
                  <a:lnTo>
                    <a:pt x="4138" y="1424"/>
                  </a:lnTo>
                  <a:lnTo>
                    <a:pt x="4128" y="1505"/>
                  </a:lnTo>
                  <a:lnTo>
                    <a:pt x="4091" y="1582"/>
                  </a:lnTo>
                  <a:lnTo>
                    <a:pt x="4066" y="1682"/>
                  </a:lnTo>
                  <a:lnTo>
                    <a:pt x="4029" y="1725"/>
                  </a:lnTo>
                  <a:lnTo>
                    <a:pt x="4017" y="1772"/>
                  </a:lnTo>
                  <a:lnTo>
                    <a:pt x="3946" y="1855"/>
                  </a:lnTo>
                  <a:lnTo>
                    <a:pt x="3923" y="1855"/>
                  </a:lnTo>
                  <a:lnTo>
                    <a:pt x="3908" y="1877"/>
                  </a:lnTo>
                  <a:lnTo>
                    <a:pt x="3855" y="1902"/>
                  </a:lnTo>
                  <a:lnTo>
                    <a:pt x="3831" y="1932"/>
                  </a:lnTo>
                  <a:lnTo>
                    <a:pt x="3769" y="1972"/>
                  </a:lnTo>
                  <a:lnTo>
                    <a:pt x="3737" y="2034"/>
                  </a:lnTo>
                  <a:lnTo>
                    <a:pt x="3686" y="2092"/>
                  </a:lnTo>
                  <a:lnTo>
                    <a:pt x="3686" y="2116"/>
                  </a:lnTo>
                  <a:lnTo>
                    <a:pt x="3658" y="2171"/>
                  </a:lnTo>
                  <a:lnTo>
                    <a:pt x="3609" y="2173"/>
                  </a:lnTo>
                  <a:lnTo>
                    <a:pt x="3569" y="2250"/>
                  </a:lnTo>
                  <a:lnTo>
                    <a:pt x="3462" y="2429"/>
                  </a:lnTo>
                  <a:lnTo>
                    <a:pt x="3379" y="2508"/>
                  </a:lnTo>
                  <a:lnTo>
                    <a:pt x="3366" y="2580"/>
                  </a:lnTo>
                  <a:lnTo>
                    <a:pt x="3319" y="2600"/>
                  </a:lnTo>
                  <a:lnTo>
                    <a:pt x="3272" y="2655"/>
                  </a:lnTo>
                  <a:lnTo>
                    <a:pt x="3247" y="2655"/>
                  </a:lnTo>
                  <a:lnTo>
                    <a:pt x="3234" y="2676"/>
                  </a:lnTo>
                  <a:lnTo>
                    <a:pt x="2965" y="2941"/>
                  </a:lnTo>
                  <a:lnTo>
                    <a:pt x="2931" y="2947"/>
                  </a:lnTo>
                  <a:lnTo>
                    <a:pt x="2933" y="2960"/>
                  </a:lnTo>
                  <a:lnTo>
                    <a:pt x="2890" y="3009"/>
                  </a:lnTo>
                  <a:lnTo>
                    <a:pt x="2713" y="3124"/>
                  </a:lnTo>
                  <a:lnTo>
                    <a:pt x="2675" y="3165"/>
                  </a:lnTo>
                  <a:lnTo>
                    <a:pt x="2613" y="3184"/>
                  </a:lnTo>
                  <a:lnTo>
                    <a:pt x="2613" y="3201"/>
                  </a:lnTo>
                  <a:lnTo>
                    <a:pt x="2513" y="3227"/>
                  </a:lnTo>
                  <a:lnTo>
                    <a:pt x="2457" y="3261"/>
                  </a:lnTo>
                  <a:lnTo>
                    <a:pt x="2398" y="3267"/>
                  </a:lnTo>
                  <a:lnTo>
                    <a:pt x="2370" y="3244"/>
                  </a:lnTo>
                  <a:lnTo>
                    <a:pt x="2291" y="3248"/>
                  </a:lnTo>
                  <a:lnTo>
                    <a:pt x="2227" y="3269"/>
                  </a:lnTo>
                  <a:lnTo>
                    <a:pt x="2199" y="3316"/>
                  </a:lnTo>
                  <a:lnTo>
                    <a:pt x="2238" y="3348"/>
                  </a:lnTo>
                  <a:lnTo>
                    <a:pt x="2235" y="3361"/>
                  </a:lnTo>
                  <a:lnTo>
                    <a:pt x="2144" y="3363"/>
                  </a:lnTo>
                  <a:lnTo>
                    <a:pt x="2092" y="3336"/>
                  </a:lnTo>
                  <a:lnTo>
                    <a:pt x="2050" y="3331"/>
                  </a:lnTo>
                  <a:lnTo>
                    <a:pt x="2014" y="3368"/>
                  </a:lnTo>
                  <a:lnTo>
                    <a:pt x="2029" y="3400"/>
                  </a:lnTo>
                  <a:lnTo>
                    <a:pt x="2012" y="3417"/>
                  </a:lnTo>
                  <a:lnTo>
                    <a:pt x="1888" y="3391"/>
                  </a:lnTo>
                  <a:lnTo>
                    <a:pt x="1854" y="3363"/>
                  </a:lnTo>
                  <a:lnTo>
                    <a:pt x="1734" y="3333"/>
                  </a:lnTo>
                  <a:lnTo>
                    <a:pt x="1657" y="3349"/>
                  </a:lnTo>
                  <a:lnTo>
                    <a:pt x="1657" y="3366"/>
                  </a:lnTo>
                  <a:lnTo>
                    <a:pt x="1615" y="3381"/>
                  </a:lnTo>
                  <a:lnTo>
                    <a:pt x="1555" y="3349"/>
                  </a:lnTo>
                  <a:lnTo>
                    <a:pt x="1418" y="3349"/>
                  </a:lnTo>
                  <a:lnTo>
                    <a:pt x="1376" y="3366"/>
                  </a:lnTo>
                  <a:lnTo>
                    <a:pt x="1363" y="3410"/>
                  </a:lnTo>
                  <a:lnTo>
                    <a:pt x="1337" y="3397"/>
                  </a:lnTo>
                  <a:lnTo>
                    <a:pt x="1305" y="3406"/>
                  </a:lnTo>
                  <a:lnTo>
                    <a:pt x="1276" y="3430"/>
                  </a:lnTo>
                  <a:lnTo>
                    <a:pt x="1259" y="3449"/>
                  </a:lnTo>
                  <a:lnTo>
                    <a:pt x="1199" y="3453"/>
                  </a:lnTo>
                  <a:lnTo>
                    <a:pt x="1160" y="3472"/>
                  </a:lnTo>
                  <a:lnTo>
                    <a:pt x="1083" y="3444"/>
                  </a:lnTo>
                  <a:lnTo>
                    <a:pt x="1019" y="3447"/>
                  </a:lnTo>
                  <a:lnTo>
                    <a:pt x="1005" y="3466"/>
                  </a:lnTo>
                  <a:lnTo>
                    <a:pt x="943" y="3453"/>
                  </a:lnTo>
                  <a:lnTo>
                    <a:pt x="889" y="3515"/>
                  </a:lnTo>
                  <a:lnTo>
                    <a:pt x="842" y="3525"/>
                  </a:lnTo>
                  <a:lnTo>
                    <a:pt x="825" y="3562"/>
                  </a:lnTo>
                  <a:lnTo>
                    <a:pt x="798" y="3553"/>
                  </a:lnTo>
                  <a:lnTo>
                    <a:pt x="774" y="3564"/>
                  </a:lnTo>
                  <a:lnTo>
                    <a:pt x="646" y="3504"/>
                  </a:lnTo>
                  <a:lnTo>
                    <a:pt x="619" y="3519"/>
                  </a:lnTo>
                  <a:lnTo>
                    <a:pt x="616" y="3457"/>
                  </a:lnTo>
                  <a:lnTo>
                    <a:pt x="567" y="3432"/>
                  </a:lnTo>
                  <a:lnTo>
                    <a:pt x="531" y="3449"/>
                  </a:lnTo>
                  <a:lnTo>
                    <a:pt x="506" y="3440"/>
                  </a:lnTo>
                  <a:lnTo>
                    <a:pt x="527" y="3421"/>
                  </a:lnTo>
                  <a:lnTo>
                    <a:pt x="514" y="3368"/>
                  </a:lnTo>
                  <a:lnTo>
                    <a:pt x="454" y="3357"/>
                  </a:lnTo>
                  <a:lnTo>
                    <a:pt x="410" y="3395"/>
                  </a:lnTo>
                  <a:lnTo>
                    <a:pt x="414" y="3444"/>
                  </a:lnTo>
                  <a:lnTo>
                    <a:pt x="380" y="3419"/>
                  </a:lnTo>
                  <a:lnTo>
                    <a:pt x="378" y="3366"/>
                  </a:lnTo>
                  <a:lnTo>
                    <a:pt x="397" y="3323"/>
                  </a:lnTo>
                  <a:lnTo>
                    <a:pt x="384" y="3257"/>
                  </a:lnTo>
                  <a:lnTo>
                    <a:pt x="420" y="3201"/>
                  </a:lnTo>
                  <a:lnTo>
                    <a:pt x="375" y="3118"/>
                  </a:lnTo>
                  <a:lnTo>
                    <a:pt x="328" y="3077"/>
                  </a:lnTo>
                  <a:lnTo>
                    <a:pt x="290" y="3009"/>
                  </a:lnTo>
                  <a:lnTo>
                    <a:pt x="290" y="2943"/>
                  </a:lnTo>
                  <a:lnTo>
                    <a:pt x="316" y="2918"/>
                  </a:lnTo>
                  <a:lnTo>
                    <a:pt x="343" y="2945"/>
                  </a:lnTo>
                  <a:lnTo>
                    <a:pt x="365" y="2945"/>
                  </a:lnTo>
                  <a:lnTo>
                    <a:pt x="395" y="2911"/>
                  </a:lnTo>
                  <a:lnTo>
                    <a:pt x="410" y="2832"/>
                  </a:lnTo>
                  <a:lnTo>
                    <a:pt x="382" y="2745"/>
                  </a:lnTo>
                  <a:lnTo>
                    <a:pt x="388" y="2706"/>
                  </a:lnTo>
                  <a:lnTo>
                    <a:pt x="313" y="2583"/>
                  </a:lnTo>
                  <a:lnTo>
                    <a:pt x="311" y="2527"/>
                  </a:lnTo>
                  <a:lnTo>
                    <a:pt x="239" y="2433"/>
                  </a:lnTo>
                  <a:lnTo>
                    <a:pt x="207" y="2282"/>
                  </a:lnTo>
                  <a:lnTo>
                    <a:pt x="151" y="2141"/>
                  </a:lnTo>
                  <a:lnTo>
                    <a:pt x="153" y="2068"/>
                  </a:lnTo>
                  <a:lnTo>
                    <a:pt x="98" y="1909"/>
                  </a:lnTo>
                  <a:lnTo>
                    <a:pt x="15" y="1849"/>
                  </a:lnTo>
                  <a:lnTo>
                    <a:pt x="2" y="176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4797644" y="3563118"/>
              <a:ext cx="28447" cy="26734"/>
            </a:xfrm>
            <a:custGeom>
              <a:avLst/>
              <a:gdLst/>
              <a:ahLst/>
              <a:cxnLst/>
              <a:rect l="l" t="t" r="r" b="b"/>
              <a:pathLst>
                <a:path w="598" h="562" extrusionOk="0">
                  <a:moveTo>
                    <a:pt x="93" y="469"/>
                  </a:moveTo>
                  <a:lnTo>
                    <a:pt x="131" y="501"/>
                  </a:lnTo>
                  <a:lnTo>
                    <a:pt x="159" y="537"/>
                  </a:lnTo>
                  <a:lnTo>
                    <a:pt x="217" y="561"/>
                  </a:lnTo>
                  <a:lnTo>
                    <a:pt x="264" y="560"/>
                  </a:lnTo>
                  <a:lnTo>
                    <a:pt x="278" y="533"/>
                  </a:lnTo>
                  <a:lnTo>
                    <a:pt x="296" y="513"/>
                  </a:lnTo>
                  <a:lnTo>
                    <a:pt x="317" y="450"/>
                  </a:lnTo>
                  <a:lnTo>
                    <a:pt x="362" y="437"/>
                  </a:lnTo>
                  <a:lnTo>
                    <a:pt x="396" y="415"/>
                  </a:lnTo>
                  <a:lnTo>
                    <a:pt x="441" y="407"/>
                  </a:lnTo>
                  <a:lnTo>
                    <a:pt x="471" y="415"/>
                  </a:lnTo>
                  <a:lnTo>
                    <a:pt x="519" y="384"/>
                  </a:lnTo>
                  <a:lnTo>
                    <a:pt x="530" y="343"/>
                  </a:lnTo>
                  <a:lnTo>
                    <a:pt x="511" y="324"/>
                  </a:lnTo>
                  <a:lnTo>
                    <a:pt x="505" y="294"/>
                  </a:lnTo>
                  <a:lnTo>
                    <a:pt x="552" y="270"/>
                  </a:lnTo>
                  <a:lnTo>
                    <a:pt x="598" y="230"/>
                  </a:lnTo>
                  <a:lnTo>
                    <a:pt x="596" y="168"/>
                  </a:lnTo>
                  <a:lnTo>
                    <a:pt x="554" y="68"/>
                  </a:lnTo>
                  <a:lnTo>
                    <a:pt x="498" y="25"/>
                  </a:lnTo>
                  <a:lnTo>
                    <a:pt x="458" y="36"/>
                  </a:lnTo>
                  <a:lnTo>
                    <a:pt x="421" y="10"/>
                  </a:lnTo>
                  <a:lnTo>
                    <a:pt x="406" y="21"/>
                  </a:lnTo>
                  <a:lnTo>
                    <a:pt x="381" y="2"/>
                  </a:lnTo>
                  <a:lnTo>
                    <a:pt x="343" y="0"/>
                  </a:lnTo>
                  <a:lnTo>
                    <a:pt x="336" y="21"/>
                  </a:lnTo>
                  <a:lnTo>
                    <a:pt x="302" y="40"/>
                  </a:lnTo>
                  <a:lnTo>
                    <a:pt x="279" y="66"/>
                  </a:lnTo>
                  <a:lnTo>
                    <a:pt x="185" y="81"/>
                  </a:lnTo>
                  <a:lnTo>
                    <a:pt x="127" y="132"/>
                  </a:lnTo>
                  <a:lnTo>
                    <a:pt x="103" y="200"/>
                  </a:lnTo>
                  <a:lnTo>
                    <a:pt x="35" y="253"/>
                  </a:lnTo>
                  <a:lnTo>
                    <a:pt x="1" y="277"/>
                  </a:lnTo>
                  <a:lnTo>
                    <a:pt x="22" y="326"/>
                  </a:lnTo>
                  <a:lnTo>
                    <a:pt x="52" y="356"/>
                  </a:lnTo>
                  <a:lnTo>
                    <a:pt x="59" y="383"/>
                  </a:lnTo>
                  <a:lnTo>
                    <a:pt x="89" y="41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4797644" y="3563118"/>
              <a:ext cx="28447" cy="26734"/>
            </a:xfrm>
            <a:custGeom>
              <a:avLst/>
              <a:gdLst/>
              <a:ahLst/>
              <a:cxnLst/>
              <a:rect l="l" t="t" r="r" b="b"/>
              <a:pathLst>
                <a:path w="598" h="562" extrusionOk="0">
                  <a:moveTo>
                    <a:pt x="93" y="469"/>
                  </a:moveTo>
                  <a:lnTo>
                    <a:pt x="89" y="418"/>
                  </a:lnTo>
                  <a:lnTo>
                    <a:pt x="59" y="383"/>
                  </a:lnTo>
                  <a:lnTo>
                    <a:pt x="52" y="356"/>
                  </a:lnTo>
                  <a:lnTo>
                    <a:pt x="22" y="326"/>
                  </a:lnTo>
                  <a:lnTo>
                    <a:pt x="1" y="277"/>
                  </a:lnTo>
                  <a:lnTo>
                    <a:pt x="35" y="253"/>
                  </a:lnTo>
                  <a:lnTo>
                    <a:pt x="103" y="200"/>
                  </a:lnTo>
                  <a:lnTo>
                    <a:pt x="127" y="132"/>
                  </a:lnTo>
                  <a:lnTo>
                    <a:pt x="185" y="81"/>
                  </a:lnTo>
                  <a:lnTo>
                    <a:pt x="279" y="66"/>
                  </a:lnTo>
                  <a:lnTo>
                    <a:pt x="302" y="40"/>
                  </a:lnTo>
                  <a:lnTo>
                    <a:pt x="336" y="21"/>
                  </a:lnTo>
                  <a:lnTo>
                    <a:pt x="343" y="0"/>
                  </a:lnTo>
                  <a:lnTo>
                    <a:pt x="381" y="2"/>
                  </a:lnTo>
                  <a:lnTo>
                    <a:pt x="406" y="21"/>
                  </a:lnTo>
                  <a:lnTo>
                    <a:pt x="421" y="10"/>
                  </a:lnTo>
                  <a:lnTo>
                    <a:pt x="458" y="36"/>
                  </a:lnTo>
                  <a:lnTo>
                    <a:pt x="498" y="25"/>
                  </a:lnTo>
                  <a:lnTo>
                    <a:pt x="554" y="68"/>
                  </a:lnTo>
                  <a:lnTo>
                    <a:pt x="596" y="168"/>
                  </a:lnTo>
                  <a:lnTo>
                    <a:pt x="598" y="230"/>
                  </a:lnTo>
                  <a:lnTo>
                    <a:pt x="552" y="270"/>
                  </a:lnTo>
                  <a:lnTo>
                    <a:pt x="505" y="294"/>
                  </a:lnTo>
                  <a:lnTo>
                    <a:pt x="511" y="324"/>
                  </a:lnTo>
                  <a:lnTo>
                    <a:pt x="530" y="343"/>
                  </a:lnTo>
                  <a:lnTo>
                    <a:pt x="519" y="384"/>
                  </a:lnTo>
                  <a:lnTo>
                    <a:pt x="471" y="415"/>
                  </a:lnTo>
                  <a:lnTo>
                    <a:pt x="441" y="407"/>
                  </a:lnTo>
                  <a:lnTo>
                    <a:pt x="396" y="415"/>
                  </a:lnTo>
                  <a:lnTo>
                    <a:pt x="362" y="437"/>
                  </a:lnTo>
                  <a:lnTo>
                    <a:pt x="317" y="450"/>
                  </a:lnTo>
                  <a:lnTo>
                    <a:pt x="296" y="513"/>
                  </a:lnTo>
                  <a:lnTo>
                    <a:pt x="278" y="533"/>
                  </a:lnTo>
                  <a:lnTo>
                    <a:pt x="264" y="560"/>
                  </a:lnTo>
                  <a:lnTo>
                    <a:pt x="217" y="561"/>
                  </a:lnTo>
                  <a:lnTo>
                    <a:pt x="159" y="537"/>
                  </a:lnTo>
                  <a:lnTo>
                    <a:pt x="131" y="50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6338840" y="3584619"/>
              <a:ext cx="1475" cy="4519"/>
            </a:xfrm>
            <a:custGeom>
              <a:avLst/>
              <a:gdLst/>
              <a:ahLst/>
              <a:cxnLst/>
              <a:rect l="l" t="t" r="r" b="b"/>
              <a:pathLst>
                <a:path w="31" h="95" extrusionOk="0">
                  <a:moveTo>
                    <a:pt x="0" y="94"/>
                  </a:moveTo>
                  <a:lnTo>
                    <a:pt x="17" y="0"/>
                  </a:lnTo>
                  <a:lnTo>
                    <a:pt x="31" y="5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6338840" y="3541379"/>
              <a:ext cx="5756" cy="17506"/>
            </a:xfrm>
            <a:custGeom>
              <a:avLst/>
              <a:gdLst/>
              <a:ahLst/>
              <a:cxnLst/>
              <a:rect l="l" t="t" r="r" b="b"/>
              <a:pathLst>
                <a:path w="121" h="368" extrusionOk="0">
                  <a:moveTo>
                    <a:pt x="23" y="358"/>
                  </a:moveTo>
                  <a:lnTo>
                    <a:pt x="0" y="282"/>
                  </a:lnTo>
                  <a:lnTo>
                    <a:pt x="8" y="230"/>
                  </a:lnTo>
                  <a:lnTo>
                    <a:pt x="14" y="183"/>
                  </a:lnTo>
                  <a:lnTo>
                    <a:pt x="59" y="130"/>
                  </a:lnTo>
                  <a:lnTo>
                    <a:pt x="87" y="75"/>
                  </a:lnTo>
                  <a:lnTo>
                    <a:pt x="72" y="40"/>
                  </a:lnTo>
                  <a:lnTo>
                    <a:pt x="87" y="0"/>
                  </a:lnTo>
                  <a:lnTo>
                    <a:pt x="112" y="4"/>
                  </a:lnTo>
                  <a:lnTo>
                    <a:pt x="121" y="62"/>
                  </a:lnTo>
                  <a:lnTo>
                    <a:pt x="110" y="134"/>
                  </a:lnTo>
                  <a:lnTo>
                    <a:pt x="51" y="213"/>
                  </a:lnTo>
                  <a:lnTo>
                    <a:pt x="38" y="316"/>
                  </a:lnTo>
                  <a:lnTo>
                    <a:pt x="53" y="36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6319432" y="3521400"/>
              <a:ext cx="3948" cy="5851"/>
            </a:xfrm>
            <a:custGeom>
              <a:avLst/>
              <a:gdLst/>
              <a:ahLst/>
              <a:cxnLst/>
              <a:rect l="l" t="t" r="r" b="b"/>
              <a:pathLst>
                <a:path w="83" h="123" extrusionOk="0">
                  <a:moveTo>
                    <a:pt x="0" y="13"/>
                  </a:moveTo>
                  <a:lnTo>
                    <a:pt x="47" y="77"/>
                  </a:lnTo>
                  <a:lnTo>
                    <a:pt x="72" y="123"/>
                  </a:lnTo>
                  <a:lnTo>
                    <a:pt x="83" y="77"/>
                  </a:lnTo>
                  <a:lnTo>
                    <a:pt x="64" y="53"/>
                  </a:lnTo>
                  <a:lnTo>
                    <a:pt x="68" y="21"/>
                  </a:lnTo>
                  <a:lnTo>
                    <a:pt x="36" y="1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6314913" y="3503228"/>
              <a:ext cx="1332" cy="1380"/>
            </a:xfrm>
            <a:custGeom>
              <a:avLst/>
              <a:gdLst/>
              <a:ahLst/>
              <a:cxnLst/>
              <a:rect l="l" t="t" r="r" b="b"/>
              <a:pathLst>
                <a:path w="28" h="29" extrusionOk="0">
                  <a:moveTo>
                    <a:pt x="27" y="28"/>
                  </a:moveTo>
                  <a:lnTo>
                    <a:pt x="22" y="0"/>
                  </a:lnTo>
                  <a:lnTo>
                    <a:pt x="1" y="2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6268533" y="3445384"/>
              <a:ext cx="3187" cy="6470"/>
            </a:xfrm>
            <a:custGeom>
              <a:avLst/>
              <a:gdLst/>
              <a:ahLst/>
              <a:cxnLst/>
              <a:rect l="l" t="t" r="r" b="b"/>
              <a:pathLst>
                <a:path w="67" h="136" extrusionOk="0">
                  <a:moveTo>
                    <a:pt x="21" y="106"/>
                  </a:moveTo>
                  <a:lnTo>
                    <a:pt x="38" y="62"/>
                  </a:lnTo>
                  <a:lnTo>
                    <a:pt x="1" y="19"/>
                  </a:lnTo>
                  <a:lnTo>
                    <a:pt x="42" y="10"/>
                  </a:lnTo>
                  <a:lnTo>
                    <a:pt x="59" y="0"/>
                  </a:lnTo>
                  <a:lnTo>
                    <a:pt x="67" y="85"/>
                  </a:lnTo>
                  <a:lnTo>
                    <a:pt x="46" y="13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229240" y="3333882"/>
              <a:ext cx="1760" cy="1665"/>
            </a:xfrm>
            <a:custGeom>
              <a:avLst/>
              <a:gdLst/>
              <a:ahLst/>
              <a:cxnLst/>
              <a:rect l="l" t="t" r="r" b="b"/>
              <a:pathLst>
                <a:path w="37" h="35" extrusionOk="0">
                  <a:moveTo>
                    <a:pt x="0" y="0"/>
                  </a:moveTo>
                  <a:lnTo>
                    <a:pt x="15" y="34"/>
                  </a:lnTo>
                  <a:lnTo>
                    <a:pt x="36" y="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6227528" y="3340161"/>
              <a:ext cx="2474" cy="3092"/>
            </a:xfrm>
            <a:custGeom>
              <a:avLst/>
              <a:gdLst/>
              <a:ahLst/>
              <a:cxnLst/>
              <a:rect l="l" t="t" r="r" b="b"/>
              <a:pathLst>
                <a:path w="52" h="65" extrusionOk="0">
                  <a:moveTo>
                    <a:pt x="1" y="0"/>
                  </a:moveTo>
                  <a:lnTo>
                    <a:pt x="1" y="64"/>
                  </a:lnTo>
                  <a:lnTo>
                    <a:pt x="25" y="49"/>
                  </a:lnTo>
                  <a:lnTo>
                    <a:pt x="51" y="47"/>
                  </a:lnTo>
                  <a:lnTo>
                    <a:pt x="33" y="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6188045" y="3427641"/>
              <a:ext cx="1998" cy="2093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0" y="19"/>
                  </a:moveTo>
                  <a:lnTo>
                    <a:pt x="16" y="44"/>
                  </a:lnTo>
                  <a:lnTo>
                    <a:pt x="42" y="2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185001" y="3419840"/>
              <a:ext cx="6945" cy="4519"/>
            </a:xfrm>
            <a:custGeom>
              <a:avLst/>
              <a:gdLst/>
              <a:ahLst/>
              <a:cxnLst/>
              <a:rect l="l" t="t" r="r" b="b"/>
              <a:pathLst>
                <a:path w="146" h="95" extrusionOk="0">
                  <a:moveTo>
                    <a:pt x="4" y="70"/>
                  </a:moveTo>
                  <a:lnTo>
                    <a:pt x="27" y="95"/>
                  </a:lnTo>
                  <a:lnTo>
                    <a:pt x="57" y="83"/>
                  </a:lnTo>
                  <a:lnTo>
                    <a:pt x="87" y="44"/>
                  </a:lnTo>
                  <a:lnTo>
                    <a:pt x="145" y="36"/>
                  </a:lnTo>
                  <a:lnTo>
                    <a:pt x="145" y="18"/>
                  </a:lnTo>
                  <a:lnTo>
                    <a:pt x="80" y="1"/>
                  </a:lnTo>
                  <a:lnTo>
                    <a:pt x="16" y="38"/>
                  </a:lnTo>
                  <a:cubicBezTo>
                    <a:pt x="16" y="38"/>
                    <a:pt x="0" y="72"/>
                    <a:pt x="4" y="7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159218" y="3407757"/>
              <a:ext cx="2188" cy="3615"/>
            </a:xfrm>
            <a:custGeom>
              <a:avLst/>
              <a:gdLst/>
              <a:ahLst/>
              <a:cxnLst/>
              <a:rect l="l" t="t" r="r" b="b"/>
              <a:pathLst>
                <a:path w="46" h="76" extrusionOk="0">
                  <a:moveTo>
                    <a:pt x="19" y="76"/>
                  </a:moveTo>
                  <a:lnTo>
                    <a:pt x="0" y="44"/>
                  </a:lnTo>
                  <a:lnTo>
                    <a:pt x="17" y="0"/>
                  </a:lnTo>
                  <a:lnTo>
                    <a:pt x="46" y="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6150894" y="3381879"/>
              <a:ext cx="2616" cy="3282"/>
            </a:xfrm>
            <a:custGeom>
              <a:avLst/>
              <a:gdLst/>
              <a:ahLst/>
              <a:cxnLst/>
              <a:rect l="l" t="t" r="r" b="b"/>
              <a:pathLst>
                <a:path w="55" h="69" extrusionOk="0">
                  <a:moveTo>
                    <a:pt x="27" y="68"/>
                  </a:moveTo>
                  <a:lnTo>
                    <a:pt x="19" y="42"/>
                  </a:lnTo>
                  <a:lnTo>
                    <a:pt x="6" y="51"/>
                  </a:lnTo>
                  <a:lnTo>
                    <a:pt x="0" y="29"/>
                  </a:lnTo>
                  <a:lnTo>
                    <a:pt x="30" y="0"/>
                  </a:lnTo>
                  <a:lnTo>
                    <a:pt x="55" y="3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6154033" y="3382403"/>
              <a:ext cx="6850" cy="685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28" y="119"/>
                  </a:moveTo>
                  <a:lnTo>
                    <a:pt x="0" y="142"/>
                  </a:lnTo>
                  <a:lnTo>
                    <a:pt x="19" y="144"/>
                  </a:lnTo>
                  <a:lnTo>
                    <a:pt x="60" y="129"/>
                  </a:lnTo>
                  <a:lnTo>
                    <a:pt x="128" y="140"/>
                  </a:lnTo>
                  <a:lnTo>
                    <a:pt x="143" y="99"/>
                  </a:lnTo>
                  <a:lnTo>
                    <a:pt x="124" y="91"/>
                  </a:lnTo>
                  <a:lnTo>
                    <a:pt x="104" y="95"/>
                  </a:lnTo>
                  <a:lnTo>
                    <a:pt x="92" y="82"/>
                  </a:lnTo>
                  <a:lnTo>
                    <a:pt x="134" y="40"/>
                  </a:lnTo>
                  <a:lnTo>
                    <a:pt x="128" y="29"/>
                  </a:lnTo>
                  <a:lnTo>
                    <a:pt x="87" y="42"/>
                  </a:lnTo>
                  <a:lnTo>
                    <a:pt x="85" y="1"/>
                  </a:lnTo>
                  <a:lnTo>
                    <a:pt x="57" y="16"/>
                  </a:lnTo>
                  <a:lnTo>
                    <a:pt x="47" y="38"/>
                  </a:lnTo>
                  <a:lnTo>
                    <a:pt x="8" y="37"/>
                  </a:lnTo>
                  <a:lnTo>
                    <a:pt x="19" y="50"/>
                  </a:lnTo>
                  <a:lnTo>
                    <a:pt x="10" y="6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6156983" y="3346155"/>
              <a:ext cx="4234" cy="4947"/>
            </a:xfrm>
            <a:custGeom>
              <a:avLst/>
              <a:gdLst/>
              <a:ahLst/>
              <a:cxnLst/>
              <a:rect l="l" t="t" r="r" b="b"/>
              <a:pathLst>
                <a:path w="89" h="104" extrusionOk="0">
                  <a:moveTo>
                    <a:pt x="0" y="89"/>
                  </a:moveTo>
                  <a:lnTo>
                    <a:pt x="36" y="104"/>
                  </a:lnTo>
                  <a:lnTo>
                    <a:pt x="45" y="66"/>
                  </a:lnTo>
                  <a:lnTo>
                    <a:pt x="89" y="25"/>
                  </a:lnTo>
                  <a:lnTo>
                    <a:pt x="68" y="0"/>
                  </a:lnTo>
                  <a:lnTo>
                    <a:pt x="15" y="5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6154366" y="3351768"/>
              <a:ext cx="1475" cy="1427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1" y="14"/>
                  </a:moveTo>
                  <a:lnTo>
                    <a:pt x="31" y="29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7"/>
            <p:cNvSpPr/>
            <p:nvPr/>
          </p:nvSpPr>
          <p:spPr>
            <a:xfrm>
              <a:off x="6152511" y="3353290"/>
              <a:ext cx="1475" cy="1047"/>
            </a:xfrm>
            <a:custGeom>
              <a:avLst/>
              <a:gdLst/>
              <a:ahLst/>
              <a:cxnLst/>
              <a:rect l="l" t="t" r="r" b="b"/>
              <a:pathLst>
                <a:path w="31" h="22" extrusionOk="0">
                  <a:moveTo>
                    <a:pt x="0" y="1"/>
                  </a:moveTo>
                  <a:lnTo>
                    <a:pt x="15" y="22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7"/>
            <p:cNvSpPr/>
            <p:nvPr/>
          </p:nvSpPr>
          <p:spPr>
            <a:xfrm>
              <a:off x="6148040" y="3354575"/>
              <a:ext cx="1475" cy="1189"/>
            </a:xfrm>
            <a:custGeom>
              <a:avLst/>
              <a:gdLst/>
              <a:ahLst/>
              <a:cxnLst/>
              <a:rect l="l" t="t" r="r" b="b"/>
              <a:pathLst>
                <a:path w="31" h="25" extrusionOk="0">
                  <a:moveTo>
                    <a:pt x="0" y="23"/>
                  </a:moveTo>
                  <a:lnTo>
                    <a:pt x="30" y="25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7"/>
            <p:cNvSpPr/>
            <p:nvPr/>
          </p:nvSpPr>
          <p:spPr>
            <a:xfrm>
              <a:off x="6144710" y="3356335"/>
              <a:ext cx="4424" cy="2949"/>
            </a:xfrm>
            <a:custGeom>
              <a:avLst/>
              <a:gdLst/>
              <a:ahLst/>
              <a:cxnLst/>
              <a:rect l="l" t="t" r="r" b="b"/>
              <a:pathLst>
                <a:path w="93" h="62" extrusionOk="0">
                  <a:moveTo>
                    <a:pt x="6" y="61"/>
                  </a:moveTo>
                  <a:lnTo>
                    <a:pt x="0" y="31"/>
                  </a:lnTo>
                  <a:lnTo>
                    <a:pt x="49" y="3"/>
                  </a:lnTo>
                  <a:lnTo>
                    <a:pt x="93" y="1"/>
                  </a:lnTo>
                  <a:lnTo>
                    <a:pt x="76" y="29"/>
                  </a:lnTo>
                  <a:lnTo>
                    <a:pt x="32" y="3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7"/>
            <p:cNvSpPr/>
            <p:nvPr/>
          </p:nvSpPr>
          <p:spPr>
            <a:xfrm>
              <a:off x="6141047" y="3359236"/>
              <a:ext cx="3187" cy="1665"/>
            </a:xfrm>
            <a:custGeom>
              <a:avLst/>
              <a:gdLst/>
              <a:ahLst/>
              <a:cxnLst/>
              <a:rect l="l" t="t" r="r" b="b"/>
              <a:pathLst>
                <a:path w="67" h="35" extrusionOk="0">
                  <a:moveTo>
                    <a:pt x="0" y="19"/>
                  </a:moveTo>
                  <a:lnTo>
                    <a:pt x="21" y="34"/>
                  </a:lnTo>
                  <a:lnTo>
                    <a:pt x="66" y="1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7"/>
            <p:cNvSpPr/>
            <p:nvPr/>
          </p:nvSpPr>
          <p:spPr>
            <a:xfrm>
              <a:off x="6108414" y="3345679"/>
              <a:ext cx="2379" cy="4567"/>
            </a:xfrm>
            <a:custGeom>
              <a:avLst/>
              <a:gdLst/>
              <a:ahLst/>
              <a:cxnLst/>
              <a:rect l="l" t="t" r="r" b="b"/>
              <a:pathLst>
                <a:path w="50" h="96" extrusionOk="0">
                  <a:moveTo>
                    <a:pt x="31" y="95"/>
                  </a:moveTo>
                  <a:lnTo>
                    <a:pt x="1" y="44"/>
                  </a:lnTo>
                  <a:lnTo>
                    <a:pt x="10" y="8"/>
                  </a:lnTo>
                  <a:lnTo>
                    <a:pt x="50" y="1"/>
                  </a:lnTo>
                  <a:lnTo>
                    <a:pt x="35" y="4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7"/>
            <p:cNvSpPr/>
            <p:nvPr/>
          </p:nvSpPr>
          <p:spPr>
            <a:xfrm>
              <a:off x="6082204" y="3348105"/>
              <a:ext cx="14461" cy="9752"/>
            </a:xfrm>
            <a:custGeom>
              <a:avLst/>
              <a:gdLst/>
              <a:ahLst/>
              <a:cxnLst/>
              <a:rect l="l" t="t" r="r" b="b"/>
              <a:pathLst>
                <a:path w="304" h="205" extrusionOk="0">
                  <a:moveTo>
                    <a:pt x="10" y="18"/>
                  </a:moveTo>
                  <a:lnTo>
                    <a:pt x="15" y="78"/>
                  </a:lnTo>
                  <a:lnTo>
                    <a:pt x="59" y="129"/>
                  </a:lnTo>
                  <a:lnTo>
                    <a:pt x="95" y="174"/>
                  </a:lnTo>
                  <a:lnTo>
                    <a:pt x="166" y="204"/>
                  </a:lnTo>
                  <a:lnTo>
                    <a:pt x="255" y="112"/>
                  </a:lnTo>
                  <a:lnTo>
                    <a:pt x="275" y="116"/>
                  </a:lnTo>
                  <a:lnTo>
                    <a:pt x="279" y="89"/>
                  </a:lnTo>
                  <a:lnTo>
                    <a:pt x="304" y="69"/>
                  </a:lnTo>
                  <a:lnTo>
                    <a:pt x="283" y="52"/>
                  </a:lnTo>
                  <a:lnTo>
                    <a:pt x="270" y="18"/>
                  </a:lnTo>
                  <a:lnTo>
                    <a:pt x="247" y="18"/>
                  </a:lnTo>
                  <a:lnTo>
                    <a:pt x="215" y="35"/>
                  </a:lnTo>
                  <a:lnTo>
                    <a:pt x="145" y="35"/>
                  </a:lnTo>
                  <a:lnTo>
                    <a:pt x="115" y="70"/>
                  </a:lnTo>
                  <a:lnTo>
                    <a:pt x="85" y="55"/>
                  </a:lnTo>
                  <a:lnTo>
                    <a:pt x="79" y="38"/>
                  </a:lnTo>
                  <a:lnTo>
                    <a:pt x="47" y="35"/>
                  </a:lnTo>
                  <a:lnTo>
                    <a:pt x="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7"/>
            <p:cNvSpPr/>
            <p:nvPr/>
          </p:nvSpPr>
          <p:spPr>
            <a:xfrm>
              <a:off x="6078779" y="3349532"/>
              <a:ext cx="6422" cy="5899"/>
            </a:xfrm>
            <a:custGeom>
              <a:avLst/>
              <a:gdLst/>
              <a:ahLst/>
              <a:cxnLst/>
              <a:rect l="l" t="t" r="r" b="b"/>
              <a:pathLst>
                <a:path w="135" h="124" extrusionOk="0">
                  <a:moveTo>
                    <a:pt x="65" y="1"/>
                  </a:moveTo>
                  <a:lnTo>
                    <a:pt x="86" y="93"/>
                  </a:lnTo>
                  <a:lnTo>
                    <a:pt x="129" y="108"/>
                  </a:lnTo>
                  <a:lnTo>
                    <a:pt x="135" y="123"/>
                  </a:lnTo>
                  <a:lnTo>
                    <a:pt x="76" y="110"/>
                  </a:lnTo>
                  <a:lnTo>
                    <a:pt x="55" y="112"/>
                  </a:lnTo>
                  <a:lnTo>
                    <a:pt x="1" y="99"/>
                  </a:lnTo>
                  <a:lnTo>
                    <a:pt x="3" y="69"/>
                  </a:lnTo>
                  <a:lnTo>
                    <a:pt x="20" y="67"/>
                  </a:lnTo>
                  <a:lnTo>
                    <a:pt x="44" y="74"/>
                  </a:lnTo>
                  <a:lnTo>
                    <a:pt x="44" y="59"/>
                  </a:lnTo>
                  <a:lnTo>
                    <a:pt x="33" y="54"/>
                  </a:lnTo>
                  <a:lnTo>
                    <a:pt x="35" y="25"/>
                  </a:lnTo>
                  <a:lnTo>
                    <a:pt x="27" y="1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7"/>
            <p:cNvSpPr/>
            <p:nvPr/>
          </p:nvSpPr>
          <p:spPr>
            <a:xfrm>
              <a:off x="6003334" y="3401050"/>
              <a:ext cx="2997" cy="2616"/>
            </a:xfrm>
            <a:custGeom>
              <a:avLst/>
              <a:gdLst/>
              <a:ahLst/>
              <a:cxnLst/>
              <a:rect l="l" t="t" r="r" b="b"/>
              <a:pathLst>
                <a:path w="63" h="55" extrusionOk="0">
                  <a:moveTo>
                    <a:pt x="2" y="29"/>
                  </a:moveTo>
                  <a:lnTo>
                    <a:pt x="21" y="55"/>
                  </a:lnTo>
                  <a:lnTo>
                    <a:pt x="62" y="45"/>
                  </a:lnTo>
                  <a:lnTo>
                    <a:pt x="26" y="0"/>
                  </a:lnTo>
                  <a:cubicBezTo>
                    <a:pt x="26" y="0"/>
                    <a:pt x="0" y="30"/>
                    <a:pt x="2" y="29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7"/>
            <p:cNvSpPr/>
            <p:nvPr/>
          </p:nvSpPr>
          <p:spPr>
            <a:xfrm>
              <a:off x="6002525" y="3406425"/>
              <a:ext cx="1475" cy="4424"/>
            </a:xfrm>
            <a:custGeom>
              <a:avLst/>
              <a:gdLst/>
              <a:ahLst/>
              <a:cxnLst/>
              <a:rect l="l" t="t" r="r" b="b"/>
              <a:pathLst>
                <a:path w="31" h="93" extrusionOk="0">
                  <a:moveTo>
                    <a:pt x="30" y="92"/>
                  </a:moveTo>
                  <a:lnTo>
                    <a:pt x="26" y="38"/>
                  </a:lnTo>
                  <a:lnTo>
                    <a:pt x="0" y="0"/>
                  </a:lnTo>
                  <a:lnTo>
                    <a:pt x="4" y="7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7"/>
            <p:cNvSpPr/>
            <p:nvPr/>
          </p:nvSpPr>
          <p:spPr>
            <a:xfrm>
              <a:off x="6012800" y="3391346"/>
              <a:ext cx="1760" cy="1522"/>
            </a:xfrm>
            <a:custGeom>
              <a:avLst/>
              <a:gdLst/>
              <a:ahLst/>
              <a:cxnLst/>
              <a:rect l="l" t="t" r="r" b="b"/>
              <a:pathLst>
                <a:path w="37" h="32" extrusionOk="0">
                  <a:moveTo>
                    <a:pt x="31" y="31"/>
                  </a:moveTo>
                  <a:lnTo>
                    <a:pt x="1" y="27"/>
                  </a:lnTo>
                  <a:lnTo>
                    <a:pt x="16" y="1"/>
                  </a:lnTo>
                  <a:lnTo>
                    <a:pt x="36" y="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7"/>
            <p:cNvSpPr/>
            <p:nvPr/>
          </p:nvSpPr>
          <p:spPr>
            <a:xfrm>
              <a:off x="5883507" y="3472594"/>
              <a:ext cx="2379" cy="4519"/>
            </a:xfrm>
            <a:custGeom>
              <a:avLst/>
              <a:gdLst/>
              <a:ahLst/>
              <a:cxnLst/>
              <a:rect l="l" t="t" r="r" b="b"/>
              <a:pathLst>
                <a:path w="50" h="95" extrusionOk="0">
                  <a:moveTo>
                    <a:pt x="15" y="94"/>
                  </a:moveTo>
                  <a:lnTo>
                    <a:pt x="0" y="68"/>
                  </a:lnTo>
                  <a:lnTo>
                    <a:pt x="49" y="0"/>
                  </a:lnTo>
                  <a:lnTo>
                    <a:pt x="44" y="5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7"/>
            <p:cNvSpPr/>
            <p:nvPr/>
          </p:nvSpPr>
          <p:spPr>
            <a:xfrm>
              <a:off x="5847592" y="3535433"/>
              <a:ext cx="1284" cy="5423"/>
            </a:xfrm>
            <a:custGeom>
              <a:avLst/>
              <a:gdLst/>
              <a:ahLst/>
              <a:cxnLst/>
              <a:rect l="l" t="t" r="r" b="b"/>
              <a:pathLst>
                <a:path w="27" h="114" extrusionOk="0">
                  <a:moveTo>
                    <a:pt x="0" y="114"/>
                  </a:moveTo>
                  <a:lnTo>
                    <a:pt x="21" y="1"/>
                  </a:lnTo>
                  <a:lnTo>
                    <a:pt x="27" y="72"/>
                  </a:lnTo>
                  <a:cubicBezTo>
                    <a:pt x="27" y="72"/>
                    <a:pt x="0" y="112"/>
                    <a:pt x="0" y="114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7"/>
            <p:cNvSpPr/>
            <p:nvPr/>
          </p:nvSpPr>
          <p:spPr>
            <a:xfrm>
              <a:off x="5845975" y="3542520"/>
              <a:ext cx="2474" cy="7754"/>
            </a:xfrm>
            <a:custGeom>
              <a:avLst/>
              <a:gdLst/>
              <a:ahLst/>
              <a:cxnLst/>
              <a:rect l="l" t="t" r="r" b="b"/>
              <a:pathLst>
                <a:path w="52" h="163" extrusionOk="0">
                  <a:moveTo>
                    <a:pt x="33" y="162"/>
                  </a:moveTo>
                  <a:lnTo>
                    <a:pt x="1" y="61"/>
                  </a:lnTo>
                  <a:lnTo>
                    <a:pt x="25" y="1"/>
                  </a:lnTo>
                  <a:lnTo>
                    <a:pt x="51" y="8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7"/>
            <p:cNvSpPr/>
            <p:nvPr/>
          </p:nvSpPr>
          <p:spPr>
            <a:xfrm>
              <a:off x="6105751" y="3709345"/>
              <a:ext cx="19646" cy="7373"/>
            </a:xfrm>
            <a:custGeom>
              <a:avLst/>
              <a:gdLst/>
              <a:ahLst/>
              <a:cxnLst/>
              <a:rect l="l" t="t" r="r" b="b"/>
              <a:pathLst>
                <a:path w="413" h="155" extrusionOk="0">
                  <a:moveTo>
                    <a:pt x="287" y="0"/>
                  </a:moveTo>
                  <a:lnTo>
                    <a:pt x="279" y="42"/>
                  </a:lnTo>
                  <a:lnTo>
                    <a:pt x="290" y="66"/>
                  </a:lnTo>
                  <a:lnTo>
                    <a:pt x="322" y="66"/>
                  </a:lnTo>
                  <a:lnTo>
                    <a:pt x="304" y="89"/>
                  </a:lnTo>
                  <a:lnTo>
                    <a:pt x="351" y="91"/>
                  </a:lnTo>
                  <a:lnTo>
                    <a:pt x="377" y="78"/>
                  </a:lnTo>
                  <a:lnTo>
                    <a:pt x="413" y="96"/>
                  </a:lnTo>
                  <a:lnTo>
                    <a:pt x="381" y="125"/>
                  </a:lnTo>
                  <a:lnTo>
                    <a:pt x="287" y="112"/>
                  </a:lnTo>
                  <a:lnTo>
                    <a:pt x="270" y="136"/>
                  </a:lnTo>
                  <a:lnTo>
                    <a:pt x="243" y="138"/>
                  </a:lnTo>
                  <a:lnTo>
                    <a:pt x="238" y="153"/>
                  </a:lnTo>
                  <a:lnTo>
                    <a:pt x="211" y="155"/>
                  </a:lnTo>
                  <a:lnTo>
                    <a:pt x="193" y="128"/>
                  </a:lnTo>
                  <a:lnTo>
                    <a:pt x="161" y="140"/>
                  </a:lnTo>
                  <a:lnTo>
                    <a:pt x="113" y="132"/>
                  </a:lnTo>
                  <a:lnTo>
                    <a:pt x="97" y="136"/>
                  </a:lnTo>
                  <a:lnTo>
                    <a:pt x="36" y="134"/>
                  </a:lnTo>
                  <a:lnTo>
                    <a:pt x="1" y="108"/>
                  </a:lnTo>
                  <a:lnTo>
                    <a:pt x="2" y="80"/>
                  </a:lnTo>
                  <a:lnTo>
                    <a:pt x="65" y="48"/>
                  </a:lnTo>
                  <a:lnTo>
                    <a:pt x="202" y="8"/>
                  </a:lnTo>
                  <a:lnTo>
                    <a:pt x="247" y="1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7"/>
            <p:cNvSpPr/>
            <p:nvPr/>
          </p:nvSpPr>
          <p:spPr>
            <a:xfrm>
              <a:off x="6199414" y="3767094"/>
              <a:ext cx="2093" cy="1950"/>
            </a:xfrm>
            <a:custGeom>
              <a:avLst/>
              <a:gdLst/>
              <a:ahLst/>
              <a:cxnLst/>
              <a:rect l="l" t="t" r="r" b="b"/>
              <a:pathLst>
                <a:path w="44" h="41" extrusionOk="0">
                  <a:moveTo>
                    <a:pt x="1" y="10"/>
                  </a:moveTo>
                  <a:lnTo>
                    <a:pt x="27" y="1"/>
                  </a:lnTo>
                  <a:lnTo>
                    <a:pt x="44" y="23"/>
                  </a:lnTo>
                  <a:lnTo>
                    <a:pt x="31" y="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7"/>
            <p:cNvSpPr/>
            <p:nvPr/>
          </p:nvSpPr>
          <p:spPr>
            <a:xfrm>
              <a:off x="6211878" y="3775799"/>
              <a:ext cx="2093" cy="1094"/>
            </a:xfrm>
            <a:custGeom>
              <a:avLst/>
              <a:gdLst/>
              <a:ahLst/>
              <a:cxnLst/>
              <a:rect l="l" t="t" r="r" b="b"/>
              <a:pathLst>
                <a:path w="44" h="23" extrusionOk="0">
                  <a:moveTo>
                    <a:pt x="0" y="4"/>
                  </a:moveTo>
                  <a:lnTo>
                    <a:pt x="27" y="2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7"/>
            <p:cNvSpPr/>
            <p:nvPr/>
          </p:nvSpPr>
          <p:spPr>
            <a:xfrm>
              <a:off x="6182575" y="3808194"/>
              <a:ext cx="3187" cy="2759"/>
            </a:xfrm>
            <a:custGeom>
              <a:avLst/>
              <a:gdLst/>
              <a:ahLst/>
              <a:cxnLst/>
              <a:rect l="l" t="t" r="r" b="b"/>
              <a:pathLst>
                <a:path w="67" h="58" extrusionOk="0">
                  <a:moveTo>
                    <a:pt x="1" y="8"/>
                  </a:moveTo>
                  <a:lnTo>
                    <a:pt x="10" y="48"/>
                  </a:lnTo>
                  <a:lnTo>
                    <a:pt x="42" y="57"/>
                  </a:lnTo>
                  <a:lnTo>
                    <a:pt x="67" y="33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7"/>
            <p:cNvSpPr/>
            <p:nvPr/>
          </p:nvSpPr>
          <p:spPr>
            <a:xfrm>
              <a:off x="6183574" y="3803437"/>
              <a:ext cx="1570" cy="2474"/>
            </a:xfrm>
            <a:custGeom>
              <a:avLst/>
              <a:gdLst/>
              <a:ahLst/>
              <a:cxnLst/>
              <a:rect l="l" t="t" r="r" b="b"/>
              <a:pathLst>
                <a:path w="33" h="52" extrusionOk="0">
                  <a:moveTo>
                    <a:pt x="0" y="12"/>
                  </a:moveTo>
                  <a:lnTo>
                    <a:pt x="2" y="52"/>
                  </a:lnTo>
                  <a:lnTo>
                    <a:pt x="32" y="48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7"/>
            <p:cNvSpPr/>
            <p:nvPr/>
          </p:nvSpPr>
          <p:spPr>
            <a:xfrm>
              <a:off x="6180149" y="3803104"/>
              <a:ext cx="2474" cy="3901"/>
            </a:xfrm>
            <a:custGeom>
              <a:avLst/>
              <a:gdLst/>
              <a:ahLst/>
              <a:cxnLst/>
              <a:rect l="l" t="t" r="r" b="b"/>
              <a:pathLst>
                <a:path w="52" h="82" extrusionOk="0">
                  <a:moveTo>
                    <a:pt x="35" y="81"/>
                  </a:moveTo>
                  <a:lnTo>
                    <a:pt x="1" y="61"/>
                  </a:lnTo>
                  <a:lnTo>
                    <a:pt x="14" y="21"/>
                  </a:lnTo>
                  <a:lnTo>
                    <a:pt x="50" y="0"/>
                  </a:lnTo>
                  <a:lnTo>
                    <a:pt x="52" y="4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7"/>
            <p:cNvSpPr/>
            <p:nvPr/>
          </p:nvSpPr>
          <p:spPr>
            <a:xfrm>
              <a:off x="6173822" y="3786883"/>
              <a:ext cx="5756" cy="12035"/>
            </a:xfrm>
            <a:custGeom>
              <a:avLst/>
              <a:gdLst/>
              <a:ahLst/>
              <a:cxnLst/>
              <a:rect l="l" t="t" r="r" b="b"/>
              <a:pathLst>
                <a:path w="121" h="253" extrusionOk="0">
                  <a:moveTo>
                    <a:pt x="0" y="234"/>
                  </a:moveTo>
                  <a:lnTo>
                    <a:pt x="6" y="198"/>
                  </a:lnTo>
                  <a:lnTo>
                    <a:pt x="87" y="191"/>
                  </a:lnTo>
                  <a:lnTo>
                    <a:pt x="28" y="112"/>
                  </a:lnTo>
                  <a:lnTo>
                    <a:pt x="21" y="67"/>
                  </a:lnTo>
                  <a:lnTo>
                    <a:pt x="57" y="23"/>
                  </a:lnTo>
                  <a:lnTo>
                    <a:pt x="85" y="1"/>
                  </a:lnTo>
                  <a:lnTo>
                    <a:pt x="115" y="25"/>
                  </a:lnTo>
                  <a:lnTo>
                    <a:pt x="104" y="100"/>
                  </a:lnTo>
                  <a:lnTo>
                    <a:pt x="121" y="136"/>
                  </a:lnTo>
                  <a:lnTo>
                    <a:pt x="87" y="191"/>
                  </a:lnTo>
                  <a:lnTo>
                    <a:pt x="77" y="219"/>
                  </a:lnTo>
                  <a:lnTo>
                    <a:pt x="36" y="25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7"/>
            <p:cNvSpPr/>
            <p:nvPr/>
          </p:nvSpPr>
          <p:spPr>
            <a:xfrm>
              <a:off x="6221011" y="3796016"/>
              <a:ext cx="6041" cy="8134"/>
            </a:xfrm>
            <a:custGeom>
              <a:avLst/>
              <a:gdLst/>
              <a:ahLst/>
              <a:cxnLst/>
              <a:rect l="l" t="t" r="r" b="b"/>
              <a:pathLst>
                <a:path w="127" h="171" extrusionOk="0">
                  <a:moveTo>
                    <a:pt x="34" y="170"/>
                  </a:moveTo>
                  <a:lnTo>
                    <a:pt x="126" y="129"/>
                  </a:lnTo>
                  <a:lnTo>
                    <a:pt x="126" y="84"/>
                  </a:lnTo>
                  <a:lnTo>
                    <a:pt x="42" y="1"/>
                  </a:lnTo>
                  <a:lnTo>
                    <a:pt x="4" y="14"/>
                  </a:lnTo>
                  <a:lnTo>
                    <a:pt x="21" y="57"/>
                  </a:lnTo>
                  <a:lnTo>
                    <a:pt x="0" y="102"/>
                  </a:lnTo>
                  <a:lnTo>
                    <a:pt x="19" y="13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7"/>
            <p:cNvSpPr/>
            <p:nvPr/>
          </p:nvSpPr>
          <p:spPr>
            <a:xfrm>
              <a:off x="6220297" y="3805625"/>
              <a:ext cx="6755" cy="3806"/>
            </a:xfrm>
            <a:custGeom>
              <a:avLst/>
              <a:gdLst/>
              <a:ahLst/>
              <a:cxnLst/>
              <a:rect l="l" t="t" r="r" b="b"/>
              <a:pathLst>
                <a:path w="142" h="80" extrusionOk="0">
                  <a:moveTo>
                    <a:pt x="0" y="26"/>
                  </a:moveTo>
                  <a:lnTo>
                    <a:pt x="15" y="60"/>
                  </a:lnTo>
                  <a:lnTo>
                    <a:pt x="94" y="64"/>
                  </a:lnTo>
                  <a:lnTo>
                    <a:pt x="132" y="79"/>
                  </a:lnTo>
                  <a:lnTo>
                    <a:pt x="141" y="49"/>
                  </a:lnTo>
                  <a:lnTo>
                    <a:pt x="89" y="0"/>
                  </a:lnTo>
                  <a:lnTo>
                    <a:pt x="30" y="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7"/>
            <p:cNvSpPr/>
            <p:nvPr/>
          </p:nvSpPr>
          <p:spPr>
            <a:xfrm>
              <a:off x="6221344" y="3810715"/>
              <a:ext cx="1855" cy="1998"/>
            </a:xfrm>
            <a:custGeom>
              <a:avLst/>
              <a:gdLst/>
              <a:ahLst/>
              <a:cxnLst/>
              <a:rect l="l" t="t" r="r" b="b"/>
              <a:pathLst>
                <a:path w="39" h="42" extrusionOk="0">
                  <a:moveTo>
                    <a:pt x="27" y="42"/>
                  </a:moveTo>
                  <a:lnTo>
                    <a:pt x="1" y="1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7"/>
            <p:cNvSpPr/>
            <p:nvPr/>
          </p:nvSpPr>
          <p:spPr>
            <a:xfrm>
              <a:off x="6209356" y="3850293"/>
              <a:ext cx="1380" cy="2093"/>
            </a:xfrm>
            <a:custGeom>
              <a:avLst/>
              <a:gdLst/>
              <a:ahLst/>
              <a:cxnLst/>
              <a:rect l="l" t="t" r="r" b="b"/>
              <a:pathLst>
                <a:path w="29" h="44" extrusionOk="0">
                  <a:moveTo>
                    <a:pt x="0" y="44"/>
                  </a:moveTo>
                  <a:lnTo>
                    <a:pt x="0" y="0"/>
                  </a:lnTo>
                  <a:lnTo>
                    <a:pt x="29" y="2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7"/>
            <p:cNvSpPr/>
            <p:nvPr/>
          </p:nvSpPr>
          <p:spPr>
            <a:xfrm>
              <a:off x="6193611" y="3860425"/>
              <a:ext cx="3615" cy="6374"/>
            </a:xfrm>
            <a:custGeom>
              <a:avLst/>
              <a:gdLst/>
              <a:ahLst/>
              <a:cxnLst/>
              <a:rect l="l" t="t" r="r" b="b"/>
              <a:pathLst>
                <a:path w="76" h="134" extrusionOk="0">
                  <a:moveTo>
                    <a:pt x="34" y="134"/>
                  </a:moveTo>
                  <a:lnTo>
                    <a:pt x="0" y="115"/>
                  </a:lnTo>
                  <a:lnTo>
                    <a:pt x="38" y="57"/>
                  </a:lnTo>
                  <a:lnTo>
                    <a:pt x="38" y="11"/>
                  </a:lnTo>
                  <a:lnTo>
                    <a:pt x="64" y="0"/>
                  </a:lnTo>
                  <a:lnTo>
                    <a:pt x="75" y="26"/>
                  </a:lnTo>
                  <a:lnTo>
                    <a:pt x="51" y="6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7"/>
            <p:cNvSpPr/>
            <p:nvPr/>
          </p:nvSpPr>
          <p:spPr>
            <a:xfrm>
              <a:off x="6175487" y="3808812"/>
              <a:ext cx="46714" cy="60081"/>
            </a:xfrm>
            <a:custGeom>
              <a:avLst/>
              <a:gdLst/>
              <a:ahLst/>
              <a:cxnLst/>
              <a:rect l="l" t="t" r="r" b="b"/>
              <a:pathLst>
                <a:path w="982" h="1263" extrusionOk="0">
                  <a:moveTo>
                    <a:pt x="78" y="1192"/>
                  </a:moveTo>
                  <a:lnTo>
                    <a:pt x="78" y="1138"/>
                  </a:lnTo>
                  <a:lnTo>
                    <a:pt x="106" y="1104"/>
                  </a:lnTo>
                  <a:lnTo>
                    <a:pt x="57" y="1087"/>
                  </a:lnTo>
                  <a:lnTo>
                    <a:pt x="46" y="1021"/>
                  </a:lnTo>
                  <a:lnTo>
                    <a:pt x="57" y="999"/>
                  </a:lnTo>
                  <a:lnTo>
                    <a:pt x="31" y="978"/>
                  </a:lnTo>
                  <a:lnTo>
                    <a:pt x="29" y="833"/>
                  </a:lnTo>
                  <a:lnTo>
                    <a:pt x="40" y="807"/>
                  </a:lnTo>
                  <a:lnTo>
                    <a:pt x="5" y="776"/>
                  </a:lnTo>
                  <a:lnTo>
                    <a:pt x="1" y="686"/>
                  </a:lnTo>
                  <a:lnTo>
                    <a:pt x="24" y="635"/>
                  </a:lnTo>
                  <a:lnTo>
                    <a:pt x="67" y="684"/>
                  </a:lnTo>
                  <a:lnTo>
                    <a:pt x="121" y="688"/>
                  </a:lnTo>
                  <a:lnTo>
                    <a:pt x="74" y="643"/>
                  </a:lnTo>
                  <a:lnTo>
                    <a:pt x="72" y="609"/>
                  </a:lnTo>
                  <a:lnTo>
                    <a:pt x="48" y="594"/>
                  </a:lnTo>
                  <a:lnTo>
                    <a:pt x="63" y="520"/>
                  </a:lnTo>
                  <a:lnTo>
                    <a:pt x="50" y="428"/>
                  </a:lnTo>
                  <a:lnTo>
                    <a:pt x="44" y="315"/>
                  </a:lnTo>
                  <a:lnTo>
                    <a:pt x="57" y="251"/>
                  </a:lnTo>
                  <a:lnTo>
                    <a:pt x="46" y="150"/>
                  </a:lnTo>
                  <a:lnTo>
                    <a:pt x="46" y="97"/>
                  </a:lnTo>
                  <a:lnTo>
                    <a:pt x="61" y="84"/>
                  </a:lnTo>
                  <a:lnTo>
                    <a:pt x="65" y="25"/>
                  </a:lnTo>
                  <a:lnTo>
                    <a:pt x="82" y="1"/>
                  </a:lnTo>
                  <a:lnTo>
                    <a:pt x="133" y="37"/>
                  </a:lnTo>
                  <a:lnTo>
                    <a:pt x="180" y="59"/>
                  </a:lnTo>
                  <a:lnTo>
                    <a:pt x="217" y="91"/>
                  </a:lnTo>
                  <a:lnTo>
                    <a:pt x="227" y="65"/>
                  </a:lnTo>
                  <a:lnTo>
                    <a:pt x="248" y="39"/>
                  </a:lnTo>
                  <a:lnTo>
                    <a:pt x="246" y="116"/>
                  </a:lnTo>
                  <a:lnTo>
                    <a:pt x="336" y="165"/>
                  </a:lnTo>
                  <a:lnTo>
                    <a:pt x="406" y="229"/>
                  </a:lnTo>
                  <a:lnTo>
                    <a:pt x="455" y="263"/>
                  </a:lnTo>
                  <a:lnTo>
                    <a:pt x="488" y="238"/>
                  </a:lnTo>
                  <a:lnTo>
                    <a:pt x="539" y="236"/>
                  </a:lnTo>
                  <a:lnTo>
                    <a:pt x="577" y="274"/>
                  </a:lnTo>
                  <a:lnTo>
                    <a:pt x="575" y="227"/>
                  </a:lnTo>
                  <a:lnTo>
                    <a:pt x="609" y="204"/>
                  </a:lnTo>
                  <a:lnTo>
                    <a:pt x="763" y="215"/>
                  </a:lnTo>
                  <a:lnTo>
                    <a:pt x="790" y="197"/>
                  </a:lnTo>
                  <a:lnTo>
                    <a:pt x="825" y="170"/>
                  </a:lnTo>
                  <a:lnTo>
                    <a:pt x="854" y="172"/>
                  </a:lnTo>
                  <a:lnTo>
                    <a:pt x="869" y="182"/>
                  </a:lnTo>
                  <a:lnTo>
                    <a:pt x="897" y="135"/>
                  </a:lnTo>
                  <a:lnTo>
                    <a:pt x="921" y="135"/>
                  </a:lnTo>
                  <a:lnTo>
                    <a:pt x="982" y="178"/>
                  </a:lnTo>
                  <a:lnTo>
                    <a:pt x="965" y="223"/>
                  </a:lnTo>
                  <a:lnTo>
                    <a:pt x="940" y="355"/>
                  </a:lnTo>
                  <a:lnTo>
                    <a:pt x="895" y="409"/>
                  </a:lnTo>
                  <a:lnTo>
                    <a:pt x="891" y="505"/>
                  </a:lnTo>
                  <a:lnTo>
                    <a:pt x="854" y="560"/>
                  </a:lnTo>
                  <a:lnTo>
                    <a:pt x="869" y="624"/>
                  </a:lnTo>
                  <a:lnTo>
                    <a:pt x="854" y="648"/>
                  </a:lnTo>
                  <a:lnTo>
                    <a:pt x="856" y="695"/>
                  </a:lnTo>
                  <a:lnTo>
                    <a:pt x="831" y="752"/>
                  </a:lnTo>
                  <a:lnTo>
                    <a:pt x="822" y="714"/>
                  </a:lnTo>
                  <a:lnTo>
                    <a:pt x="805" y="641"/>
                  </a:lnTo>
                  <a:lnTo>
                    <a:pt x="778" y="690"/>
                  </a:lnTo>
                  <a:lnTo>
                    <a:pt x="744" y="712"/>
                  </a:lnTo>
                  <a:lnTo>
                    <a:pt x="739" y="823"/>
                  </a:lnTo>
                  <a:lnTo>
                    <a:pt x="718" y="844"/>
                  </a:lnTo>
                  <a:lnTo>
                    <a:pt x="677" y="844"/>
                  </a:lnTo>
                  <a:lnTo>
                    <a:pt x="679" y="903"/>
                  </a:lnTo>
                  <a:lnTo>
                    <a:pt x="641" y="950"/>
                  </a:lnTo>
                  <a:lnTo>
                    <a:pt x="682" y="978"/>
                  </a:lnTo>
                  <a:lnTo>
                    <a:pt x="682" y="1008"/>
                  </a:lnTo>
                  <a:lnTo>
                    <a:pt x="624" y="1093"/>
                  </a:lnTo>
                  <a:lnTo>
                    <a:pt x="603" y="1085"/>
                  </a:lnTo>
                  <a:lnTo>
                    <a:pt x="558" y="1108"/>
                  </a:lnTo>
                  <a:lnTo>
                    <a:pt x="554" y="1032"/>
                  </a:lnTo>
                  <a:lnTo>
                    <a:pt x="607" y="1055"/>
                  </a:lnTo>
                  <a:lnTo>
                    <a:pt x="615" y="1012"/>
                  </a:lnTo>
                  <a:lnTo>
                    <a:pt x="586" y="985"/>
                  </a:lnTo>
                  <a:lnTo>
                    <a:pt x="543" y="993"/>
                  </a:lnTo>
                  <a:lnTo>
                    <a:pt x="517" y="1038"/>
                  </a:lnTo>
                  <a:lnTo>
                    <a:pt x="485" y="1027"/>
                  </a:lnTo>
                  <a:lnTo>
                    <a:pt x="485" y="972"/>
                  </a:lnTo>
                  <a:lnTo>
                    <a:pt x="464" y="1027"/>
                  </a:lnTo>
                  <a:lnTo>
                    <a:pt x="417" y="1064"/>
                  </a:lnTo>
                  <a:lnTo>
                    <a:pt x="402" y="1091"/>
                  </a:lnTo>
                  <a:lnTo>
                    <a:pt x="366" y="1059"/>
                  </a:lnTo>
                  <a:lnTo>
                    <a:pt x="344" y="1142"/>
                  </a:lnTo>
                  <a:lnTo>
                    <a:pt x="338" y="1189"/>
                  </a:lnTo>
                  <a:lnTo>
                    <a:pt x="289" y="1262"/>
                  </a:lnTo>
                  <a:lnTo>
                    <a:pt x="248" y="1262"/>
                  </a:lnTo>
                  <a:lnTo>
                    <a:pt x="223" y="1215"/>
                  </a:lnTo>
                  <a:lnTo>
                    <a:pt x="223" y="1174"/>
                  </a:lnTo>
                  <a:lnTo>
                    <a:pt x="182" y="1228"/>
                  </a:lnTo>
                  <a:lnTo>
                    <a:pt x="146" y="1192"/>
                  </a:lnTo>
                  <a:lnTo>
                    <a:pt x="99" y="1202"/>
                  </a:lnTo>
                  <a:cubicBezTo>
                    <a:pt x="99" y="1202"/>
                    <a:pt x="74" y="1191"/>
                    <a:pt x="78" y="119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7"/>
            <p:cNvSpPr/>
            <p:nvPr/>
          </p:nvSpPr>
          <p:spPr>
            <a:xfrm>
              <a:off x="5848829" y="3344109"/>
              <a:ext cx="491065" cy="438738"/>
            </a:xfrm>
            <a:custGeom>
              <a:avLst/>
              <a:gdLst/>
              <a:ahLst/>
              <a:cxnLst/>
              <a:rect l="l" t="t" r="r" b="b"/>
              <a:pathLst>
                <a:path w="10323" h="9223" extrusionOk="0">
                  <a:moveTo>
                    <a:pt x="59" y="6918"/>
                  </a:moveTo>
                  <a:lnTo>
                    <a:pt x="93" y="6948"/>
                  </a:lnTo>
                  <a:lnTo>
                    <a:pt x="133" y="6950"/>
                  </a:lnTo>
                  <a:lnTo>
                    <a:pt x="242" y="7061"/>
                  </a:lnTo>
                  <a:lnTo>
                    <a:pt x="240" y="7102"/>
                  </a:lnTo>
                  <a:lnTo>
                    <a:pt x="261" y="7125"/>
                  </a:lnTo>
                  <a:lnTo>
                    <a:pt x="315" y="7136"/>
                  </a:lnTo>
                  <a:lnTo>
                    <a:pt x="342" y="7166"/>
                  </a:lnTo>
                  <a:lnTo>
                    <a:pt x="415" y="7178"/>
                  </a:lnTo>
                  <a:lnTo>
                    <a:pt x="445" y="7172"/>
                  </a:lnTo>
                  <a:lnTo>
                    <a:pt x="460" y="7195"/>
                  </a:lnTo>
                  <a:lnTo>
                    <a:pt x="517" y="7202"/>
                  </a:lnTo>
                  <a:lnTo>
                    <a:pt x="584" y="7189"/>
                  </a:lnTo>
                  <a:lnTo>
                    <a:pt x="601" y="7225"/>
                  </a:lnTo>
                  <a:lnTo>
                    <a:pt x="630" y="7202"/>
                  </a:lnTo>
                  <a:lnTo>
                    <a:pt x="646" y="7214"/>
                  </a:lnTo>
                  <a:lnTo>
                    <a:pt x="720" y="7200"/>
                  </a:lnTo>
                  <a:lnTo>
                    <a:pt x="784" y="7195"/>
                  </a:lnTo>
                  <a:lnTo>
                    <a:pt x="791" y="7163"/>
                  </a:lnTo>
                  <a:lnTo>
                    <a:pt x="831" y="7155"/>
                  </a:lnTo>
                  <a:lnTo>
                    <a:pt x="874" y="7091"/>
                  </a:lnTo>
                  <a:lnTo>
                    <a:pt x="950" y="7101"/>
                  </a:lnTo>
                  <a:lnTo>
                    <a:pt x="950" y="7055"/>
                  </a:lnTo>
                  <a:lnTo>
                    <a:pt x="998" y="7029"/>
                  </a:lnTo>
                  <a:lnTo>
                    <a:pt x="1038" y="7029"/>
                  </a:lnTo>
                  <a:lnTo>
                    <a:pt x="1078" y="7069"/>
                  </a:lnTo>
                  <a:lnTo>
                    <a:pt x="1117" y="7012"/>
                  </a:lnTo>
                  <a:lnTo>
                    <a:pt x="1140" y="7022"/>
                  </a:lnTo>
                  <a:lnTo>
                    <a:pt x="1164" y="7008"/>
                  </a:lnTo>
                  <a:lnTo>
                    <a:pt x="1179" y="6946"/>
                  </a:lnTo>
                  <a:lnTo>
                    <a:pt x="1320" y="6858"/>
                  </a:lnTo>
                  <a:lnTo>
                    <a:pt x="1375" y="6867"/>
                  </a:lnTo>
                  <a:lnTo>
                    <a:pt x="1411" y="6888"/>
                  </a:lnTo>
                  <a:lnTo>
                    <a:pt x="1458" y="6856"/>
                  </a:lnTo>
                  <a:lnTo>
                    <a:pt x="1593" y="6828"/>
                  </a:lnTo>
                  <a:lnTo>
                    <a:pt x="1612" y="6854"/>
                  </a:lnTo>
                  <a:lnTo>
                    <a:pt x="1699" y="6835"/>
                  </a:lnTo>
                  <a:lnTo>
                    <a:pt x="1725" y="6852"/>
                  </a:lnTo>
                  <a:lnTo>
                    <a:pt x="1767" y="6856"/>
                  </a:lnTo>
                  <a:lnTo>
                    <a:pt x="1817" y="6837"/>
                  </a:lnTo>
                  <a:lnTo>
                    <a:pt x="1838" y="6892"/>
                  </a:lnTo>
                  <a:lnTo>
                    <a:pt x="1868" y="6892"/>
                  </a:lnTo>
                  <a:lnTo>
                    <a:pt x="1910" y="6871"/>
                  </a:lnTo>
                  <a:lnTo>
                    <a:pt x="1934" y="6897"/>
                  </a:lnTo>
                  <a:lnTo>
                    <a:pt x="1974" y="6871"/>
                  </a:lnTo>
                  <a:lnTo>
                    <a:pt x="2075" y="6871"/>
                  </a:lnTo>
                  <a:lnTo>
                    <a:pt x="2070" y="6912"/>
                  </a:lnTo>
                  <a:lnTo>
                    <a:pt x="2087" y="6922"/>
                  </a:lnTo>
                  <a:lnTo>
                    <a:pt x="2145" y="6867"/>
                  </a:lnTo>
                  <a:lnTo>
                    <a:pt x="2201" y="6882"/>
                  </a:lnTo>
                  <a:lnTo>
                    <a:pt x="2269" y="6835"/>
                  </a:lnTo>
                  <a:lnTo>
                    <a:pt x="2294" y="6773"/>
                  </a:lnTo>
                  <a:lnTo>
                    <a:pt x="2320" y="6766"/>
                  </a:lnTo>
                  <a:lnTo>
                    <a:pt x="2375" y="6711"/>
                  </a:lnTo>
                  <a:lnTo>
                    <a:pt x="2405" y="6619"/>
                  </a:lnTo>
                  <a:lnTo>
                    <a:pt x="2469" y="6570"/>
                  </a:lnTo>
                  <a:lnTo>
                    <a:pt x="2542" y="6549"/>
                  </a:lnTo>
                  <a:lnTo>
                    <a:pt x="2568" y="6566"/>
                  </a:lnTo>
                  <a:lnTo>
                    <a:pt x="2678" y="6528"/>
                  </a:lnTo>
                  <a:lnTo>
                    <a:pt x="2813" y="6445"/>
                  </a:lnTo>
                  <a:lnTo>
                    <a:pt x="2896" y="6366"/>
                  </a:lnTo>
                  <a:lnTo>
                    <a:pt x="2936" y="6351"/>
                  </a:lnTo>
                  <a:lnTo>
                    <a:pt x="2973" y="6353"/>
                  </a:lnTo>
                  <a:lnTo>
                    <a:pt x="3018" y="6351"/>
                  </a:lnTo>
                  <a:lnTo>
                    <a:pt x="3094" y="6385"/>
                  </a:lnTo>
                  <a:lnTo>
                    <a:pt x="3163" y="6389"/>
                  </a:lnTo>
                  <a:lnTo>
                    <a:pt x="3212" y="6370"/>
                  </a:lnTo>
                  <a:lnTo>
                    <a:pt x="3316" y="6378"/>
                  </a:lnTo>
                  <a:lnTo>
                    <a:pt x="3459" y="6327"/>
                  </a:lnTo>
                  <a:lnTo>
                    <a:pt x="3544" y="6306"/>
                  </a:lnTo>
                  <a:lnTo>
                    <a:pt x="3606" y="6261"/>
                  </a:lnTo>
                  <a:lnTo>
                    <a:pt x="3643" y="6261"/>
                  </a:lnTo>
                  <a:lnTo>
                    <a:pt x="3717" y="6208"/>
                  </a:lnTo>
                  <a:lnTo>
                    <a:pt x="3824" y="6201"/>
                  </a:lnTo>
                  <a:lnTo>
                    <a:pt x="4106" y="6180"/>
                  </a:lnTo>
                  <a:lnTo>
                    <a:pt x="4199" y="6205"/>
                  </a:lnTo>
                  <a:lnTo>
                    <a:pt x="4261" y="6206"/>
                  </a:lnTo>
                  <a:lnTo>
                    <a:pt x="4338" y="6180"/>
                  </a:lnTo>
                  <a:lnTo>
                    <a:pt x="4402" y="6188"/>
                  </a:lnTo>
                  <a:lnTo>
                    <a:pt x="4479" y="6261"/>
                  </a:lnTo>
                  <a:lnTo>
                    <a:pt x="4539" y="6365"/>
                  </a:lnTo>
                  <a:lnTo>
                    <a:pt x="4586" y="6381"/>
                  </a:lnTo>
                  <a:lnTo>
                    <a:pt x="4620" y="6353"/>
                  </a:lnTo>
                  <a:lnTo>
                    <a:pt x="4650" y="6342"/>
                  </a:lnTo>
                  <a:lnTo>
                    <a:pt x="4675" y="6366"/>
                  </a:lnTo>
                  <a:lnTo>
                    <a:pt x="4703" y="6353"/>
                  </a:lnTo>
                  <a:lnTo>
                    <a:pt x="4758" y="6366"/>
                  </a:lnTo>
                  <a:lnTo>
                    <a:pt x="4807" y="6432"/>
                  </a:lnTo>
                  <a:lnTo>
                    <a:pt x="4873" y="6444"/>
                  </a:lnTo>
                  <a:lnTo>
                    <a:pt x="4901" y="6425"/>
                  </a:lnTo>
                  <a:lnTo>
                    <a:pt x="5014" y="6506"/>
                  </a:lnTo>
                  <a:lnTo>
                    <a:pt x="5004" y="6555"/>
                  </a:lnTo>
                  <a:lnTo>
                    <a:pt x="5038" y="6557"/>
                  </a:lnTo>
                  <a:lnTo>
                    <a:pt x="5078" y="6598"/>
                  </a:lnTo>
                  <a:lnTo>
                    <a:pt x="5063" y="6634"/>
                  </a:lnTo>
                  <a:lnTo>
                    <a:pt x="5019" y="6634"/>
                  </a:lnTo>
                  <a:lnTo>
                    <a:pt x="5010" y="6670"/>
                  </a:lnTo>
                  <a:lnTo>
                    <a:pt x="5055" y="6769"/>
                  </a:lnTo>
                  <a:lnTo>
                    <a:pt x="5100" y="6773"/>
                  </a:lnTo>
                  <a:lnTo>
                    <a:pt x="5153" y="6830"/>
                  </a:lnTo>
                  <a:lnTo>
                    <a:pt x="5172" y="6901"/>
                  </a:lnTo>
                  <a:lnTo>
                    <a:pt x="5162" y="6956"/>
                  </a:lnTo>
                  <a:lnTo>
                    <a:pt x="5219" y="7082"/>
                  </a:lnTo>
                  <a:lnTo>
                    <a:pt x="5198" y="7138"/>
                  </a:lnTo>
                  <a:lnTo>
                    <a:pt x="5223" y="7168"/>
                  </a:lnTo>
                  <a:lnTo>
                    <a:pt x="5213" y="7234"/>
                  </a:lnTo>
                  <a:lnTo>
                    <a:pt x="5191" y="7274"/>
                  </a:lnTo>
                  <a:lnTo>
                    <a:pt x="5161" y="7255"/>
                  </a:lnTo>
                  <a:lnTo>
                    <a:pt x="5144" y="7270"/>
                  </a:lnTo>
                  <a:lnTo>
                    <a:pt x="5185" y="7323"/>
                  </a:lnTo>
                  <a:lnTo>
                    <a:pt x="5225" y="7345"/>
                  </a:lnTo>
                  <a:lnTo>
                    <a:pt x="5243" y="7396"/>
                  </a:lnTo>
                  <a:lnTo>
                    <a:pt x="5287" y="7381"/>
                  </a:lnTo>
                  <a:lnTo>
                    <a:pt x="5332" y="7417"/>
                  </a:lnTo>
                  <a:lnTo>
                    <a:pt x="5334" y="7372"/>
                  </a:lnTo>
                  <a:lnTo>
                    <a:pt x="5307" y="7330"/>
                  </a:lnTo>
                  <a:lnTo>
                    <a:pt x="5338" y="7300"/>
                  </a:lnTo>
                  <a:lnTo>
                    <a:pt x="5362" y="7249"/>
                  </a:lnTo>
                  <a:lnTo>
                    <a:pt x="5403" y="7242"/>
                  </a:lnTo>
                  <a:lnTo>
                    <a:pt x="5428" y="7198"/>
                  </a:lnTo>
                  <a:lnTo>
                    <a:pt x="5471" y="7178"/>
                  </a:lnTo>
                  <a:lnTo>
                    <a:pt x="5486" y="7134"/>
                  </a:lnTo>
                  <a:lnTo>
                    <a:pt x="5533" y="7072"/>
                  </a:lnTo>
                  <a:lnTo>
                    <a:pt x="5642" y="7020"/>
                  </a:lnTo>
                  <a:lnTo>
                    <a:pt x="5654" y="6986"/>
                  </a:lnTo>
                  <a:lnTo>
                    <a:pt x="5674" y="6986"/>
                  </a:lnTo>
                  <a:lnTo>
                    <a:pt x="5761" y="6944"/>
                  </a:lnTo>
                  <a:lnTo>
                    <a:pt x="5782" y="6873"/>
                  </a:lnTo>
                  <a:lnTo>
                    <a:pt x="5850" y="6767"/>
                  </a:lnTo>
                  <a:lnTo>
                    <a:pt x="5925" y="6750"/>
                  </a:lnTo>
                  <a:lnTo>
                    <a:pt x="5953" y="6709"/>
                  </a:lnTo>
                  <a:lnTo>
                    <a:pt x="5934" y="6654"/>
                  </a:lnTo>
                  <a:lnTo>
                    <a:pt x="5946" y="6592"/>
                  </a:lnTo>
                  <a:lnTo>
                    <a:pt x="5978" y="6664"/>
                  </a:lnTo>
                  <a:lnTo>
                    <a:pt x="5979" y="6730"/>
                  </a:lnTo>
                  <a:lnTo>
                    <a:pt x="5979" y="6794"/>
                  </a:lnTo>
                  <a:lnTo>
                    <a:pt x="5947" y="6835"/>
                  </a:lnTo>
                  <a:lnTo>
                    <a:pt x="5932" y="6965"/>
                  </a:lnTo>
                  <a:lnTo>
                    <a:pt x="5825" y="7037"/>
                  </a:lnTo>
                  <a:lnTo>
                    <a:pt x="5810" y="7093"/>
                  </a:lnTo>
                  <a:lnTo>
                    <a:pt x="5778" y="7134"/>
                  </a:lnTo>
                  <a:lnTo>
                    <a:pt x="5782" y="7193"/>
                  </a:lnTo>
                  <a:lnTo>
                    <a:pt x="5720" y="7279"/>
                  </a:lnTo>
                  <a:lnTo>
                    <a:pt x="5738" y="7306"/>
                  </a:lnTo>
                  <a:lnTo>
                    <a:pt x="5695" y="7430"/>
                  </a:lnTo>
                  <a:lnTo>
                    <a:pt x="5571" y="7417"/>
                  </a:lnTo>
                  <a:lnTo>
                    <a:pt x="5546" y="7485"/>
                  </a:lnTo>
                  <a:lnTo>
                    <a:pt x="5514" y="7539"/>
                  </a:lnTo>
                  <a:lnTo>
                    <a:pt x="5514" y="7558"/>
                  </a:lnTo>
                  <a:lnTo>
                    <a:pt x="5592" y="7539"/>
                  </a:lnTo>
                  <a:lnTo>
                    <a:pt x="5665" y="7507"/>
                  </a:lnTo>
                  <a:lnTo>
                    <a:pt x="5754" y="7537"/>
                  </a:lnTo>
                  <a:lnTo>
                    <a:pt x="5838" y="7392"/>
                  </a:lnTo>
                  <a:lnTo>
                    <a:pt x="5863" y="7261"/>
                  </a:lnTo>
                  <a:lnTo>
                    <a:pt x="5934" y="7185"/>
                  </a:lnTo>
                  <a:lnTo>
                    <a:pt x="5953" y="7210"/>
                  </a:lnTo>
                  <a:lnTo>
                    <a:pt x="5957" y="7332"/>
                  </a:lnTo>
                  <a:lnTo>
                    <a:pt x="5983" y="7406"/>
                  </a:lnTo>
                  <a:lnTo>
                    <a:pt x="5961" y="7413"/>
                  </a:lnTo>
                  <a:lnTo>
                    <a:pt x="5968" y="7535"/>
                  </a:lnTo>
                  <a:lnTo>
                    <a:pt x="5912" y="7641"/>
                  </a:lnTo>
                  <a:lnTo>
                    <a:pt x="5814" y="7680"/>
                  </a:lnTo>
                  <a:lnTo>
                    <a:pt x="5829" y="7714"/>
                  </a:lnTo>
                  <a:lnTo>
                    <a:pt x="5891" y="7707"/>
                  </a:lnTo>
                  <a:lnTo>
                    <a:pt x="5959" y="7709"/>
                  </a:lnTo>
                  <a:lnTo>
                    <a:pt x="5987" y="7678"/>
                  </a:lnTo>
                  <a:lnTo>
                    <a:pt x="6032" y="7667"/>
                  </a:lnTo>
                  <a:lnTo>
                    <a:pt x="6087" y="7624"/>
                  </a:lnTo>
                  <a:lnTo>
                    <a:pt x="6130" y="7635"/>
                  </a:lnTo>
                  <a:lnTo>
                    <a:pt x="6164" y="7631"/>
                  </a:lnTo>
                  <a:lnTo>
                    <a:pt x="6138" y="7677"/>
                  </a:lnTo>
                  <a:lnTo>
                    <a:pt x="6111" y="7718"/>
                  </a:lnTo>
                  <a:lnTo>
                    <a:pt x="6066" y="7714"/>
                  </a:lnTo>
                  <a:lnTo>
                    <a:pt x="6053" y="7742"/>
                  </a:lnTo>
                  <a:lnTo>
                    <a:pt x="6098" y="7808"/>
                  </a:lnTo>
                  <a:lnTo>
                    <a:pt x="6119" y="7865"/>
                  </a:lnTo>
                  <a:lnTo>
                    <a:pt x="6151" y="7948"/>
                  </a:lnTo>
                  <a:lnTo>
                    <a:pt x="6154" y="8044"/>
                  </a:lnTo>
                  <a:lnTo>
                    <a:pt x="6145" y="8162"/>
                  </a:lnTo>
                  <a:lnTo>
                    <a:pt x="6081" y="8230"/>
                  </a:lnTo>
                  <a:lnTo>
                    <a:pt x="6092" y="8262"/>
                  </a:lnTo>
                  <a:lnTo>
                    <a:pt x="6083" y="8352"/>
                  </a:lnTo>
                  <a:lnTo>
                    <a:pt x="6128" y="8392"/>
                  </a:lnTo>
                  <a:lnTo>
                    <a:pt x="6166" y="8460"/>
                  </a:lnTo>
                  <a:lnTo>
                    <a:pt x="6179" y="8544"/>
                  </a:lnTo>
                  <a:lnTo>
                    <a:pt x="6269" y="8667"/>
                  </a:lnTo>
                  <a:lnTo>
                    <a:pt x="6341" y="8684"/>
                  </a:lnTo>
                  <a:lnTo>
                    <a:pt x="6390" y="8719"/>
                  </a:lnTo>
                  <a:lnTo>
                    <a:pt x="6412" y="8782"/>
                  </a:lnTo>
                  <a:lnTo>
                    <a:pt x="6465" y="8785"/>
                  </a:lnTo>
                  <a:lnTo>
                    <a:pt x="6476" y="8763"/>
                  </a:lnTo>
                  <a:lnTo>
                    <a:pt x="6510" y="8751"/>
                  </a:lnTo>
                  <a:lnTo>
                    <a:pt x="6576" y="8772"/>
                  </a:lnTo>
                  <a:lnTo>
                    <a:pt x="6631" y="8838"/>
                  </a:lnTo>
                  <a:lnTo>
                    <a:pt x="6689" y="8846"/>
                  </a:lnTo>
                  <a:lnTo>
                    <a:pt x="6753" y="8906"/>
                  </a:lnTo>
                  <a:lnTo>
                    <a:pt x="6761" y="8957"/>
                  </a:lnTo>
                  <a:lnTo>
                    <a:pt x="6811" y="8975"/>
                  </a:lnTo>
                  <a:lnTo>
                    <a:pt x="6864" y="9038"/>
                  </a:lnTo>
                  <a:lnTo>
                    <a:pt x="6904" y="9038"/>
                  </a:lnTo>
                  <a:lnTo>
                    <a:pt x="6921" y="9002"/>
                  </a:lnTo>
                  <a:lnTo>
                    <a:pt x="7020" y="8955"/>
                  </a:lnTo>
                  <a:lnTo>
                    <a:pt x="7052" y="8911"/>
                  </a:lnTo>
                  <a:lnTo>
                    <a:pt x="7115" y="8910"/>
                  </a:lnTo>
                  <a:lnTo>
                    <a:pt x="7180" y="8844"/>
                  </a:lnTo>
                  <a:lnTo>
                    <a:pt x="7227" y="8853"/>
                  </a:lnTo>
                  <a:lnTo>
                    <a:pt x="7248" y="8827"/>
                  </a:lnTo>
                  <a:lnTo>
                    <a:pt x="7237" y="8800"/>
                  </a:lnTo>
                  <a:lnTo>
                    <a:pt x="7180" y="8785"/>
                  </a:lnTo>
                  <a:lnTo>
                    <a:pt x="7199" y="8751"/>
                  </a:lnTo>
                  <a:lnTo>
                    <a:pt x="7299" y="8684"/>
                  </a:lnTo>
                  <a:lnTo>
                    <a:pt x="7384" y="8744"/>
                  </a:lnTo>
                  <a:lnTo>
                    <a:pt x="7382" y="8800"/>
                  </a:lnTo>
                  <a:lnTo>
                    <a:pt x="7278" y="8857"/>
                  </a:lnTo>
                  <a:lnTo>
                    <a:pt x="7303" y="8906"/>
                  </a:lnTo>
                  <a:lnTo>
                    <a:pt x="7335" y="8913"/>
                  </a:lnTo>
                  <a:lnTo>
                    <a:pt x="7372" y="8874"/>
                  </a:lnTo>
                  <a:lnTo>
                    <a:pt x="7414" y="8842"/>
                  </a:lnTo>
                  <a:lnTo>
                    <a:pt x="7467" y="8870"/>
                  </a:lnTo>
                  <a:lnTo>
                    <a:pt x="7463" y="8919"/>
                  </a:lnTo>
                  <a:lnTo>
                    <a:pt x="7431" y="8919"/>
                  </a:lnTo>
                  <a:lnTo>
                    <a:pt x="7389" y="8960"/>
                  </a:lnTo>
                  <a:lnTo>
                    <a:pt x="7457" y="9039"/>
                  </a:lnTo>
                  <a:lnTo>
                    <a:pt x="7472" y="9128"/>
                  </a:lnTo>
                  <a:lnTo>
                    <a:pt x="7497" y="9111"/>
                  </a:lnTo>
                  <a:lnTo>
                    <a:pt x="7532" y="9115"/>
                  </a:lnTo>
                  <a:lnTo>
                    <a:pt x="7536" y="9167"/>
                  </a:lnTo>
                  <a:lnTo>
                    <a:pt x="7574" y="9222"/>
                  </a:lnTo>
                  <a:lnTo>
                    <a:pt x="7610" y="9158"/>
                  </a:lnTo>
                  <a:lnTo>
                    <a:pt x="7606" y="9088"/>
                  </a:lnTo>
                  <a:lnTo>
                    <a:pt x="7564" y="9119"/>
                  </a:lnTo>
                  <a:lnTo>
                    <a:pt x="7555" y="9090"/>
                  </a:lnTo>
                  <a:lnTo>
                    <a:pt x="7587" y="9055"/>
                  </a:lnTo>
                  <a:lnTo>
                    <a:pt x="7713" y="9060"/>
                  </a:lnTo>
                  <a:lnTo>
                    <a:pt x="7728" y="9085"/>
                  </a:lnTo>
                  <a:lnTo>
                    <a:pt x="7747" y="9055"/>
                  </a:lnTo>
                  <a:lnTo>
                    <a:pt x="7811" y="8968"/>
                  </a:lnTo>
                  <a:lnTo>
                    <a:pt x="7943" y="8887"/>
                  </a:lnTo>
                  <a:lnTo>
                    <a:pt x="8018" y="8821"/>
                  </a:lnTo>
                  <a:lnTo>
                    <a:pt x="7979" y="8821"/>
                  </a:lnTo>
                  <a:lnTo>
                    <a:pt x="7950" y="8838"/>
                  </a:lnTo>
                  <a:lnTo>
                    <a:pt x="7962" y="8823"/>
                  </a:lnTo>
                  <a:lnTo>
                    <a:pt x="7916" y="8808"/>
                  </a:lnTo>
                  <a:lnTo>
                    <a:pt x="7965" y="8804"/>
                  </a:lnTo>
                  <a:lnTo>
                    <a:pt x="8031" y="8804"/>
                  </a:lnTo>
                  <a:lnTo>
                    <a:pt x="8129" y="8774"/>
                  </a:lnTo>
                  <a:lnTo>
                    <a:pt x="8329" y="8736"/>
                  </a:lnTo>
                  <a:lnTo>
                    <a:pt x="8489" y="8767"/>
                  </a:lnTo>
                  <a:lnTo>
                    <a:pt x="8555" y="8727"/>
                  </a:lnTo>
                  <a:lnTo>
                    <a:pt x="8555" y="8684"/>
                  </a:lnTo>
                  <a:lnTo>
                    <a:pt x="8602" y="8684"/>
                  </a:lnTo>
                  <a:lnTo>
                    <a:pt x="8651" y="8652"/>
                  </a:lnTo>
                  <a:lnTo>
                    <a:pt x="8694" y="8559"/>
                  </a:lnTo>
                  <a:lnTo>
                    <a:pt x="8675" y="8458"/>
                  </a:lnTo>
                  <a:lnTo>
                    <a:pt x="8673" y="8403"/>
                  </a:lnTo>
                  <a:lnTo>
                    <a:pt x="8762" y="8317"/>
                  </a:lnTo>
                  <a:lnTo>
                    <a:pt x="8762" y="8164"/>
                  </a:lnTo>
                  <a:lnTo>
                    <a:pt x="8801" y="8106"/>
                  </a:lnTo>
                  <a:lnTo>
                    <a:pt x="8820" y="8002"/>
                  </a:lnTo>
                  <a:lnTo>
                    <a:pt x="8871" y="7978"/>
                  </a:lnTo>
                  <a:lnTo>
                    <a:pt x="8867" y="7927"/>
                  </a:lnTo>
                  <a:lnTo>
                    <a:pt x="9023" y="7733"/>
                  </a:lnTo>
                  <a:lnTo>
                    <a:pt x="9067" y="7726"/>
                  </a:lnTo>
                  <a:lnTo>
                    <a:pt x="9093" y="7620"/>
                  </a:lnTo>
                  <a:lnTo>
                    <a:pt x="9155" y="7537"/>
                  </a:lnTo>
                  <a:lnTo>
                    <a:pt x="9195" y="7428"/>
                  </a:lnTo>
                  <a:lnTo>
                    <a:pt x="9257" y="7366"/>
                  </a:lnTo>
                  <a:lnTo>
                    <a:pt x="9251" y="7310"/>
                  </a:lnTo>
                  <a:lnTo>
                    <a:pt x="9296" y="7285"/>
                  </a:lnTo>
                  <a:lnTo>
                    <a:pt x="9336" y="7185"/>
                  </a:lnTo>
                  <a:lnTo>
                    <a:pt x="9304" y="7155"/>
                  </a:lnTo>
                  <a:lnTo>
                    <a:pt x="9383" y="7118"/>
                  </a:lnTo>
                  <a:lnTo>
                    <a:pt x="9437" y="7037"/>
                  </a:lnTo>
                  <a:lnTo>
                    <a:pt x="9471" y="7003"/>
                  </a:lnTo>
                  <a:lnTo>
                    <a:pt x="9511" y="6920"/>
                  </a:lnTo>
                  <a:lnTo>
                    <a:pt x="9586" y="6895"/>
                  </a:lnTo>
                  <a:lnTo>
                    <a:pt x="9633" y="6873"/>
                  </a:lnTo>
                  <a:lnTo>
                    <a:pt x="9554" y="6873"/>
                  </a:lnTo>
                  <a:lnTo>
                    <a:pt x="9575" y="6846"/>
                  </a:lnTo>
                  <a:lnTo>
                    <a:pt x="9667" y="6841"/>
                  </a:lnTo>
                  <a:lnTo>
                    <a:pt x="9748" y="6782"/>
                  </a:lnTo>
                  <a:lnTo>
                    <a:pt x="9765" y="6722"/>
                  </a:lnTo>
                  <a:lnTo>
                    <a:pt x="9754" y="6690"/>
                  </a:lnTo>
                  <a:lnTo>
                    <a:pt x="9765" y="6638"/>
                  </a:lnTo>
                  <a:lnTo>
                    <a:pt x="9850" y="6574"/>
                  </a:lnTo>
                  <a:lnTo>
                    <a:pt x="9852" y="6519"/>
                  </a:lnTo>
                  <a:lnTo>
                    <a:pt x="9910" y="6496"/>
                  </a:lnTo>
                  <a:lnTo>
                    <a:pt x="9966" y="6400"/>
                  </a:lnTo>
                  <a:lnTo>
                    <a:pt x="9959" y="6351"/>
                  </a:lnTo>
                  <a:lnTo>
                    <a:pt x="9987" y="6274"/>
                  </a:lnTo>
                  <a:lnTo>
                    <a:pt x="9966" y="6248"/>
                  </a:lnTo>
                  <a:lnTo>
                    <a:pt x="9974" y="6206"/>
                  </a:lnTo>
                  <a:lnTo>
                    <a:pt x="10047" y="6039"/>
                  </a:lnTo>
                  <a:lnTo>
                    <a:pt x="10064" y="5950"/>
                  </a:lnTo>
                  <a:lnTo>
                    <a:pt x="10158" y="5781"/>
                  </a:lnTo>
                  <a:lnTo>
                    <a:pt x="10155" y="5719"/>
                  </a:lnTo>
                  <a:lnTo>
                    <a:pt x="10204" y="5598"/>
                  </a:lnTo>
                  <a:lnTo>
                    <a:pt x="10273" y="5540"/>
                  </a:lnTo>
                  <a:lnTo>
                    <a:pt x="10298" y="5470"/>
                  </a:lnTo>
                  <a:lnTo>
                    <a:pt x="10279" y="5393"/>
                  </a:lnTo>
                  <a:lnTo>
                    <a:pt x="10322" y="5341"/>
                  </a:lnTo>
                  <a:lnTo>
                    <a:pt x="10283" y="5224"/>
                  </a:lnTo>
                  <a:lnTo>
                    <a:pt x="10288" y="5162"/>
                  </a:lnTo>
                  <a:lnTo>
                    <a:pt x="10251" y="5064"/>
                  </a:lnTo>
                  <a:lnTo>
                    <a:pt x="10236" y="5034"/>
                  </a:lnTo>
                  <a:lnTo>
                    <a:pt x="10234" y="4981"/>
                  </a:lnTo>
                  <a:lnTo>
                    <a:pt x="10251" y="4956"/>
                  </a:lnTo>
                  <a:lnTo>
                    <a:pt x="10253" y="4896"/>
                  </a:lnTo>
                  <a:lnTo>
                    <a:pt x="10298" y="4819"/>
                  </a:lnTo>
                  <a:lnTo>
                    <a:pt x="10294" y="4795"/>
                  </a:lnTo>
                  <a:lnTo>
                    <a:pt x="10290" y="4644"/>
                  </a:lnTo>
                  <a:lnTo>
                    <a:pt x="10320" y="4593"/>
                  </a:lnTo>
                  <a:lnTo>
                    <a:pt x="10298" y="4565"/>
                  </a:lnTo>
                  <a:lnTo>
                    <a:pt x="10285" y="4512"/>
                  </a:lnTo>
                  <a:lnTo>
                    <a:pt x="10286" y="4411"/>
                  </a:lnTo>
                  <a:lnTo>
                    <a:pt x="10266" y="4403"/>
                  </a:lnTo>
                  <a:lnTo>
                    <a:pt x="10292" y="4347"/>
                  </a:lnTo>
                  <a:lnTo>
                    <a:pt x="10241" y="4324"/>
                  </a:lnTo>
                  <a:lnTo>
                    <a:pt x="10217" y="4273"/>
                  </a:lnTo>
                  <a:lnTo>
                    <a:pt x="10219" y="4215"/>
                  </a:lnTo>
                  <a:lnTo>
                    <a:pt x="10160" y="4164"/>
                  </a:lnTo>
                  <a:lnTo>
                    <a:pt x="10123" y="4091"/>
                  </a:lnTo>
                  <a:lnTo>
                    <a:pt x="10108" y="4019"/>
                  </a:lnTo>
                  <a:lnTo>
                    <a:pt x="10074" y="3955"/>
                  </a:lnTo>
                  <a:lnTo>
                    <a:pt x="10040" y="3953"/>
                  </a:lnTo>
                  <a:lnTo>
                    <a:pt x="10002" y="3972"/>
                  </a:lnTo>
                  <a:lnTo>
                    <a:pt x="9966" y="3938"/>
                  </a:lnTo>
                  <a:lnTo>
                    <a:pt x="9959" y="3872"/>
                  </a:lnTo>
                  <a:lnTo>
                    <a:pt x="9934" y="3861"/>
                  </a:lnTo>
                  <a:lnTo>
                    <a:pt x="9927" y="3823"/>
                  </a:lnTo>
                  <a:lnTo>
                    <a:pt x="9865" y="3769"/>
                  </a:lnTo>
                  <a:lnTo>
                    <a:pt x="9837" y="3740"/>
                  </a:lnTo>
                  <a:lnTo>
                    <a:pt x="9850" y="3703"/>
                  </a:lnTo>
                  <a:lnTo>
                    <a:pt x="9814" y="3641"/>
                  </a:lnTo>
                  <a:lnTo>
                    <a:pt x="9863" y="3577"/>
                  </a:lnTo>
                  <a:lnTo>
                    <a:pt x="9874" y="3499"/>
                  </a:lnTo>
                  <a:lnTo>
                    <a:pt x="9859" y="3462"/>
                  </a:lnTo>
                  <a:lnTo>
                    <a:pt x="9867" y="3411"/>
                  </a:lnTo>
                  <a:lnTo>
                    <a:pt x="9833" y="3392"/>
                  </a:lnTo>
                  <a:lnTo>
                    <a:pt x="9821" y="3419"/>
                  </a:lnTo>
                  <a:lnTo>
                    <a:pt x="9838" y="3443"/>
                  </a:lnTo>
                  <a:lnTo>
                    <a:pt x="9818" y="3469"/>
                  </a:lnTo>
                  <a:lnTo>
                    <a:pt x="9703" y="3364"/>
                  </a:lnTo>
                  <a:lnTo>
                    <a:pt x="9678" y="3304"/>
                  </a:lnTo>
                  <a:lnTo>
                    <a:pt x="9656" y="3317"/>
                  </a:lnTo>
                  <a:lnTo>
                    <a:pt x="9656" y="3351"/>
                  </a:lnTo>
                  <a:lnTo>
                    <a:pt x="9643" y="3390"/>
                  </a:lnTo>
                  <a:lnTo>
                    <a:pt x="9671" y="3469"/>
                  </a:lnTo>
                  <a:lnTo>
                    <a:pt x="9613" y="3402"/>
                  </a:lnTo>
                  <a:lnTo>
                    <a:pt x="9586" y="3434"/>
                  </a:lnTo>
                  <a:lnTo>
                    <a:pt x="9586" y="3385"/>
                  </a:lnTo>
                  <a:lnTo>
                    <a:pt x="9565" y="3343"/>
                  </a:lnTo>
                  <a:lnTo>
                    <a:pt x="9554" y="3198"/>
                  </a:lnTo>
                  <a:lnTo>
                    <a:pt x="9571" y="3183"/>
                  </a:lnTo>
                  <a:lnTo>
                    <a:pt x="9571" y="3147"/>
                  </a:lnTo>
                  <a:lnTo>
                    <a:pt x="9522" y="3117"/>
                  </a:lnTo>
                  <a:lnTo>
                    <a:pt x="9541" y="3074"/>
                  </a:lnTo>
                  <a:lnTo>
                    <a:pt x="9505" y="3044"/>
                  </a:lnTo>
                  <a:lnTo>
                    <a:pt x="9517" y="3001"/>
                  </a:lnTo>
                  <a:lnTo>
                    <a:pt x="9432" y="2927"/>
                  </a:lnTo>
                  <a:lnTo>
                    <a:pt x="9409" y="2876"/>
                  </a:lnTo>
                  <a:lnTo>
                    <a:pt x="9405" y="2816"/>
                  </a:lnTo>
                  <a:lnTo>
                    <a:pt x="9453" y="2827"/>
                  </a:lnTo>
                  <a:lnTo>
                    <a:pt x="9453" y="2777"/>
                  </a:lnTo>
                  <a:lnTo>
                    <a:pt x="9411" y="2703"/>
                  </a:lnTo>
                  <a:lnTo>
                    <a:pt x="9389" y="2715"/>
                  </a:lnTo>
                  <a:lnTo>
                    <a:pt x="9345" y="2709"/>
                  </a:lnTo>
                  <a:lnTo>
                    <a:pt x="9294" y="2637"/>
                  </a:lnTo>
                  <a:lnTo>
                    <a:pt x="9255" y="2635"/>
                  </a:lnTo>
                  <a:lnTo>
                    <a:pt x="9208" y="2594"/>
                  </a:lnTo>
                  <a:lnTo>
                    <a:pt x="9181" y="2624"/>
                  </a:lnTo>
                  <a:lnTo>
                    <a:pt x="9159" y="2594"/>
                  </a:lnTo>
                  <a:lnTo>
                    <a:pt x="9102" y="2575"/>
                  </a:lnTo>
                  <a:lnTo>
                    <a:pt x="9067" y="2607"/>
                  </a:lnTo>
                  <a:lnTo>
                    <a:pt x="9097" y="2560"/>
                  </a:lnTo>
                  <a:lnTo>
                    <a:pt x="9148" y="2547"/>
                  </a:lnTo>
                  <a:lnTo>
                    <a:pt x="9151" y="2509"/>
                  </a:lnTo>
                  <a:lnTo>
                    <a:pt x="9136" y="2481"/>
                  </a:lnTo>
                  <a:lnTo>
                    <a:pt x="9076" y="2487"/>
                  </a:lnTo>
                  <a:lnTo>
                    <a:pt x="9033" y="2483"/>
                  </a:lnTo>
                  <a:lnTo>
                    <a:pt x="9018" y="2451"/>
                  </a:lnTo>
                  <a:lnTo>
                    <a:pt x="8993" y="2451"/>
                  </a:lnTo>
                  <a:lnTo>
                    <a:pt x="8886" y="2391"/>
                  </a:lnTo>
                  <a:lnTo>
                    <a:pt x="8839" y="2299"/>
                  </a:lnTo>
                  <a:lnTo>
                    <a:pt x="8829" y="2204"/>
                  </a:lnTo>
                  <a:lnTo>
                    <a:pt x="8797" y="2144"/>
                  </a:lnTo>
                  <a:lnTo>
                    <a:pt x="8799" y="2095"/>
                  </a:lnTo>
                  <a:lnTo>
                    <a:pt x="8826" y="2086"/>
                  </a:lnTo>
                  <a:lnTo>
                    <a:pt x="8846" y="1982"/>
                  </a:lnTo>
                  <a:lnTo>
                    <a:pt x="8818" y="1845"/>
                  </a:lnTo>
                  <a:lnTo>
                    <a:pt x="8786" y="1783"/>
                  </a:lnTo>
                  <a:lnTo>
                    <a:pt x="8814" y="1770"/>
                  </a:lnTo>
                  <a:lnTo>
                    <a:pt x="8780" y="1738"/>
                  </a:lnTo>
                  <a:lnTo>
                    <a:pt x="8741" y="1738"/>
                  </a:lnTo>
                  <a:lnTo>
                    <a:pt x="8692" y="1636"/>
                  </a:lnTo>
                  <a:lnTo>
                    <a:pt x="8690" y="1510"/>
                  </a:lnTo>
                  <a:lnTo>
                    <a:pt x="8711" y="1495"/>
                  </a:lnTo>
                  <a:lnTo>
                    <a:pt x="8713" y="1466"/>
                  </a:lnTo>
                  <a:lnTo>
                    <a:pt x="8688" y="1438"/>
                  </a:lnTo>
                  <a:lnTo>
                    <a:pt x="8677" y="1278"/>
                  </a:lnTo>
                  <a:lnTo>
                    <a:pt x="8690" y="1235"/>
                  </a:lnTo>
                  <a:lnTo>
                    <a:pt x="8677" y="1184"/>
                  </a:lnTo>
                  <a:lnTo>
                    <a:pt x="8694" y="1169"/>
                  </a:lnTo>
                  <a:lnTo>
                    <a:pt x="8701" y="1131"/>
                  </a:lnTo>
                  <a:lnTo>
                    <a:pt x="8611" y="1045"/>
                  </a:lnTo>
                  <a:lnTo>
                    <a:pt x="8556" y="1013"/>
                  </a:lnTo>
                  <a:lnTo>
                    <a:pt x="8572" y="988"/>
                  </a:lnTo>
                  <a:lnTo>
                    <a:pt x="8513" y="930"/>
                  </a:lnTo>
                  <a:lnTo>
                    <a:pt x="8460" y="966"/>
                  </a:lnTo>
                  <a:lnTo>
                    <a:pt x="8436" y="949"/>
                  </a:lnTo>
                  <a:lnTo>
                    <a:pt x="8406" y="1003"/>
                  </a:lnTo>
                  <a:lnTo>
                    <a:pt x="8363" y="1007"/>
                  </a:lnTo>
                  <a:lnTo>
                    <a:pt x="8310" y="926"/>
                  </a:lnTo>
                  <a:lnTo>
                    <a:pt x="8316" y="883"/>
                  </a:lnTo>
                  <a:lnTo>
                    <a:pt x="8284" y="811"/>
                  </a:lnTo>
                  <a:lnTo>
                    <a:pt x="8302" y="715"/>
                  </a:lnTo>
                  <a:lnTo>
                    <a:pt x="8291" y="601"/>
                  </a:lnTo>
                  <a:lnTo>
                    <a:pt x="8268" y="610"/>
                  </a:lnTo>
                  <a:lnTo>
                    <a:pt x="8250" y="563"/>
                  </a:lnTo>
                  <a:lnTo>
                    <a:pt x="8274" y="518"/>
                  </a:lnTo>
                  <a:lnTo>
                    <a:pt x="8235" y="465"/>
                  </a:lnTo>
                  <a:lnTo>
                    <a:pt x="8233" y="420"/>
                  </a:lnTo>
                  <a:lnTo>
                    <a:pt x="8204" y="403"/>
                  </a:lnTo>
                  <a:lnTo>
                    <a:pt x="8206" y="339"/>
                  </a:lnTo>
                  <a:lnTo>
                    <a:pt x="8238" y="309"/>
                  </a:lnTo>
                  <a:lnTo>
                    <a:pt x="8203" y="288"/>
                  </a:lnTo>
                  <a:lnTo>
                    <a:pt x="8161" y="297"/>
                  </a:lnTo>
                  <a:lnTo>
                    <a:pt x="8127" y="267"/>
                  </a:lnTo>
                  <a:lnTo>
                    <a:pt x="8146" y="143"/>
                  </a:lnTo>
                  <a:lnTo>
                    <a:pt x="8131" y="117"/>
                  </a:lnTo>
                  <a:lnTo>
                    <a:pt x="8116" y="45"/>
                  </a:lnTo>
                  <a:lnTo>
                    <a:pt x="8061" y="32"/>
                  </a:lnTo>
                  <a:lnTo>
                    <a:pt x="8063" y="0"/>
                  </a:lnTo>
                  <a:lnTo>
                    <a:pt x="8003" y="23"/>
                  </a:lnTo>
                  <a:lnTo>
                    <a:pt x="7973" y="64"/>
                  </a:lnTo>
                  <a:lnTo>
                    <a:pt x="7973" y="156"/>
                  </a:lnTo>
                  <a:lnTo>
                    <a:pt x="7945" y="233"/>
                  </a:lnTo>
                  <a:lnTo>
                    <a:pt x="7945" y="256"/>
                  </a:lnTo>
                  <a:lnTo>
                    <a:pt x="7933" y="309"/>
                  </a:lnTo>
                  <a:lnTo>
                    <a:pt x="7905" y="303"/>
                  </a:lnTo>
                  <a:lnTo>
                    <a:pt x="7871" y="388"/>
                  </a:lnTo>
                  <a:lnTo>
                    <a:pt x="7826" y="450"/>
                  </a:lnTo>
                  <a:lnTo>
                    <a:pt x="7866" y="488"/>
                  </a:lnTo>
                  <a:lnTo>
                    <a:pt x="7915" y="527"/>
                  </a:lnTo>
                  <a:lnTo>
                    <a:pt x="7883" y="548"/>
                  </a:lnTo>
                  <a:lnTo>
                    <a:pt x="7851" y="542"/>
                  </a:lnTo>
                  <a:lnTo>
                    <a:pt x="7828" y="593"/>
                  </a:lnTo>
                  <a:lnTo>
                    <a:pt x="7802" y="644"/>
                  </a:lnTo>
                  <a:lnTo>
                    <a:pt x="7839" y="704"/>
                  </a:lnTo>
                  <a:lnTo>
                    <a:pt x="7845" y="747"/>
                  </a:lnTo>
                  <a:lnTo>
                    <a:pt x="7805" y="730"/>
                  </a:lnTo>
                  <a:lnTo>
                    <a:pt x="7775" y="753"/>
                  </a:lnTo>
                  <a:lnTo>
                    <a:pt x="7753" y="879"/>
                  </a:lnTo>
                  <a:lnTo>
                    <a:pt x="7775" y="966"/>
                  </a:lnTo>
                  <a:lnTo>
                    <a:pt x="7758" y="1060"/>
                  </a:lnTo>
                  <a:lnTo>
                    <a:pt x="7783" y="1126"/>
                  </a:lnTo>
                  <a:lnTo>
                    <a:pt x="7777" y="1201"/>
                  </a:lnTo>
                  <a:lnTo>
                    <a:pt x="7728" y="1246"/>
                  </a:lnTo>
                  <a:lnTo>
                    <a:pt x="7728" y="1290"/>
                  </a:lnTo>
                  <a:lnTo>
                    <a:pt x="7677" y="1389"/>
                  </a:lnTo>
                  <a:lnTo>
                    <a:pt x="7666" y="1534"/>
                  </a:lnTo>
                  <a:lnTo>
                    <a:pt x="7623" y="1585"/>
                  </a:lnTo>
                  <a:lnTo>
                    <a:pt x="7638" y="1638"/>
                  </a:lnTo>
                  <a:lnTo>
                    <a:pt x="7608" y="1719"/>
                  </a:lnTo>
                  <a:lnTo>
                    <a:pt x="7561" y="1766"/>
                  </a:lnTo>
                  <a:lnTo>
                    <a:pt x="7555" y="1862"/>
                  </a:lnTo>
                  <a:lnTo>
                    <a:pt x="7476" y="1924"/>
                  </a:lnTo>
                  <a:lnTo>
                    <a:pt x="7312" y="1988"/>
                  </a:lnTo>
                  <a:lnTo>
                    <a:pt x="7244" y="1941"/>
                  </a:lnTo>
                  <a:lnTo>
                    <a:pt x="7177" y="1935"/>
                  </a:lnTo>
                  <a:lnTo>
                    <a:pt x="7145" y="1890"/>
                  </a:lnTo>
                  <a:lnTo>
                    <a:pt x="7079" y="1839"/>
                  </a:lnTo>
                  <a:lnTo>
                    <a:pt x="7077" y="1807"/>
                  </a:lnTo>
                  <a:lnTo>
                    <a:pt x="7060" y="1785"/>
                  </a:lnTo>
                  <a:lnTo>
                    <a:pt x="7045" y="1728"/>
                  </a:lnTo>
                  <a:lnTo>
                    <a:pt x="6985" y="1719"/>
                  </a:lnTo>
                  <a:lnTo>
                    <a:pt x="6934" y="1696"/>
                  </a:lnTo>
                  <a:lnTo>
                    <a:pt x="6853" y="1690"/>
                  </a:lnTo>
                  <a:lnTo>
                    <a:pt x="6779" y="1643"/>
                  </a:lnTo>
                  <a:lnTo>
                    <a:pt x="6766" y="1602"/>
                  </a:lnTo>
                  <a:lnTo>
                    <a:pt x="6708" y="1529"/>
                  </a:lnTo>
                  <a:lnTo>
                    <a:pt x="6640" y="1523"/>
                  </a:lnTo>
                  <a:lnTo>
                    <a:pt x="6580" y="1483"/>
                  </a:lnTo>
                  <a:lnTo>
                    <a:pt x="6576" y="1451"/>
                  </a:lnTo>
                  <a:lnTo>
                    <a:pt x="6542" y="1448"/>
                  </a:lnTo>
                  <a:lnTo>
                    <a:pt x="6514" y="1423"/>
                  </a:lnTo>
                  <a:lnTo>
                    <a:pt x="6458" y="1425"/>
                  </a:lnTo>
                  <a:lnTo>
                    <a:pt x="6410" y="1414"/>
                  </a:lnTo>
                  <a:lnTo>
                    <a:pt x="6424" y="1393"/>
                  </a:lnTo>
                  <a:lnTo>
                    <a:pt x="6360" y="1340"/>
                  </a:lnTo>
                  <a:lnTo>
                    <a:pt x="6348" y="1290"/>
                  </a:lnTo>
                  <a:lnTo>
                    <a:pt x="6282" y="1222"/>
                  </a:lnTo>
                  <a:lnTo>
                    <a:pt x="6239" y="1214"/>
                  </a:lnTo>
                  <a:lnTo>
                    <a:pt x="6183" y="1148"/>
                  </a:lnTo>
                  <a:lnTo>
                    <a:pt x="6181" y="1084"/>
                  </a:lnTo>
                  <a:lnTo>
                    <a:pt x="6230" y="1007"/>
                  </a:lnTo>
                  <a:lnTo>
                    <a:pt x="6241" y="943"/>
                  </a:lnTo>
                  <a:lnTo>
                    <a:pt x="6292" y="909"/>
                  </a:lnTo>
                  <a:lnTo>
                    <a:pt x="6307" y="836"/>
                  </a:lnTo>
                  <a:lnTo>
                    <a:pt x="6328" y="789"/>
                  </a:lnTo>
                  <a:lnTo>
                    <a:pt x="6284" y="823"/>
                  </a:lnTo>
                  <a:lnTo>
                    <a:pt x="6247" y="753"/>
                  </a:lnTo>
                  <a:lnTo>
                    <a:pt x="6299" y="717"/>
                  </a:lnTo>
                  <a:lnTo>
                    <a:pt x="6290" y="663"/>
                  </a:lnTo>
                  <a:lnTo>
                    <a:pt x="6316" y="665"/>
                  </a:lnTo>
                  <a:lnTo>
                    <a:pt x="6348" y="651"/>
                  </a:lnTo>
                  <a:lnTo>
                    <a:pt x="6362" y="670"/>
                  </a:lnTo>
                  <a:lnTo>
                    <a:pt x="6409" y="680"/>
                  </a:lnTo>
                  <a:lnTo>
                    <a:pt x="6473" y="651"/>
                  </a:lnTo>
                  <a:lnTo>
                    <a:pt x="6493" y="593"/>
                  </a:lnTo>
                  <a:lnTo>
                    <a:pt x="6450" y="555"/>
                  </a:lnTo>
                  <a:lnTo>
                    <a:pt x="6484" y="529"/>
                  </a:lnTo>
                  <a:lnTo>
                    <a:pt x="6522" y="538"/>
                  </a:lnTo>
                  <a:lnTo>
                    <a:pt x="6546" y="450"/>
                  </a:lnTo>
                  <a:lnTo>
                    <a:pt x="6580" y="433"/>
                  </a:lnTo>
                  <a:lnTo>
                    <a:pt x="6616" y="386"/>
                  </a:lnTo>
                  <a:lnTo>
                    <a:pt x="6618" y="361"/>
                  </a:lnTo>
                  <a:lnTo>
                    <a:pt x="6565" y="335"/>
                  </a:lnTo>
                  <a:lnTo>
                    <a:pt x="6531" y="375"/>
                  </a:lnTo>
                  <a:lnTo>
                    <a:pt x="6497" y="361"/>
                  </a:lnTo>
                  <a:lnTo>
                    <a:pt x="6490" y="273"/>
                  </a:lnTo>
                  <a:lnTo>
                    <a:pt x="6448" y="292"/>
                  </a:lnTo>
                  <a:lnTo>
                    <a:pt x="6386" y="365"/>
                  </a:lnTo>
                  <a:lnTo>
                    <a:pt x="6418" y="378"/>
                  </a:lnTo>
                  <a:lnTo>
                    <a:pt x="6418" y="414"/>
                  </a:lnTo>
                  <a:lnTo>
                    <a:pt x="6375" y="435"/>
                  </a:lnTo>
                  <a:lnTo>
                    <a:pt x="6333" y="409"/>
                  </a:lnTo>
                  <a:lnTo>
                    <a:pt x="6324" y="378"/>
                  </a:lnTo>
                  <a:lnTo>
                    <a:pt x="6303" y="348"/>
                  </a:lnTo>
                  <a:lnTo>
                    <a:pt x="6286" y="382"/>
                  </a:lnTo>
                  <a:lnTo>
                    <a:pt x="6250" y="392"/>
                  </a:lnTo>
                  <a:lnTo>
                    <a:pt x="6252" y="360"/>
                  </a:lnTo>
                  <a:lnTo>
                    <a:pt x="6282" y="328"/>
                  </a:lnTo>
                  <a:lnTo>
                    <a:pt x="6294" y="301"/>
                  </a:lnTo>
                  <a:lnTo>
                    <a:pt x="6256" y="318"/>
                  </a:lnTo>
                  <a:lnTo>
                    <a:pt x="6230" y="348"/>
                  </a:lnTo>
                  <a:lnTo>
                    <a:pt x="6170" y="369"/>
                  </a:lnTo>
                  <a:lnTo>
                    <a:pt x="6162" y="390"/>
                  </a:lnTo>
                  <a:lnTo>
                    <a:pt x="6132" y="395"/>
                  </a:lnTo>
                  <a:lnTo>
                    <a:pt x="6115" y="375"/>
                  </a:lnTo>
                  <a:lnTo>
                    <a:pt x="6068" y="371"/>
                  </a:lnTo>
                  <a:lnTo>
                    <a:pt x="6066" y="346"/>
                  </a:lnTo>
                  <a:lnTo>
                    <a:pt x="6026" y="292"/>
                  </a:lnTo>
                  <a:lnTo>
                    <a:pt x="6004" y="286"/>
                  </a:lnTo>
                  <a:lnTo>
                    <a:pt x="5944" y="320"/>
                  </a:lnTo>
                  <a:lnTo>
                    <a:pt x="5900" y="301"/>
                  </a:lnTo>
                  <a:lnTo>
                    <a:pt x="5876" y="318"/>
                  </a:lnTo>
                  <a:lnTo>
                    <a:pt x="5857" y="281"/>
                  </a:lnTo>
                  <a:lnTo>
                    <a:pt x="5833" y="275"/>
                  </a:lnTo>
                  <a:lnTo>
                    <a:pt x="5804" y="220"/>
                  </a:lnTo>
                  <a:lnTo>
                    <a:pt x="5746" y="247"/>
                  </a:lnTo>
                  <a:lnTo>
                    <a:pt x="5682" y="237"/>
                  </a:lnTo>
                  <a:lnTo>
                    <a:pt x="5626" y="213"/>
                  </a:lnTo>
                  <a:lnTo>
                    <a:pt x="5629" y="175"/>
                  </a:lnTo>
                  <a:lnTo>
                    <a:pt x="5592" y="126"/>
                  </a:lnTo>
                  <a:lnTo>
                    <a:pt x="5567" y="132"/>
                  </a:lnTo>
                  <a:lnTo>
                    <a:pt x="5573" y="154"/>
                  </a:lnTo>
                  <a:lnTo>
                    <a:pt x="5496" y="177"/>
                  </a:lnTo>
                  <a:lnTo>
                    <a:pt x="5475" y="130"/>
                  </a:lnTo>
                  <a:lnTo>
                    <a:pt x="5434" y="115"/>
                  </a:lnTo>
                  <a:lnTo>
                    <a:pt x="5364" y="75"/>
                  </a:lnTo>
                  <a:lnTo>
                    <a:pt x="5354" y="96"/>
                  </a:lnTo>
                  <a:lnTo>
                    <a:pt x="5321" y="70"/>
                  </a:lnTo>
                  <a:lnTo>
                    <a:pt x="5277" y="104"/>
                  </a:lnTo>
                  <a:lnTo>
                    <a:pt x="5328" y="141"/>
                  </a:lnTo>
                  <a:lnTo>
                    <a:pt x="5311" y="156"/>
                  </a:lnTo>
                  <a:lnTo>
                    <a:pt x="5360" y="168"/>
                  </a:lnTo>
                  <a:lnTo>
                    <a:pt x="5403" y="149"/>
                  </a:lnTo>
                  <a:lnTo>
                    <a:pt x="5477" y="211"/>
                  </a:lnTo>
                  <a:lnTo>
                    <a:pt x="5471" y="245"/>
                  </a:lnTo>
                  <a:lnTo>
                    <a:pt x="5488" y="328"/>
                  </a:lnTo>
                  <a:lnTo>
                    <a:pt x="5435" y="331"/>
                  </a:lnTo>
                  <a:lnTo>
                    <a:pt x="5415" y="390"/>
                  </a:lnTo>
                  <a:lnTo>
                    <a:pt x="5398" y="354"/>
                  </a:lnTo>
                  <a:lnTo>
                    <a:pt x="5358" y="343"/>
                  </a:lnTo>
                  <a:lnTo>
                    <a:pt x="5319" y="371"/>
                  </a:lnTo>
                  <a:lnTo>
                    <a:pt x="5170" y="378"/>
                  </a:lnTo>
                  <a:lnTo>
                    <a:pt x="5114" y="329"/>
                  </a:lnTo>
                  <a:lnTo>
                    <a:pt x="5106" y="350"/>
                  </a:lnTo>
                  <a:lnTo>
                    <a:pt x="5048" y="373"/>
                  </a:lnTo>
                  <a:lnTo>
                    <a:pt x="5053" y="420"/>
                  </a:lnTo>
                  <a:lnTo>
                    <a:pt x="5004" y="412"/>
                  </a:lnTo>
                  <a:lnTo>
                    <a:pt x="5019" y="480"/>
                  </a:lnTo>
                  <a:lnTo>
                    <a:pt x="5002" y="454"/>
                  </a:lnTo>
                  <a:lnTo>
                    <a:pt x="4942" y="435"/>
                  </a:lnTo>
                  <a:lnTo>
                    <a:pt x="4918" y="471"/>
                  </a:lnTo>
                  <a:lnTo>
                    <a:pt x="4942" y="503"/>
                  </a:lnTo>
                  <a:lnTo>
                    <a:pt x="4937" y="525"/>
                  </a:lnTo>
                  <a:lnTo>
                    <a:pt x="4873" y="505"/>
                  </a:lnTo>
                  <a:lnTo>
                    <a:pt x="4841" y="538"/>
                  </a:lnTo>
                  <a:lnTo>
                    <a:pt x="4865" y="565"/>
                  </a:lnTo>
                  <a:lnTo>
                    <a:pt x="4837" y="580"/>
                  </a:lnTo>
                  <a:lnTo>
                    <a:pt x="4795" y="604"/>
                  </a:lnTo>
                  <a:lnTo>
                    <a:pt x="4799" y="636"/>
                  </a:lnTo>
                  <a:lnTo>
                    <a:pt x="4837" y="676"/>
                  </a:lnTo>
                  <a:lnTo>
                    <a:pt x="4848" y="704"/>
                  </a:lnTo>
                  <a:lnTo>
                    <a:pt x="4803" y="678"/>
                  </a:lnTo>
                  <a:lnTo>
                    <a:pt x="4765" y="710"/>
                  </a:lnTo>
                  <a:lnTo>
                    <a:pt x="4720" y="710"/>
                  </a:lnTo>
                  <a:lnTo>
                    <a:pt x="4677" y="781"/>
                  </a:lnTo>
                  <a:lnTo>
                    <a:pt x="4635" y="864"/>
                  </a:lnTo>
                  <a:lnTo>
                    <a:pt x="4601" y="874"/>
                  </a:lnTo>
                  <a:lnTo>
                    <a:pt x="4586" y="941"/>
                  </a:lnTo>
                  <a:lnTo>
                    <a:pt x="4545" y="968"/>
                  </a:lnTo>
                  <a:lnTo>
                    <a:pt x="4581" y="1003"/>
                  </a:lnTo>
                  <a:lnTo>
                    <a:pt x="4667" y="1020"/>
                  </a:lnTo>
                  <a:lnTo>
                    <a:pt x="4635" y="1030"/>
                  </a:lnTo>
                  <a:lnTo>
                    <a:pt x="4615" y="1067"/>
                  </a:lnTo>
                  <a:lnTo>
                    <a:pt x="4720" y="1101"/>
                  </a:lnTo>
                  <a:lnTo>
                    <a:pt x="4681" y="1120"/>
                  </a:lnTo>
                  <a:lnTo>
                    <a:pt x="4613" y="1113"/>
                  </a:lnTo>
                  <a:lnTo>
                    <a:pt x="4592" y="1081"/>
                  </a:lnTo>
                  <a:lnTo>
                    <a:pt x="4594" y="1113"/>
                  </a:lnTo>
                  <a:lnTo>
                    <a:pt x="4637" y="1145"/>
                  </a:lnTo>
                  <a:lnTo>
                    <a:pt x="4635" y="1201"/>
                  </a:lnTo>
                  <a:lnTo>
                    <a:pt x="4681" y="1261"/>
                  </a:lnTo>
                  <a:lnTo>
                    <a:pt x="4613" y="1209"/>
                  </a:lnTo>
                  <a:lnTo>
                    <a:pt x="4573" y="1133"/>
                  </a:lnTo>
                  <a:lnTo>
                    <a:pt x="4524" y="1128"/>
                  </a:lnTo>
                  <a:lnTo>
                    <a:pt x="4522" y="1158"/>
                  </a:lnTo>
                  <a:lnTo>
                    <a:pt x="4502" y="1194"/>
                  </a:lnTo>
                  <a:lnTo>
                    <a:pt x="4496" y="1152"/>
                  </a:lnTo>
                  <a:lnTo>
                    <a:pt x="4387" y="1082"/>
                  </a:lnTo>
                  <a:lnTo>
                    <a:pt x="4308" y="1098"/>
                  </a:lnTo>
                  <a:lnTo>
                    <a:pt x="4332" y="1128"/>
                  </a:lnTo>
                  <a:lnTo>
                    <a:pt x="4306" y="1154"/>
                  </a:lnTo>
                  <a:lnTo>
                    <a:pt x="4278" y="1131"/>
                  </a:lnTo>
                  <a:lnTo>
                    <a:pt x="4257" y="1131"/>
                  </a:lnTo>
                  <a:lnTo>
                    <a:pt x="4233" y="1162"/>
                  </a:lnTo>
                  <a:lnTo>
                    <a:pt x="4270" y="1210"/>
                  </a:lnTo>
                  <a:lnTo>
                    <a:pt x="4261" y="1241"/>
                  </a:lnTo>
                  <a:lnTo>
                    <a:pt x="4253" y="1220"/>
                  </a:lnTo>
                  <a:lnTo>
                    <a:pt x="4227" y="1226"/>
                  </a:lnTo>
                  <a:lnTo>
                    <a:pt x="4227" y="1250"/>
                  </a:lnTo>
                  <a:lnTo>
                    <a:pt x="4176" y="1280"/>
                  </a:lnTo>
                  <a:lnTo>
                    <a:pt x="4103" y="1293"/>
                  </a:lnTo>
                  <a:lnTo>
                    <a:pt x="4161" y="1265"/>
                  </a:lnTo>
                  <a:lnTo>
                    <a:pt x="4201" y="1212"/>
                  </a:lnTo>
                  <a:lnTo>
                    <a:pt x="4197" y="1133"/>
                  </a:lnTo>
                  <a:lnTo>
                    <a:pt x="4238" y="1082"/>
                  </a:lnTo>
                  <a:lnTo>
                    <a:pt x="4212" y="1049"/>
                  </a:lnTo>
                  <a:lnTo>
                    <a:pt x="4169" y="1043"/>
                  </a:lnTo>
                  <a:lnTo>
                    <a:pt x="4095" y="909"/>
                  </a:lnTo>
                  <a:lnTo>
                    <a:pt x="4056" y="851"/>
                  </a:lnTo>
                  <a:lnTo>
                    <a:pt x="3984" y="832"/>
                  </a:lnTo>
                  <a:lnTo>
                    <a:pt x="3935" y="802"/>
                  </a:lnTo>
                  <a:lnTo>
                    <a:pt x="3903" y="821"/>
                  </a:lnTo>
                  <a:lnTo>
                    <a:pt x="3929" y="847"/>
                  </a:lnTo>
                  <a:lnTo>
                    <a:pt x="3899" y="857"/>
                  </a:lnTo>
                  <a:lnTo>
                    <a:pt x="3865" y="909"/>
                  </a:lnTo>
                  <a:lnTo>
                    <a:pt x="3830" y="904"/>
                  </a:lnTo>
                  <a:lnTo>
                    <a:pt x="3841" y="874"/>
                  </a:lnTo>
                  <a:lnTo>
                    <a:pt x="3794" y="887"/>
                  </a:lnTo>
                  <a:lnTo>
                    <a:pt x="3783" y="919"/>
                  </a:lnTo>
                  <a:lnTo>
                    <a:pt x="3747" y="845"/>
                  </a:lnTo>
                  <a:lnTo>
                    <a:pt x="3719" y="836"/>
                  </a:lnTo>
                  <a:lnTo>
                    <a:pt x="3711" y="879"/>
                  </a:lnTo>
                  <a:lnTo>
                    <a:pt x="3747" y="902"/>
                  </a:lnTo>
                  <a:lnTo>
                    <a:pt x="3696" y="938"/>
                  </a:lnTo>
                  <a:lnTo>
                    <a:pt x="3679" y="990"/>
                  </a:lnTo>
                  <a:lnTo>
                    <a:pt x="3696" y="1022"/>
                  </a:lnTo>
                  <a:lnTo>
                    <a:pt x="3643" y="1052"/>
                  </a:lnTo>
                  <a:lnTo>
                    <a:pt x="3621" y="1017"/>
                  </a:lnTo>
                  <a:lnTo>
                    <a:pt x="3591" y="1015"/>
                  </a:lnTo>
                  <a:lnTo>
                    <a:pt x="3581" y="986"/>
                  </a:lnTo>
                  <a:lnTo>
                    <a:pt x="3619" y="943"/>
                  </a:lnTo>
                  <a:lnTo>
                    <a:pt x="3579" y="945"/>
                  </a:lnTo>
                  <a:lnTo>
                    <a:pt x="3560" y="1000"/>
                  </a:lnTo>
                  <a:lnTo>
                    <a:pt x="3506" y="1015"/>
                  </a:lnTo>
                  <a:lnTo>
                    <a:pt x="3483" y="1045"/>
                  </a:lnTo>
                  <a:lnTo>
                    <a:pt x="3474" y="1101"/>
                  </a:lnTo>
                  <a:lnTo>
                    <a:pt x="3553" y="1124"/>
                  </a:lnTo>
                  <a:lnTo>
                    <a:pt x="3487" y="1180"/>
                  </a:lnTo>
                  <a:lnTo>
                    <a:pt x="3434" y="1152"/>
                  </a:lnTo>
                  <a:lnTo>
                    <a:pt x="3374" y="1194"/>
                  </a:lnTo>
                  <a:lnTo>
                    <a:pt x="3387" y="1231"/>
                  </a:lnTo>
                  <a:lnTo>
                    <a:pt x="3459" y="1241"/>
                  </a:lnTo>
                  <a:lnTo>
                    <a:pt x="3434" y="1282"/>
                  </a:lnTo>
                  <a:lnTo>
                    <a:pt x="3399" y="1290"/>
                  </a:lnTo>
                  <a:lnTo>
                    <a:pt x="3348" y="1229"/>
                  </a:lnTo>
                  <a:lnTo>
                    <a:pt x="3304" y="1278"/>
                  </a:lnTo>
                  <a:lnTo>
                    <a:pt x="3254" y="1286"/>
                  </a:lnTo>
                  <a:lnTo>
                    <a:pt x="3263" y="1323"/>
                  </a:lnTo>
                  <a:lnTo>
                    <a:pt x="3274" y="1359"/>
                  </a:lnTo>
                  <a:lnTo>
                    <a:pt x="3278" y="1391"/>
                  </a:lnTo>
                  <a:lnTo>
                    <a:pt x="3308" y="1382"/>
                  </a:lnTo>
                  <a:lnTo>
                    <a:pt x="3272" y="1431"/>
                  </a:lnTo>
                  <a:lnTo>
                    <a:pt x="3297" y="1468"/>
                  </a:lnTo>
                  <a:lnTo>
                    <a:pt x="3254" y="1489"/>
                  </a:lnTo>
                  <a:lnTo>
                    <a:pt x="3227" y="1525"/>
                  </a:lnTo>
                  <a:lnTo>
                    <a:pt x="3316" y="1540"/>
                  </a:lnTo>
                  <a:lnTo>
                    <a:pt x="3259" y="1570"/>
                  </a:lnTo>
                  <a:lnTo>
                    <a:pt x="3248" y="1593"/>
                  </a:lnTo>
                  <a:lnTo>
                    <a:pt x="3199" y="1581"/>
                  </a:lnTo>
                  <a:lnTo>
                    <a:pt x="3173" y="1546"/>
                  </a:lnTo>
                  <a:lnTo>
                    <a:pt x="3131" y="1517"/>
                  </a:lnTo>
                  <a:lnTo>
                    <a:pt x="3092" y="1551"/>
                  </a:lnTo>
                  <a:lnTo>
                    <a:pt x="3075" y="1514"/>
                  </a:lnTo>
                  <a:lnTo>
                    <a:pt x="3026" y="1482"/>
                  </a:lnTo>
                  <a:lnTo>
                    <a:pt x="2990" y="1512"/>
                  </a:lnTo>
                  <a:lnTo>
                    <a:pt x="3054" y="1557"/>
                  </a:lnTo>
                  <a:lnTo>
                    <a:pt x="3032" y="1568"/>
                  </a:lnTo>
                  <a:lnTo>
                    <a:pt x="3005" y="1619"/>
                  </a:lnTo>
                  <a:lnTo>
                    <a:pt x="3056" y="1666"/>
                  </a:lnTo>
                  <a:lnTo>
                    <a:pt x="3109" y="1664"/>
                  </a:lnTo>
                  <a:lnTo>
                    <a:pt x="3086" y="1707"/>
                  </a:lnTo>
                  <a:lnTo>
                    <a:pt x="3084" y="1753"/>
                  </a:lnTo>
                  <a:lnTo>
                    <a:pt x="3064" y="1734"/>
                  </a:lnTo>
                  <a:lnTo>
                    <a:pt x="3035" y="1734"/>
                  </a:lnTo>
                  <a:lnTo>
                    <a:pt x="3045" y="1788"/>
                  </a:lnTo>
                  <a:lnTo>
                    <a:pt x="3024" y="1847"/>
                  </a:lnTo>
                  <a:lnTo>
                    <a:pt x="3016" y="1911"/>
                  </a:lnTo>
                  <a:lnTo>
                    <a:pt x="2934" y="1736"/>
                  </a:lnTo>
                  <a:lnTo>
                    <a:pt x="2879" y="1628"/>
                  </a:lnTo>
                  <a:lnTo>
                    <a:pt x="2851" y="1587"/>
                  </a:lnTo>
                  <a:lnTo>
                    <a:pt x="2864" y="1525"/>
                  </a:lnTo>
                  <a:lnTo>
                    <a:pt x="2845" y="1555"/>
                  </a:lnTo>
                  <a:lnTo>
                    <a:pt x="2789" y="1596"/>
                  </a:lnTo>
                  <a:lnTo>
                    <a:pt x="2776" y="1664"/>
                  </a:lnTo>
                  <a:lnTo>
                    <a:pt x="2734" y="1674"/>
                  </a:lnTo>
                  <a:lnTo>
                    <a:pt x="2728" y="1702"/>
                  </a:lnTo>
                  <a:lnTo>
                    <a:pt x="2678" y="1698"/>
                  </a:lnTo>
                  <a:lnTo>
                    <a:pt x="2649" y="1738"/>
                  </a:lnTo>
                  <a:lnTo>
                    <a:pt x="2606" y="1775"/>
                  </a:lnTo>
                  <a:lnTo>
                    <a:pt x="2616" y="1841"/>
                  </a:lnTo>
                  <a:lnTo>
                    <a:pt x="2616" y="1977"/>
                  </a:lnTo>
                  <a:lnTo>
                    <a:pt x="2642" y="1990"/>
                  </a:lnTo>
                  <a:lnTo>
                    <a:pt x="2642" y="2037"/>
                  </a:lnTo>
                  <a:lnTo>
                    <a:pt x="2595" y="2061"/>
                  </a:lnTo>
                  <a:lnTo>
                    <a:pt x="2567" y="2112"/>
                  </a:lnTo>
                  <a:lnTo>
                    <a:pt x="2497" y="2133"/>
                  </a:lnTo>
                  <a:lnTo>
                    <a:pt x="2503" y="2161"/>
                  </a:lnTo>
                  <a:lnTo>
                    <a:pt x="2442" y="2201"/>
                  </a:lnTo>
                  <a:lnTo>
                    <a:pt x="2444" y="2267"/>
                  </a:lnTo>
                  <a:lnTo>
                    <a:pt x="2410" y="2299"/>
                  </a:lnTo>
                  <a:lnTo>
                    <a:pt x="2331" y="2410"/>
                  </a:lnTo>
                  <a:lnTo>
                    <a:pt x="2177" y="2500"/>
                  </a:lnTo>
                  <a:lnTo>
                    <a:pt x="2043" y="2511"/>
                  </a:lnTo>
                  <a:lnTo>
                    <a:pt x="1991" y="2532"/>
                  </a:lnTo>
                  <a:lnTo>
                    <a:pt x="1911" y="2538"/>
                  </a:lnTo>
                  <a:lnTo>
                    <a:pt x="1849" y="2553"/>
                  </a:lnTo>
                  <a:lnTo>
                    <a:pt x="1787" y="2538"/>
                  </a:lnTo>
                  <a:lnTo>
                    <a:pt x="1706" y="2570"/>
                  </a:lnTo>
                  <a:lnTo>
                    <a:pt x="1697" y="2615"/>
                  </a:lnTo>
                  <a:lnTo>
                    <a:pt x="1644" y="2641"/>
                  </a:lnTo>
                  <a:lnTo>
                    <a:pt x="1477" y="2635"/>
                  </a:lnTo>
                  <a:lnTo>
                    <a:pt x="1433" y="2660"/>
                  </a:lnTo>
                  <a:lnTo>
                    <a:pt x="1420" y="2705"/>
                  </a:lnTo>
                  <a:lnTo>
                    <a:pt x="1315" y="2748"/>
                  </a:lnTo>
                  <a:lnTo>
                    <a:pt x="1236" y="2748"/>
                  </a:lnTo>
                  <a:lnTo>
                    <a:pt x="1192" y="2731"/>
                  </a:lnTo>
                  <a:lnTo>
                    <a:pt x="1151" y="2735"/>
                  </a:lnTo>
                  <a:lnTo>
                    <a:pt x="1136" y="2705"/>
                  </a:lnTo>
                  <a:lnTo>
                    <a:pt x="1093" y="2728"/>
                  </a:lnTo>
                  <a:lnTo>
                    <a:pt x="1051" y="2790"/>
                  </a:lnTo>
                  <a:lnTo>
                    <a:pt x="942" y="2809"/>
                  </a:lnTo>
                  <a:lnTo>
                    <a:pt x="933" y="2833"/>
                  </a:lnTo>
                  <a:lnTo>
                    <a:pt x="902" y="2833"/>
                  </a:lnTo>
                  <a:lnTo>
                    <a:pt x="818" y="2908"/>
                  </a:lnTo>
                  <a:lnTo>
                    <a:pt x="707" y="2961"/>
                  </a:lnTo>
                  <a:lnTo>
                    <a:pt x="560" y="3006"/>
                  </a:lnTo>
                  <a:lnTo>
                    <a:pt x="496" y="3095"/>
                  </a:lnTo>
                  <a:lnTo>
                    <a:pt x="494" y="3178"/>
                  </a:lnTo>
                  <a:lnTo>
                    <a:pt x="436" y="3228"/>
                  </a:lnTo>
                  <a:lnTo>
                    <a:pt x="394" y="3202"/>
                  </a:lnTo>
                  <a:lnTo>
                    <a:pt x="413" y="3172"/>
                  </a:lnTo>
                  <a:lnTo>
                    <a:pt x="406" y="3131"/>
                  </a:lnTo>
                  <a:lnTo>
                    <a:pt x="434" y="3067"/>
                  </a:lnTo>
                  <a:lnTo>
                    <a:pt x="432" y="3019"/>
                  </a:lnTo>
                  <a:lnTo>
                    <a:pt x="349" y="3082"/>
                  </a:lnTo>
                  <a:lnTo>
                    <a:pt x="330" y="3159"/>
                  </a:lnTo>
                  <a:lnTo>
                    <a:pt x="272" y="3270"/>
                  </a:lnTo>
                  <a:lnTo>
                    <a:pt x="310" y="3347"/>
                  </a:lnTo>
                  <a:lnTo>
                    <a:pt x="283" y="3411"/>
                  </a:lnTo>
                  <a:lnTo>
                    <a:pt x="287" y="3531"/>
                  </a:lnTo>
                  <a:lnTo>
                    <a:pt x="187" y="3656"/>
                  </a:lnTo>
                  <a:lnTo>
                    <a:pt x="148" y="3825"/>
                  </a:lnTo>
                  <a:lnTo>
                    <a:pt x="176" y="3914"/>
                  </a:lnTo>
                  <a:lnTo>
                    <a:pt x="163" y="4036"/>
                  </a:lnTo>
                  <a:lnTo>
                    <a:pt x="251" y="4188"/>
                  </a:lnTo>
                  <a:lnTo>
                    <a:pt x="255" y="4247"/>
                  </a:lnTo>
                  <a:lnTo>
                    <a:pt x="293" y="4290"/>
                  </a:lnTo>
                  <a:lnTo>
                    <a:pt x="261" y="4365"/>
                  </a:lnTo>
                  <a:lnTo>
                    <a:pt x="279" y="4433"/>
                  </a:lnTo>
                  <a:lnTo>
                    <a:pt x="225" y="4456"/>
                  </a:lnTo>
                  <a:lnTo>
                    <a:pt x="200" y="4414"/>
                  </a:lnTo>
                  <a:lnTo>
                    <a:pt x="197" y="4324"/>
                  </a:lnTo>
                  <a:lnTo>
                    <a:pt x="165" y="4373"/>
                  </a:lnTo>
                  <a:lnTo>
                    <a:pt x="148" y="4356"/>
                  </a:lnTo>
                  <a:lnTo>
                    <a:pt x="151" y="4273"/>
                  </a:lnTo>
                  <a:lnTo>
                    <a:pt x="99" y="4160"/>
                  </a:lnTo>
                  <a:lnTo>
                    <a:pt x="67" y="4217"/>
                  </a:lnTo>
                  <a:lnTo>
                    <a:pt x="78" y="4330"/>
                  </a:lnTo>
                  <a:lnTo>
                    <a:pt x="148" y="4401"/>
                  </a:lnTo>
                  <a:lnTo>
                    <a:pt x="197" y="4497"/>
                  </a:lnTo>
                  <a:lnTo>
                    <a:pt x="125" y="4510"/>
                  </a:lnTo>
                  <a:lnTo>
                    <a:pt x="67" y="4431"/>
                  </a:lnTo>
                  <a:lnTo>
                    <a:pt x="54" y="4341"/>
                  </a:lnTo>
                  <a:lnTo>
                    <a:pt x="29" y="4379"/>
                  </a:lnTo>
                  <a:lnTo>
                    <a:pt x="1" y="4396"/>
                  </a:lnTo>
                  <a:lnTo>
                    <a:pt x="44" y="4480"/>
                  </a:lnTo>
                  <a:lnTo>
                    <a:pt x="134" y="4591"/>
                  </a:lnTo>
                  <a:lnTo>
                    <a:pt x="187" y="4738"/>
                  </a:lnTo>
                  <a:lnTo>
                    <a:pt x="178" y="5000"/>
                  </a:lnTo>
                  <a:lnTo>
                    <a:pt x="215" y="5049"/>
                  </a:lnTo>
                  <a:lnTo>
                    <a:pt x="242" y="5196"/>
                  </a:lnTo>
                  <a:lnTo>
                    <a:pt x="321" y="5388"/>
                  </a:lnTo>
                  <a:lnTo>
                    <a:pt x="293" y="5455"/>
                  </a:lnTo>
                  <a:lnTo>
                    <a:pt x="300" y="5745"/>
                  </a:lnTo>
                  <a:lnTo>
                    <a:pt x="289" y="5785"/>
                  </a:lnTo>
                  <a:lnTo>
                    <a:pt x="315" y="5864"/>
                  </a:lnTo>
                  <a:lnTo>
                    <a:pt x="313" y="5954"/>
                  </a:lnTo>
                  <a:lnTo>
                    <a:pt x="370" y="6080"/>
                  </a:lnTo>
                  <a:lnTo>
                    <a:pt x="372" y="6142"/>
                  </a:lnTo>
                  <a:lnTo>
                    <a:pt x="323" y="6178"/>
                  </a:lnTo>
                  <a:lnTo>
                    <a:pt x="347" y="6205"/>
                  </a:lnTo>
                  <a:lnTo>
                    <a:pt x="330" y="6274"/>
                  </a:lnTo>
                  <a:lnTo>
                    <a:pt x="321" y="6387"/>
                  </a:lnTo>
                  <a:lnTo>
                    <a:pt x="276" y="6427"/>
                  </a:lnTo>
                  <a:lnTo>
                    <a:pt x="289" y="6461"/>
                  </a:lnTo>
                  <a:lnTo>
                    <a:pt x="276" y="6528"/>
                  </a:lnTo>
                  <a:lnTo>
                    <a:pt x="230" y="6562"/>
                  </a:lnTo>
                  <a:lnTo>
                    <a:pt x="240" y="6628"/>
                  </a:lnTo>
                  <a:lnTo>
                    <a:pt x="157" y="6692"/>
                  </a:lnTo>
                  <a:lnTo>
                    <a:pt x="119" y="6660"/>
                  </a:lnTo>
                  <a:lnTo>
                    <a:pt x="55" y="675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7"/>
            <p:cNvSpPr/>
            <p:nvPr/>
          </p:nvSpPr>
          <p:spPr>
            <a:xfrm>
              <a:off x="6406341" y="3937154"/>
              <a:ext cx="2474" cy="1855"/>
            </a:xfrm>
            <a:custGeom>
              <a:avLst/>
              <a:gdLst/>
              <a:ahLst/>
              <a:cxnLst/>
              <a:rect l="l" t="t" r="r" b="b"/>
              <a:pathLst>
                <a:path w="52" h="39" extrusionOk="0">
                  <a:moveTo>
                    <a:pt x="8" y="25"/>
                  </a:moveTo>
                  <a:lnTo>
                    <a:pt x="33" y="38"/>
                  </a:lnTo>
                  <a:lnTo>
                    <a:pt x="52" y="32"/>
                  </a:lnTo>
                  <a:lnTo>
                    <a:pt x="52" y="2"/>
                  </a:lnTo>
                  <a:lnTo>
                    <a:pt x="10" y="0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7"/>
            <p:cNvSpPr/>
            <p:nvPr/>
          </p:nvSpPr>
          <p:spPr>
            <a:xfrm>
              <a:off x="6564604" y="3771946"/>
              <a:ext cx="1713" cy="1284"/>
            </a:xfrm>
            <a:custGeom>
              <a:avLst/>
              <a:gdLst/>
              <a:ahLst/>
              <a:cxnLst/>
              <a:rect l="l" t="t" r="r" b="b"/>
              <a:pathLst>
                <a:path w="36" h="27" extrusionOk="0">
                  <a:moveTo>
                    <a:pt x="0" y="2"/>
                  </a:moveTo>
                  <a:lnTo>
                    <a:pt x="36" y="0"/>
                  </a:lnTo>
                  <a:lnTo>
                    <a:pt x="34" y="27"/>
                  </a:lnTo>
                  <a:lnTo>
                    <a:pt x="11" y="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7"/>
            <p:cNvSpPr/>
            <p:nvPr/>
          </p:nvSpPr>
          <p:spPr>
            <a:xfrm>
              <a:off x="6567553" y="3760387"/>
              <a:ext cx="951" cy="1284"/>
            </a:xfrm>
            <a:custGeom>
              <a:avLst/>
              <a:gdLst/>
              <a:ahLst/>
              <a:cxnLst/>
              <a:rect l="l" t="t" r="r" b="b"/>
              <a:pathLst>
                <a:path w="20" h="27" extrusionOk="0">
                  <a:moveTo>
                    <a:pt x="12" y="27"/>
                  </a:moveTo>
                  <a:lnTo>
                    <a:pt x="0" y="1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7"/>
            <p:cNvSpPr/>
            <p:nvPr/>
          </p:nvSpPr>
          <p:spPr>
            <a:xfrm>
              <a:off x="6570692" y="3757533"/>
              <a:ext cx="2379" cy="5042"/>
            </a:xfrm>
            <a:custGeom>
              <a:avLst/>
              <a:gdLst/>
              <a:ahLst/>
              <a:cxnLst/>
              <a:rect l="l" t="t" r="r" b="b"/>
              <a:pathLst>
                <a:path w="50" h="106" extrusionOk="0">
                  <a:moveTo>
                    <a:pt x="30" y="106"/>
                  </a:moveTo>
                  <a:lnTo>
                    <a:pt x="0" y="68"/>
                  </a:lnTo>
                  <a:lnTo>
                    <a:pt x="30" y="0"/>
                  </a:lnTo>
                  <a:lnTo>
                    <a:pt x="34" y="40"/>
                  </a:lnTo>
                  <a:lnTo>
                    <a:pt x="49" y="64"/>
                  </a:lnTo>
                  <a:lnTo>
                    <a:pt x="34" y="76"/>
                  </a:lnTo>
                  <a:lnTo>
                    <a:pt x="40" y="9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7"/>
            <p:cNvSpPr/>
            <p:nvPr/>
          </p:nvSpPr>
          <p:spPr>
            <a:xfrm>
              <a:off x="6531971" y="3718574"/>
              <a:ext cx="70451" cy="145897"/>
            </a:xfrm>
            <a:custGeom>
              <a:avLst/>
              <a:gdLst/>
              <a:ahLst/>
              <a:cxnLst/>
              <a:rect l="l" t="t" r="r" b="b"/>
              <a:pathLst>
                <a:path w="1481" h="3067" extrusionOk="0">
                  <a:moveTo>
                    <a:pt x="8" y="2946"/>
                  </a:moveTo>
                  <a:lnTo>
                    <a:pt x="59" y="2958"/>
                  </a:lnTo>
                  <a:lnTo>
                    <a:pt x="71" y="2929"/>
                  </a:lnTo>
                  <a:lnTo>
                    <a:pt x="93" y="2929"/>
                  </a:lnTo>
                  <a:lnTo>
                    <a:pt x="95" y="2967"/>
                  </a:lnTo>
                  <a:lnTo>
                    <a:pt x="89" y="2993"/>
                  </a:lnTo>
                  <a:lnTo>
                    <a:pt x="104" y="2999"/>
                  </a:lnTo>
                  <a:lnTo>
                    <a:pt x="125" y="2993"/>
                  </a:lnTo>
                  <a:lnTo>
                    <a:pt x="140" y="3012"/>
                  </a:lnTo>
                  <a:lnTo>
                    <a:pt x="136" y="3052"/>
                  </a:lnTo>
                  <a:lnTo>
                    <a:pt x="148" y="3067"/>
                  </a:lnTo>
                  <a:lnTo>
                    <a:pt x="187" y="3063"/>
                  </a:lnTo>
                  <a:lnTo>
                    <a:pt x="281" y="2993"/>
                  </a:lnTo>
                  <a:lnTo>
                    <a:pt x="364" y="2926"/>
                  </a:lnTo>
                  <a:lnTo>
                    <a:pt x="441" y="2847"/>
                  </a:lnTo>
                  <a:lnTo>
                    <a:pt x="513" y="2766"/>
                  </a:lnTo>
                  <a:lnTo>
                    <a:pt x="600" y="2656"/>
                  </a:lnTo>
                  <a:lnTo>
                    <a:pt x="647" y="2626"/>
                  </a:lnTo>
                  <a:lnTo>
                    <a:pt x="679" y="2623"/>
                  </a:lnTo>
                  <a:lnTo>
                    <a:pt x="701" y="2594"/>
                  </a:lnTo>
                  <a:lnTo>
                    <a:pt x="703" y="2555"/>
                  </a:lnTo>
                  <a:lnTo>
                    <a:pt x="724" y="2528"/>
                  </a:lnTo>
                  <a:lnTo>
                    <a:pt x="775" y="2508"/>
                  </a:lnTo>
                  <a:lnTo>
                    <a:pt x="807" y="2408"/>
                  </a:lnTo>
                  <a:lnTo>
                    <a:pt x="859" y="2329"/>
                  </a:lnTo>
                  <a:lnTo>
                    <a:pt x="859" y="2308"/>
                  </a:lnTo>
                  <a:lnTo>
                    <a:pt x="886" y="2284"/>
                  </a:lnTo>
                  <a:lnTo>
                    <a:pt x="846" y="2246"/>
                  </a:lnTo>
                  <a:lnTo>
                    <a:pt x="803" y="2239"/>
                  </a:lnTo>
                  <a:lnTo>
                    <a:pt x="771" y="2244"/>
                  </a:lnTo>
                  <a:lnTo>
                    <a:pt x="805" y="2214"/>
                  </a:lnTo>
                  <a:lnTo>
                    <a:pt x="837" y="2205"/>
                  </a:lnTo>
                  <a:lnTo>
                    <a:pt x="952" y="2082"/>
                  </a:lnTo>
                  <a:lnTo>
                    <a:pt x="1002" y="2064"/>
                  </a:lnTo>
                  <a:lnTo>
                    <a:pt x="1085" y="2077"/>
                  </a:lnTo>
                  <a:lnTo>
                    <a:pt x="1128" y="2080"/>
                  </a:lnTo>
                  <a:lnTo>
                    <a:pt x="1121" y="2112"/>
                  </a:lnTo>
                  <a:lnTo>
                    <a:pt x="1127" y="2148"/>
                  </a:lnTo>
                  <a:lnTo>
                    <a:pt x="1168" y="2107"/>
                  </a:lnTo>
                  <a:lnTo>
                    <a:pt x="1200" y="2090"/>
                  </a:lnTo>
                  <a:lnTo>
                    <a:pt x="1140" y="2065"/>
                  </a:lnTo>
                  <a:lnTo>
                    <a:pt x="1145" y="2015"/>
                  </a:lnTo>
                  <a:lnTo>
                    <a:pt x="1177" y="1934"/>
                  </a:lnTo>
                  <a:lnTo>
                    <a:pt x="1208" y="1902"/>
                  </a:lnTo>
                  <a:lnTo>
                    <a:pt x="1249" y="1904"/>
                  </a:lnTo>
                  <a:lnTo>
                    <a:pt x="1262" y="1920"/>
                  </a:lnTo>
                  <a:lnTo>
                    <a:pt x="1285" y="1900"/>
                  </a:lnTo>
                  <a:lnTo>
                    <a:pt x="1311" y="1858"/>
                  </a:lnTo>
                  <a:lnTo>
                    <a:pt x="1379" y="1751"/>
                  </a:lnTo>
                  <a:lnTo>
                    <a:pt x="1377" y="1717"/>
                  </a:lnTo>
                  <a:lnTo>
                    <a:pt x="1375" y="1681"/>
                  </a:lnTo>
                  <a:lnTo>
                    <a:pt x="1396" y="1619"/>
                  </a:lnTo>
                  <a:lnTo>
                    <a:pt x="1435" y="1574"/>
                  </a:lnTo>
                  <a:lnTo>
                    <a:pt x="1481" y="1546"/>
                  </a:lnTo>
                  <a:lnTo>
                    <a:pt x="1473" y="1533"/>
                  </a:lnTo>
                  <a:lnTo>
                    <a:pt x="1411" y="1512"/>
                  </a:lnTo>
                  <a:lnTo>
                    <a:pt x="1388" y="1484"/>
                  </a:lnTo>
                  <a:lnTo>
                    <a:pt x="1407" y="1476"/>
                  </a:lnTo>
                  <a:lnTo>
                    <a:pt x="1411" y="1461"/>
                  </a:lnTo>
                  <a:lnTo>
                    <a:pt x="1352" y="1450"/>
                  </a:lnTo>
                  <a:lnTo>
                    <a:pt x="1300" y="1486"/>
                  </a:lnTo>
                  <a:lnTo>
                    <a:pt x="1206" y="1584"/>
                  </a:lnTo>
                  <a:lnTo>
                    <a:pt x="1144" y="1589"/>
                  </a:lnTo>
                  <a:lnTo>
                    <a:pt x="1110" y="1606"/>
                  </a:lnTo>
                  <a:lnTo>
                    <a:pt x="1064" y="1585"/>
                  </a:lnTo>
                  <a:lnTo>
                    <a:pt x="959" y="1478"/>
                  </a:lnTo>
                  <a:lnTo>
                    <a:pt x="927" y="1484"/>
                  </a:lnTo>
                  <a:lnTo>
                    <a:pt x="889" y="1427"/>
                  </a:lnTo>
                  <a:lnTo>
                    <a:pt x="874" y="1393"/>
                  </a:lnTo>
                  <a:lnTo>
                    <a:pt x="901" y="1365"/>
                  </a:lnTo>
                  <a:lnTo>
                    <a:pt x="910" y="1307"/>
                  </a:lnTo>
                  <a:lnTo>
                    <a:pt x="871" y="1228"/>
                  </a:lnTo>
                  <a:lnTo>
                    <a:pt x="871" y="1186"/>
                  </a:lnTo>
                  <a:lnTo>
                    <a:pt x="854" y="1158"/>
                  </a:lnTo>
                  <a:lnTo>
                    <a:pt x="859" y="1107"/>
                  </a:lnTo>
                  <a:lnTo>
                    <a:pt x="872" y="1073"/>
                  </a:lnTo>
                  <a:lnTo>
                    <a:pt x="846" y="1068"/>
                  </a:lnTo>
                  <a:lnTo>
                    <a:pt x="839" y="1009"/>
                  </a:lnTo>
                  <a:lnTo>
                    <a:pt x="825" y="979"/>
                  </a:lnTo>
                  <a:lnTo>
                    <a:pt x="807" y="991"/>
                  </a:lnTo>
                  <a:lnTo>
                    <a:pt x="767" y="968"/>
                  </a:lnTo>
                  <a:lnTo>
                    <a:pt x="754" y="989"/>
                  </a:lnTo>
                  <a:lnTo>
                    <a:pt x="790" y="1024"/>
                  </a:lnTo>
                  <a:lnTo>
                    <a:pt x="788" y="1075"/>
                  </a:lnTo>
                  <a:lnTo>
                    <a:pt x="795" y="1094"/>
                  </a:lnTo>
                  <a:lnTo>
                    <a:pt x="758" y="1130"/>
                  </a:lnTo>
                  <a:lnTo>
                    <a:pt x="760" y="1166"/>
                  </a:lnTo>
                  <a:lnTo>
                    <a:pt x="792" y="1209"/>
                  </a:lnTo>
                  <a:lnTo>
                    <a:pt x="792" y="1239"/>
                  </a:lnTo>
                  <a:lnTo>
                    <a:pt x="752" y="1252"/>
                  </a:lnTo>
                  <a:lnTo>
                    <a:pt x="722" y="1218"/>
                  </a:lnTo>
                  <a:lnTo>
                    <a:pt x="716" y="1175"/>
                  </a:lnTo>
                  <a:lnTo>
                    <a:pt x="664" y="1167"/>
                  </a:lnTo>
                  <a:lnTo>
                    <a:pt x="664" y="1143"/>
                  </a:lnTo>
                  <a:lnTo>
                    <a:pt x="622" y="1124"/>
                  </a:lnTo>
                  <a:lnTo>
                    <a:pt x="592" y="1130"/>
                  </a:lnTo>
                  <a:lnTo>
                    <a:pt x="588" y="1105"/>
                  </a:lnTo>
                  <a:lnTo>
                    <a:pt x="626" y="1083"/>
                  </a:lnTo>
                  <a:lnTo>
                    <a:pt x="641" y="1047"/>
                  </a:lnTo>
                  <a:lnTo>
                    <a:pt x="601" y="1013"/>
                  </a:lnTo>
                  <a:lnTo>
                    <a:pt x="630" y="957"/>
                  </a:lnTo>
                  <a:lnTo>
                    <a:pt x="669" y="947"/>
                  </a:lnTo>
                  <a:lnTo>
                    <a:pt x="680" y="895"/>
                  </a:lnTo>
                  <a:lnTo>
                    <a:pt x="664" y="855"/>
                  </a:lnTo>
                  <a:lnTo>
                    <a:pt x="675" y="829"/>
                  </a:lnTo>
                  <a:lnTo>
                    <a:pt x="658" y="785"/>
                  </a:lnTo>
                  <a:lnTo>
                    <a:pt x="662" y="727"/>
                  </a:lnTo>
                  <a:lnTo>
                    <a:pt x="609" y="687"/>
                  </a:lnTo>
                  <a:lnTo>
                    <a:pt x="615" y="663"/>
                  </a:lnTo>
                  <a:lnTo>
                    <a:pt x="645" y="682"/>
                  </a:lnTo>
                  <a:lnTo>
                    <a:pt x="688" y="672"/>
                  </a:lnTo>
                  <a:lnTo>
                    <a:pt x="697" y="616"/>
                  </a:lnTo>
                  <a:lnTo>
                    <a:pt x="716" y="597"/>
                  </a:lnTo>
                  <a:lnTo>
                    <a:pt x="716" y="526"/>
                  </a:lnTo>
                  <a:lnTo>
                    <a:pt x="697" y="458"/>
                  </a:lnTo>
                  <a:lnTo>
                    <a:pt x="705" y="415"/>
                  </a:lnTo>
                  <a:lnTo>
                    <a:pt x="682" y="424"/>
                  </a:lnTo>
                  <a:lnTo>
                    <a:pt x="620" y="450"/>
                  </a:lnTo>
                  <a:lnTo>
                    <a:pt x="575" y="403"/>
                  </a:lnTo>
                  <a:lnTo>
                    <a:pt x="603" y="381"/>
                  </a:lnTo>
                  <a:lnTo>
                    <a:pt x="575" y="354"/>
                  </a:lnTo>
                  <a:lnTo>
                    <a:pt x="554" y="351"/>
                  </a:lnTo>
                  <a:lnTo>
                    <a:pt x="573" y="320"/>
                  </a:lnTo>
                  <a:lnTo>
                    <a:pt x="615" y="302"/>
                  </a:lnTo>
                  <a:lnTo>
                    <a:pt x="607" y="273"/>
                  </a:lnTo>
                  <a:lnTo>
                    <a:pt x="558" y="262"/>
                  </a:lnTo>
                  <a:lnTo>
                    <a:pt x="526" y="234"/>
                  </a:lnTo>
                  <a:lnTo>
                    <a:pt x="496" y="247"/>
                  </a:lnTo>
                  <a:lnTo>
                    <a:pt x="488" y="202"/>
                  </a:lnTo>
                  <a:lnTo>
                    <a:pt x="507" y="202"/>
                  </a:lnTo>
                  <a:lnTo>
                    <a:pt x="524" y="172"/>
                  </a:lnTo>
                  <a:lnTo>
                    <a:pt x="498" y="168"/>
                  </a:lnTo>
                  <a:lnTo>
                    <a:pt x="473" y="187"/>
                  </a:lnTo>
                  <a:lnTo>
                    <a:pt x="473" y="213"/>
                  </a:lnTo>
                  <a:lnTo>
                    <a:pt x="453" y="251"/>
                  </a:lnTo>
                  <a:lnTo>
                    <a:pt x="419" y="236"/>
                  </a:lnTo>
                  <a:lnTo>
                    <a:pt x="432" y="194"/>
                  </a:lnTo>
                  <a:lnTo>
                    <a:pt x="411" y="160"/>
                  </a:lnTo>
                  <a:lnTo>
                    <a:pt x="398" y="93"/>
                  </a:lnTo>
                  <a:lnTo>
                    <a:pt x="402" y="49"/>
                  </a:lnTo>
                  <a:lnTo>
                    <a:pt x="402" y="32"/>
                  </a:lnTo>
                  <a:lnTo>
                    <a:pt x="415" y="27"/>
                  </a:lnTo>
                  <a:lnTo>
                    <a:pt x="392" y="0"/>
                  </a:lnTo>
                  <a:lnTo>
                    <a:pt x="366" y="19"/>
                  </a:lnTo>
                  <a:lnTo>
                    <a:pt x="296" y="14"/>
                  </a:lnTo>
                  <a:lnTo>
                    <a:pt x="295" y="30"/>
                  </a:lnTo>
                  <a:lnTo>
                    <a:pt x="328" y="66"/>
                  </a:lnTo>
                  <a:lnTo>
                    <a:pt x="383" y="200"/>
                  </a:lnTo>
                  <a:lnTo>
                    <a:pt x="391" y="247"/>
                  </a:lnTo>
                  <a:lnTo>
                    <a:pt x="383" y="334"/>
                  </a:lnTo>
                  <a:lnTo>
                    <a:pt x="362" y="354"/>
                  </a:lnTo>
                  <a:lnTo>
                    <a:pt x="344" y="354"/>
                  </a:lnTo>
                  <a:lnTo>
                    <a:pt x="334" y="369"/>
                  </a:lnTo>
                  <a:lnTo>
                    <a:pt x="364" y="477"/>
                  </a:lnTo>
                  <a:lnTo>
                    <a:pt x="377" y="492"/>
                  </a:lnTo>
                  <a:lnTo>
                    <a:pt x="417" y="463"/>
                  </a:lnTo>
                  <a:lnTo>
                    <a:pt x="470" y="463"/>
                  </a:lnTo>
                  <a:lnTo>
                    <a:pt x="434" y="473"/>
                  </a:lnTo>
                  <a:lnTo>
                    <a:pt x="398" y="518"/>
                  </a:lnTo>
                  <a:lnTo>
                    <a:pt x="411" y="580"/>
                  </a:lnTo>
                  <a:lnTo>
                    <a:pt x="441" y="652"/>
                  </a:lnTo>
                  <a:lnTo>
                    <a:pt x="455" y="782"/>
                  </a:lnTo>
                  <a:lnTo>
                    <a:pt x="453" y="861"/>
                  </a:lnTo>
                  <a:lnTo>
                    <a:pt x="455" y="913"/>
                  </a:lnTo>
                  <a:lnTo>
                    <a:pt x="481" y="900"/>
                  </a:lnTo>
                  <a:lnTo>
                    <a:pt x="492" y="855"/>
                  </a:lnTo>
                  <a:lnTo>
                    <a:pt x="479" y="825"/>
                  </a:lnTo>
                  <a:lnTo>
                    <a:pt x="496" y="810"/>
                  </a:lnTo>
                  <a:lnTo>
                    <a:pt x="515" y="838"/>
                  </a:lnTo>
                  <a:lnTo>
                    <a:pt x="515" y="883"/>
                  </a:lnTo>
                  <a:lnTo>
                    <a:pt x="541" y="879"/>
                  </a:lnTo>
                  <a:lnTo>
                    <a:pt x="547" y="857"/>
                  </a:lnTo>
                  <a:lnTo>
                    <a:pt x="539" y="842"/>
                  </a:lnTo>
                  <a:lnTo>
                    <a:pt x="554" y="838"/>
                  </a:lnTo>
                  <a:lnTo>
                    <a:pt x="560" y="874"/>
                  </a:lnTo>
                  <a:lnTo>
                    <a:pt x="532" y="923"/>
                  </a:lnTo>
                  <a:lnTo>
                    <a:pt x="519" y="964"/>
                  </a:lnTo>
                  <a:lnTo>
                    <a:pt x="517" y="991"/>
                  </a:lnTo>
                  <a:lnTo>
                    <a:pt x="498" y="994"/>
                  </a:lnTo>
                  <a:lnTo>
                    <a:pt x="477" y="966"/>
                  </a:lnTo>
                  <a:lnTo>
                    <a:pt x="456" y="966"/>
                  </a:lnTo>
                  <a:lnTo>
                    <a:pt x="468" y="1043"/>
                  </a:lnTo>
                  <a:lnTo>
                    <a:pt x="504" y="1143"/>
                  </a:lnTo>
                  <a:lnTo>
                    <a:pt x="524" y="1151"/>
                  </a:lnTo>
                  <a:lnTo>
                    <a:pt x="541" y="1141"/>
                  </a:lnTo>
                  <a:lnTo>
                    <a:pt x="560" y="1175"/>
                  </a:lnTo>
                  <a:lnTo>
                    <a:pt x="566" y="1198"/>
                  </a:lnTo>
                  <a:lnTo>
                    <a:pt x="588" y="1216"/>
                  </a:lnTo>
                  <a:lnTo>
                    <a:pt x="537" y="1250"/>
                  </a:lnTo>
                  <a:lnTo>
                    <a:pt x="537" y="1269"/>
                  </a:lnTo>
                  <a:lnTo>
                    <a:pt x="554" y="1288"/>
                  </a:lnTo>
                  <a:lnTo>
                    <a:pt x="537" y="1322"/>
                  </a:lnTo>
                  <a:lnTo>
                    <a:pt x="509" y="1410"/>
                  </a:lnTo>
                  <a:lnTo>
                    <a:pt x="509" y="1455"/>
                  </a:lnTo>
                  <a:lnTo>
                    <a:pt x="496" y="1472"/>
                  </a:lnTo>
                  <a:lnTo>
                    <a:pt x="522" y="1499"/>
                  </a:lnTo>
                  <a:lnTo>
                    <a:pt x="511" y="1518"/>
                  </a:lnTo>
                  <a:lnTo>
                    <a:pt x="475" y="1519"/>
                  </a:lnTo>
                  <a:lnTo>
                    <a:pt x="455" y="1561"/>
                  </a:lnTo>
                  <a:lnTo>
                    <a:pt x="453" y="1585"/>
                  </a:lnTo>
                  <a:lnTo>
                    <a:pt x="481" y="1614"/>
                  </a:lnTo>
                  <a:lnTo>
                    <a:pt x="453" y="1631"/>
                  </a:lnTo>
                  <a:lnTo>
                    <a:pt x="421" y="1632"/>
                  </a:lnTo>
                  <a:lnTo>
                    <a:pt x="398" y="1689"/>
                  </a:lnTo>
                  <a:lnTo>
                    <a:pt x="364" y="1872"/>
                  </a:lnTo>
                  <a:lnTo>
                    <a:pt x="357" y="1917"/>
                  </a:lnTo>
                  <a:lnTo>
                    <a:pt x="321" y="1943"/>
                  </a:lnTo>
                  <a:lnTo>
                    <a:pt x="285" y="1945"/>
                  </a:lnTo>
                  <a:lnTo>
                    <a:pt x="240" y="1928"/>
                  </a:lnTo>
                  <a:lnTo>
                    <a:pt x="193" y="1936"/>
                  </a:lnTo>
                  <a:lnTo>
                    <a:pt x="95" y="1981"/>
                  </a:lnTo>
                  <a:lnTo>
                    <a:pt x="50" y="2032"/>
                  </a:lnTo>
                  <a:lnTo>
                    <a:pt x="35" y="2090"/>
                  </a:lnTo>
                  <a:lnTo>
                    <a:pt x="46" y="2171"/>
                  </a:lnTo>
                  <a:lnTo>
                    <a:pt x="89" y="2208"/>
                  </a:lnTo>
                  <a:lnTo>
                    <a:pt x="165" y="2254"/>
                  </a:lnTo>
                  <a:lnTo>
                    <a:pt x="199" y="2320"/>
                  </a:lnTo>
                  <a:lnTo>
                    <a:pt x="268" y="2342"/>
                  </a:lnTo>
                  <a:lnTo>
                    <a:pt x="296" y="2370"/>
                  </a:lnTo>
                  <a:lnTo>
                    <a:pt x="308" y="2481"/>
                  </a:lnTo>
                  <a:lnTo>
                    <a:pt x="313" y="2493"/>
                  </a:lnTo>
                  <a:lnTo>
                    <a:pt x="300" y="2506"/>
                  </a:lnTo>
                  <a:lnTo>
                    <a:pt x="300" y="2566"/>
                  </a:lnTo>
                  <a:lnTo>
                    <a:pt x="278" y="2613"/>
                  </a:lnTo>
                  <a:lnTo>
                    <a:pt x="176" y="2743"/>
                  </a:lnTo>
                  <a:lnTo>
                    <a:pt x="104" y="2818"/>
                  </a:lnTo>
                  <a:lnTo>
                    <a:pt x="27" y="2888"/>
                  </a:lnTo>
                  <a:lnTo>
                    <a:pt x="1" y="292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7"/>
            <p:cNvSpPr/>
            <p:nvPr/>
          </p:nvSpPr>
          <p:spPr>
            <a:xfrm>
              <a:off x="6524027" y="3845536"/>
              <a:ext cx="3806" cy="4424"/>
            </a:xfrm>
            <a:custGeom>
              <a:avLst/>
              <a:gdLst/>
              <a:ahLst/>
              <a:cxnLst/>
              <a:rect l="l" t="t" r="r" b="b"/>
              <a:pathLst>
                <a:path w="80" h="93" extrusionOk="0">
                  <a:moveTo>
                    <a:pt x="6" y="78"/>
                  </a:moveTo>
                  <a:lnTo>
                    <a:pt x="8" y="42"/>
                  </a:lnTo>
                  <a:lnTo>
                    <a:pt x="38" y="1"/>
                  </a:lnTo>
                  <a:lnTo>
                    <a:pt x="79" y="12"/>
                  </a:lnTo>
                  <a:lnTo>
                    <a:pt x="68" y="36"/>
                  </a:lnTo>
                  <a:lnTo>
                    <a:pt x="36" y="55"/>
                  </a:lnTo>
                  <a:lnTo>
                    <a:pt x="12" y="89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7"/>
            <p:cNvSpPr/>
            <p:nvPr/>
          </p:nvSpPr>
          <p:spPr>
            <a:xfrm>
              <a:off x="6523504" y="3851006"/>
              <a:ext cx="2188" cy="1475"/>
            </a:xfrm>
            <a:custGeom>
              <a:avLst/>
              <a:gdLst/>
              <a:ahLst/>
              <a:cxnLst/>
              <a:rect l="l" t="t" r="r" b="b"/>
              <a:pathLst>
                <a:path w="46" h="31" extrusionOk="0">
                  <a:moveTo>
                    <a:pt x="0" y="31"/>
                  </a:moveTo>
                  <a:lnTo>
                    <a:pt x="23" y="8"/>
                  </a:lnTo>
                  <a:lnTo>
                    <a:pt x="45" y="0"/>
                  </a:lnTo>
                  <a:lnTo>
                    <a:pt x="25" y="3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7"/>
            <p:cNvSpPr/>
            <p:nvPr/>
          </p:nvSpPr>
          <p:spPr>
            <a:xfrm>
              <a:off x="6521601" y="3850626"/>
              <a:ext cx="2569" cy="1427"/>
            </a:xfrm>
            <a:custGeom>
              <a:avLst/>
              <a:gdLst/>
              <a:ahLst/>
              <a:cxnLst/>
              <a:rect l="l" t="t" r="r" b="b"/>
              <a:pathLst>
                <a:path w="54" h="30" extrusionOk="0">
                  <a:moveTo>
                    <a:pt x="1" y="29"/>
                  </a:moveTo>
                  <a:lnTo>
                    <a:pt x="27" y="27"/>
                  </a:lnTo>
                  <a:lnTo>
                    <a:pt x="51" y="16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7"/>
            <p:cNvSpPr/>
            <p:nvPr/>
          </p:nvSpPr>
          <p:spPr>
            <a:xfrm>
              <a:off x="6421040" y="3964887"/>
              <a:ext cx="1380" cy="1237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1" y="20"/>
                  </a:moveTo>
                  <a:lnTo>
                    <a:pt x="29" y="1"/>
                  </a:lnTo>
                  <a:lnTo>
                    <a:pt x="23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7"/>
            <p:cNvSpPr/>
            <p:nvPr/>
          </p:nvSpPr>
          <p:spPr>
            <a:xfrm>
              <a:off x="6406008" y="3959702"/>
              <a:ext cx="11845" cy="13034"/>
            </a:xfrm>
            <a:custGeom>
              <a:avLst/>
              <a:gdLst/>
              <a:ahLst/>
              <a:cxnLst/>
              <a:rect l="l" t="t" r="r" b="b"/>
              <a:pathLst>
                <a:path w="249" h="274" extrusionOk="0">
                  <a:moveTo>
                    <a:pt x="70" y="229"/>
                  </a:moveTo>
                  <a:lnTo>
                    <a:pt x="32" y="274"/>
                  </a:lnTo>
                  <a:lnTo>
                    <a:pt x="8" y="272"/>
                  </a:lnTo>
                  <a:lnTo>
                    <a:pt x="0" y="249"/>
                  </a:lnTo>
                  <a:lnTo>
                    <a:pt x="51" y="198"/>
                  </a:lnTo>
                  <a:lnTo>
                    <a:pt x="72" y="185"/>
                  </a:lnTo>
                  <a:lnTo>
                    <a:pt x="72" y="151"/>
                  </a:lnTo>
                  <a:lnTo>
                    <a:pt x="110" y="146"/>
                  </a:lnTo>
                  <a:lnTo>
                    <a:pt x="125" y="99"/>
                  </a:lnTo>
                  <a:lnTo>
                    <a:pt x="121" y="50"/>
                  </a:lnTo>
                  <a:lnTo>
                    <a:pt x="128" y="14"/>
                  </a:lnTo>
                  <a:lnTo>
                    <a:pt x="172" y="1"/>
                  </a:lnTo>
                  <a:lnTo>
                    <a:pt x="217" y="46"/>
                  </a:lnTo>
                  <a:lnTo>
                    <a:pt x="239" y="101"/>
                  </a:lnTo>
                  <a:lnTo>
                    <a:pt x="249" y="117"/>
                  </a:lnTo>
                  <a:lnTo>
                    <a:pt x="245" y="129"/>
                  </a:lnTo>
                  <a:lnTo>
                    <a:pt x="217" y="134"/>
                  </a:lnTo>
                  <a:lnTo>
                    <a:pt x="206" y="121"/>
                  </a:lnTo>
                  <a:lnTo>
                    <a:pt x="181" y="131"/>
                  </a:lnTo>
                  <a:lnTo>
                    <a:pt x="198" y="134"/>
                  </a:lnTo>
                  <a:lnTo>
                    <a:pt x="219" y="153"/>
                  </a:lnTo>
                  <a:lnTo>
                    <a:pt x="243" y="165"/>
                  </a:lnTo>
                  <a:lnTo>
                    <a:pt x="245" y="185"/>
                  </a:lnTo>
                  <a:lnTo>
                    <a:pt x="230" y="206"/>
                  </a:lnTo>
                  <a:lnTo>
                    <a:pt x="211" y="198"/>
                  </a:lnTo>
                  <a:lnTo>
                    <a:pt x="157" y="217"/>
                  </a:lnTo>
                  <a:lnTo>
                    <a:pt x="130" y="238"/>
                  </a:lnTo>
                  <a:lnTo>
                    <a:pt x="104" y="236"/>
                  </a:lnTo>
                  <a:lnTo>
                    <a:pt x="87" y="2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7"/>
            <p:cNvSpPr/>
            <p:nvPr/>
          </p:nvSpPr>
          <p:spPr>
            <a:xfrm>
              <a:off x="6404914" y="3841778"/>
              <a:ext cx="124253" cy="121399"/>
            </a:xfrm>
            <a:custGeom>
              <a:avLst/>
              <a:gdLst/>
              <a:ahLst/>
              <a:cxnLst/>
              <a:rect l="l" t="t" r="r" b="b"/>
              <a:pathLst>
                <a:path w="2612" h="2552" extrusionOk="0">
                  <a:moveTo>
                    <a:pt x="55" y="2273"/>
                  </a:moveTo>
                  <a:lnTo>
                    <a:pt x="20" y="2235"/>
                  </a:lnTo>
                  <a:lnTo>
                    <a:pt x="27" y="2186"/>
                  </a:lnTo>
                  <a:lnTo>
                    <a:pt x="55" y="2171"/>
                  </a:lnTo>
                  <a:lnTo>
                    <a:pt x="31" y="2164"/>
                  </a:lnTo>
                  <a:lnTo>
                    <a:pt x="1" y="2160"/>
                  </a:lnTo>
                  <a:lnTo>
                    <a:pt x="61" y="2092"/>
                  </a:lnTo>
                  <a:lnTo>
                    <a:pt x="114" y="2084"/>
                  </a:lnTo>
                  <a:lnTo>
                    <a:pt x="157" y="2084"/>
                  </a:lnTo>
                  <a:lnTo>
                    <a:pt x="174" y="2069"/>
                  </a:lnTo>
                  <a:lnTo>
                    <a:pt x="157" y="2045"/>
                  </a:lnTo>
                  <a:lnTo>
                    <a:pt x="117" y="2007"/>
                  </a:lnTo>
                  <a:lnTo>
                    <a:pt x="114" y="1975"/>
                  </a:lnTo>
                  <a:lnTo>
                    <a:pt x="159" y="1902"/>
                  </a:lnTo>
                  <a:lnTo>
                    <a:pt x="176" y="1889"/>
                  </a:lnTo>
                  <a:lnTo>
                    <a:pt x="195" y="1857"/>
                  </a:lnTo>
                  <a:lnTo>
                    <a:pt x="215" y="1868"/>
                  </a:lnTo>
                  <a:lnTo>
                    <a:pt x="234" y="1913"/>
                  </a:lnTo>
                  <a:lnTo>
                    <a:pt x="255" y="1887"/>
                  </a:lnTo>
                  <a:lnTo>
                    <a:pt x="259" y="1798"/>
                  </a:lnTo>
                  <a:lnTo>
                    <a:pt x="283" y="1766"/>
                  </a:lnTo>
                  <a:lnTo>
                    <a:pt x="304" y="1766"/>
                  </a:lnTo>
                  <a:lnTo>
                    <a:pt x="379" y="1683"/>
                  </a:lnTo>
                  <a:lnTo>
                    <a:pt x="402" y="1700"/>
                  </a:lnTo>
                  <a:lnTo>
                    <a:pt x="424" y="1674"/>
                  </a:lnTo>
                  <a:lnTo>
                    <a:pt x="424" y="1612"/>
                  </a:lnTo>
                  <a:lnTo>
                    <a:pt x="454" y="1593"/>
                  </a:lnTo>
                  <a:lnTo>
                    <a:pt x="486" y="1563"/>
                  </a:lnTo>
                  <a:lnTo>
                    <a:pt x="509" y="1582"/>
                  </a:lnTo>
                  <a:lnTo>
                    <a:pt x="517" y="1612"/>
                  </a:lnTo>
                  <a:lnTo>
                    <a:pt x="528" y="1552"/>
                  </a:lnTo>
                  <a:lnTo>
                    <a:pt x="573" y="1495"/>
                  </a:lnTo>
                  <a:lnTo>
                    <a:pt x="613" y="1484"/>
                  </a:lnTo>
                  <a:lnTo>
                    <a:pt x="675" y="1433"/>
                  </a:lnTo>
                  <a:lnTo>
                    <a:pt x="705" y="1395"/>
                  </a:lnTo>
                  <a:lnTo>
                    <a:pt x="786" y="1326"/>
                  </a:lnTo>
                  <a:lnTo>
                    <a:pt x="825" y="1322"/>
                  </a:lnTo>
                  <a:lnTo>
                    <a:pt x="848" y="1341"/>
                  </a:lnTo>
                  <a:lnTo>
                    <a:pt x="893" y="1330"/>
                  </a:lnTo>
                  <a:lnTo>
                    <a:pt x="936" y="1316"/>
                  </a:lnTo>
                  <a:lnTo>
                    <a:pt x="955" y="1326"/>
                  </a:lnTo>
                  <a:lnTo>
                    <a:pt x="998" y="1365"/>
                  </a:lnTo>
                  <a:lnTo>
                    <a:pt x="993" y="1315"/>
                  </a:lnTo>
                  <a:lnTo>
                    <a:pt x="974" y="1273"/>
                  </a:lnTo>
                  <a:lnTo>
                    <a:pt x="983" y="1243"/>
                  </a:lnTo>
                  <a:lnTo>
                    <a:pt x="1074" y="1188"/>
                  </a:lnTo>
                  <a:lnTo>
                    <a:pt x="1125" y="1177"/>
                  </a:lnTo>
                  <a:lnTo>
                    <a:pt x="1207" y="1098"/>
                  </a:lnTo>
                  <a:lnTo>
                    <a:pt x="1303" y="1049"/>
                  </a:lnTo>
                  <a:lnTo>
                    <a:pt x="1345" y="1051"/>
                  </a:lnTo>
                  <a:lnTo>
                    <a:pt x="1352" y="1015"/>
                  </a:lnTo>
                  <a:lnTo>
                    <a:pt x="1416" y="981"/>
                  </a:lnTo>
                  <a:lnTo>
                    <a:pt x="1471" y="974"/>
                  </a:lnTo>
                  <a:lnTo>
                    <a:pt x="1574" y="899"/>
                  </a:lnTo>
                  <a:lnTo>
                    <a:pt x="1669" y="789"/>
                  </a:lnTo>
                  <a:lnTo>
                    <a:pt x="1674" y="748"/>
                  </a:lnTo>
                  <a:lnTo>
                    <a:pt x="1697" y="718"/>
                  </a:lnTo>
                  <a:lnTo>
                    <a:pt x="1699" y="661"/>
                  </a:lnTo>
                  <a:lnTo>
                    <a:pt x="1740" y="616"/>
                  </a:lnTo>
                  <a:lnTo>
                    <a:pt x="1768" y="601"/>
                  </a:lnTo>
                  <a:lnTo>
                    <a:pt x="1772" y="550"/>
                  </a:lnTo>
                  <a:lnTo>
                    <a:pt x="1785" y="503"/>
                  </a:lnTo>
                  <a:lnTo>
                    <a:pt x="1827" y="473"/>
                  </a:lnTo>
                  <a:lnTo>
                    <a:pt x="1879" y="477"/>
                  </a:lnTo>
                  <a:lnTo>
                    <a:pt x="1923" y="460"/>
                  </a:lnTo>
                  <a:lnTo>
                    <a:pt x="1942" y="422"/>
                  </a:lnTo>
                  <a:lnTo>
                    <a:pt x="2000" y="349"/>
                  </a:lnTo>
                  <a:lnTo>
                    <a:pt x="2022" y="341"/>
                  </a:lnTo>
                  <a:lnTo>
                    <a:pt x="2070" y="279"/>
                  </a:lnTo>
                  <a:lnTo>
                    <a:pt x="2115" y="162"/>
                  </a:lnTo>
                  <a:lnTo>
                    <a:pt x="2124" y="98"/>
                  </a:lnTo>
                  <a:lnTo>
                    <a:pt x="2169" y="61"/>
                  </a:lnTo>
                  <a:lnTo>
                    <a:pt x="2203" y="46"/>
                  </a:lnTo>
                  <a:lnTo>
                    <a:pt x="2273" y="1"/>
                  </a:lnTo>
                  <a:lnTo>
                    <a:pt x="2314" y="6"/>
                  </a:lnTo>
                  <a:lnTo>
                    <a:pt x="2284" y="50"/>
                  </a:lnTo>
                  <a:lnTo>
                    <a:pt x="2278" y="83"/>
                  </a:lnTo>
                  <a:lnTo>
                    <a:pt x="2299" y="110"/>
                  </a:lnTo>
                  <a:lnTo>
                    <a:pt x="2318" y="119"/>
                  </a:lnTo>
                  <a:lnTo>
                    <a:pt x="2344" y="98"/>
                  </a:lnTo>
                  <a:lnTo>
                    <a:pt x="2359" y="115"/>
                  </a:lnTo>
                  <a:lnTo>
                    <a:pt x="2358" y="136"/>
                  </a:lnTo>
                  <a:lnTo>
                    <a:pt x="2371" y="142"/>
                  </a:lnTo>
                  <a:lnTo>
                    <a:pt x="2363" y="166"/>
                  </a:lnTo>
                  <a:lnTo>
                    <a:pt x="2339" y="196"/>
                  </a:lnTo>
                  <a:lnTo>
                    <a:pt x="2316" y="213"/>
                  </a:lnTo>
                  <a:lnTo>
                    <a:pt x="2341" y="287"/>
                  </a:lnTo>
                  <a:lnTo>
                    <a:pt x="2374" y="304"/>
                  </a:lnTo>
                  <a:lnTo>
                    <a:pt x="2408" y="255"/>
                  </a:lnTo>
                  <a:lnTo>
                    <a:pt x="2440" y="234"/>
                  </a:lnTo>
                  <a:lnTo>
                    <a:pt x="2472" y="243"/>
                  </a:lnTo>
                  <a:lnTo>
                    <a:pt x="2495" y="242"/>
                  </a:lnTo>
                  <a:lnTo>
                    <a:pt x="2489" y="272"/>
                  </a:lnTo>
                  <a:lnTo>
                    <a:pt x="2514" y="298"/>
                  </a:lnTo>
                  <a:lnTo>
                    <a:pt x="2561" y="266"/>
                  </a:lnTo>
                  <a:lnTo>
                    <a:pt x="2540" y="258"/>
                  </a:lnTo>
                  <a:lnTo>
                    <a:pt x="2527" y="245"/>
                  </a:lnTo>
                  <a:lnTo>
                    <a:pt x="2559" y="187"/>
                  </a:lnTo>
                  <a:lnTo>
                    <a:pt x="2597" y="194"/>
                  </a:lnTo>
                  <a:lnTo>
                    <a:pt x="2598" y="225"/>
                  </a:lnTo>
                  <a:lnTo>
                    <a:pt x="2612" y="225"/>
                  </a:lnTo>
                  <a:lnTo>
                    <a:pt x="2583" y="279"/>
                  </a:lnTo>
                  <a:lnTo>
                    <a:pt x="2529" y="311"/>
                  </a:lnTo>
                  <a:lnTo>
                    <a:pt x="2565" y="306"/>
                  </a:lnTo>
                  <a:lnTo>
                    <a:pt x="2604" y="294"/>
                  </a:lnTo>
                  <a:lnTo>
                    <a:pt x="2555" y="360"/>
                  </a:lnTo>
                  <a:lnTo>
                    <a:pt x="2538" y="356"/>
                  </a:lnTo>
                  <a:lnTo>
                    <a:pt x="2525" y="400"/>
                  </a:lnTo>
                  <a:lnTo>
                    <a:pt x="2521" y="443"/>
                  </a:lnTo>
                  <a:lnTo>
                    <a:pt x="2544" y="494"/>
                  </a:lnTo>
                  <a:lnTo>
                    <a:pt x="2550" y="545"/>
                  </a:lnTo>
                  <a:lnTo>
                    <a:pt x="2576" y="552"/>
                  </a:lnTo>
                  <a:lnTo>
                    <a:pt x="2529" y="580"/>
                  </a:lnTo>
                  <a:lnTo>
                    <a:pt x="2395" y="697"/>
                  </a:lnTo>
                  <a:lnTo>
                    <a:pt x="2388" y="727"/>
                  </a:lnTo>
                  <a:lnTo>
                    <a:pt x="2295" y="819"/>
                  </a:lnTo>
                  <a:lnTo>
                    <a:pt x="2301" y="840"/>
                  </a:lnTo>
                  <a:lnTo>
                    <a:pt x="2262" y="836"/>
                  </a:lnTo>
                  <a:lnTo>
                    <a:pt x="2207" y="891"/>
                  </a:lnTo>
                  <a:lnTo>
                    <a:pt x="2199" y="940"/>
                  </a:lnTo>
                  <a:lnTo>
                    <a:pt x="2141" y="1010"/>
                  </a:lnTo>
                  <a:lnTo>
                    <a:pt x="2132" y="1038"/>
                  </a:lnTo>
                  <a:lnTo>
                    <a:pt x="2054" y="1087"/>
                  </a:lnTo>
                  <a:lnTo>
                    <a:pt x="1983" y="1109"/>
                  </a:lnTo>
                  <a:lnTo>
                    <a:pt x="1947" y="1124"/>
                  </a:lnTo>
                  <a:lnTo>
                    <a:pt x="1928" y="1205"/>
                  </a:lnTo>
                  <a:lnTo>
                    <a:pt x="1934" y="1266"/>
                  </a:lnTo>
                  <a:lnTo>
                    <a:pt x="1919" y="1288"/>
                  </a:lnTo>
                  <a:lnTo>
                    <a:pt x="1955" y="1294"/>
                  </a:lnTo>
                  <a:lnTo>
                    <a:pt x="1977" y="1330"/>
                  </a:lnTo>
                  <a:lnTo>
                    <a:pt x="1970" y="1399"/>
                  </a:lnTo>
                  <a:lnTo>
                    <a:pt x="1945" y="1418"/>
                  </a:lnTo>
                  <a:lnTo>
                    <a:pt x="1928" y="1405"/>
                  </a:lnTo>
                  <a:lnTo>
                    <a:pt x="1934" y="1352"/>
                  </a:lnTo>
                  <a:lnTo>
                    <a:pt x="1919" y="1339"/>
                  </a:lnTo>
                  <a:lnTo>
                    <a:pt x="1906" y="1356"/>
                  </a:lnTo>
                  <a:lnTo>
                    <a:pt x="1908" y="1394"/>
                  </a:lnTo>
                  <a:lnTo>
                    <a:pt x="1893" y="1418"/>
                  </a:lnTo>
                  <a:lnTo>
                    <a:pt x="1853" y="1403"/>
                  </a:lnTo>
                  <a:lnTo>
                    <a:pt x="1800" y="1401"/>
                  </a:lnTo>
                  <a:lnTo>
                    <a:pt x="1847" y="1382"/>
                  </a:lnTo>
                  <a:lnTo>
                    <a:pt x="1847" y="1362"/>
                  </a:lnTo>
                  <a:lnTo>
                    <a:pt x="1812" y="1348"/>
                  </a:lnTo>
                  <a:lnTo>
                    <a:pt x="1778" y="1373"/>
                  </a:lnTo>
                  <a:lnTo>
                    <a:pt x="1776" y="1395"/>
                  </a:lnTo>
                  <a:lnTo>
                    <a:pt x="1744" y="1407"/>
                  </a:lnTo>
                  <a:lnTo>
                    <a:pt x="1725" y="1401"/>
                  </a:lnTo>
                  <a:lnTo>
                    <a:pt x="1706" y="1348"/>
                  </a:lnTo>
                  <a:lnTo>
                    <a:pt x="1665" y="1330"/>
                  </a:lnTo>
                  <a:lnTo>
                    <a:pt x="1697" y="1365"/>
                  </a:lnTo>
                  <a:lnTo>
                    <a:pt x="1701" y="1405"/>
                  </a:lnTo>
                  <a:lnTo>
                    <a:pt x="1670" y="1446"/>
                  </a:lnTo>
                  <a:lnTo>
                    <a:pt x="1642" y="1454"/>
                  </a:lnTo>
                  <a:lnTo>
                    <a:pt x="1599" y="1456"/>
                  </a:lnTo>
                  <a:lnTo>
                    <a:pt x="1584" y="1495"/>
                  </a:lnTo>
                  <a:lnTo>
                    <a:pt x="1554" y="1495"/>
                  </a:lnTo>
                  <a:lnTo>
                    <a:pt x="1520" y="1467"/>
                  </a:lnTo>
                  <a:lnTo>
                    <a:pt x="1509" y="1514"/>
                  </a:lnTo>
                  <a:lnTo>
                    <a:pt x="1469" y="1533"/>
                  </a:lnTo>
                  <a:lnTo>
                    <a:pt x="1424" y="1586"/>
                  </a:lnTo>
                  <a:lnTo>
                    <a:pt x="1422" y="1629"/>
                  </a:lnTo>
                  <a:lnTo>
                    <a:pt x="1396" y="1670"/>
                  </a:lnTo>
                  <a:lnTo>
                    <a:pt x="1345" y="1753"/>
                  </a:lnTo>
                  <a:lnTo>
                    <a:pt x="1335" y="1808"/>
                  </a:lnTo>
                  <a:lnTo>
                    <a:pt x="1309" y="1853"/>
                  </a:lnTo>
                  <a:lnTo>
                    <a:pt x="1198" y="1932"/>
                  </a:lnTo>
                  <a:lnTo>
                    <a:pt x="1160" y="1975"/>
                  </a:lnTo>
                  <a:lnTo>
                    <a:pt x="1141" y="2051"/>
                  </a:lnTo>
                  <a:lnTo>
                    <a:pt x="1102" y="2126"/>
                  </a:lnTo>
                  <a:lnTo>
                    <a:pt x="1047" y="2190"/>
                  </a:lnTo>
                  <a:lnTo>
                    <a:pt x="1059" y="2197"/>
                  </a:lnTo>
                  <a:lnTo>
                    <a:pt x="1049" y="2214"/>
                  </a:lnTo>
                  <a:lnTo>
                    <a:pt x="1023" y="2229"/>
                  </a:lnTo>
                  <a:lnTo>
                    <a:pt x="1066" y="2222"/>
                  </a:lnTo>
                  <a:lnTo>
                    <a:pt x="1072" y="2237"/>
                  </a:lnTo>
                  <a:lnTo>
                    <a:pt x="1049" y="2254"/>
                  </a:lnTo>
                  <a:lnTo>
                    <a:pt x="981" y="2252"/>
                  </a:lnTo>
                  <a:lnTo>
                    <a:pt x="906" y="2284"/>
                  </a:lnTo>
                  <a:lnTo>
                    <a:pt x="872" y="2333"/>
                  </a:lnTo>
                  <a:lnTo>
                    <a:pt x="855" y="2389"/>
                  </a:lnTo>
                  <a:lnTo>
                    <a:pt x="795" y="2416"/>
                  </a:lnTo>
                  <a:lnTo>
                    <a:pt x="805" y="2380"/>
                  </a:lnTo>
                  <a:lnTo>
                    <a:pt x="773" y="2354"/>
                  </a:lnTo>
                  <a:lnTo>
                    <a:pt x="786" y="2397"/>
                  </a:lnTo>
                  <a:lnTo>
                    <a:pt x="780" y="2423"/>
                  </a:lnTo>
                  <a:lnTo>
                    <a:pt x="731" y="2442"/>
                  </a:lnTo>
                  <a:lnTo>
                    <a:pt x="658" y="2508"/>
                  </a:lnTo>
                  <a:lnTo>
                    <a:pt x="569" y="2544"/>
                  </a:lnTo>
                  <a:lnTo>
                    <a:pt x="505" y="2551"/>
                  </a:lnTo>
                  <a:lnTo>
                    <a:pt x="464" y="2542"/>
                  </a:lnTo>
                  <a:lnTo>
                    <a:pt x="464" y="2514"/>
                  </a:lnTo>
                  <a:lnTo>
                    <a:pt x="396" y="2546"/>
                  </a:lnTo>
                  <a:lnTo>
                    <a:pt x="370" y="2542"/>
                  </a:lnTo>
                  <a:lnTo>
                    <a:pt x="421" y="2512"/>
                  </a:lnTo>
                  <a:lnTo>
                    <a:pt x="387" y="2485"/>
                  </a:lnTo>
                  <a:lnTo>
                    <a:pt x="338" y="2442"/>
                  </a:lnTo>
                  <a:lnTo>
                    <a:pt x="330" y="2395"/>
                  </a:lnTo>
                  <a:lnTo>
                    <a:pt x="311" y="2374"/>
                  </a:lnTo>
                  <a:lnTo>
                    <a:pt x="270" y="2374"/>
                  </a:lnTo>
                  <a:lnTo>
                    <a:pt x="244" y="2350"/>
                  </a:lnTo>
                  <a:lnTo>
                    <a:pt x="257" y="2333"/>
                  </a:lnTo>
                  <a:lnTo>
                    <a:pt x="242" y="2292"/>
                  </a:lnTo>
                  <a:lnTo>
                    <a:pt x="202" y="2273"/>
                  </a:lnTo>
                  <a:lnTo>
                    <a:pt x="176" y="2276"/>
                  </a:lnTo>
                  <a:lnTo>
                    <a:pt x="170" y="2307"/>
                  </a:lnTo>
                  <a:lnTo>
                    <a:pt x="149" y="2305"/>
                  </a:lnTo>
                  <a:lnTo>
                    <a:pt x="144" y="2290"/>
                  </a:lnTo>
                  <a:lnTo>
                    <a:pt x="78" y="228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7"/>
            <p:cNvSpPr/>
            <p:nvPr/>
          </p:nvSpPr>
          <p:spPr>
            <a:xfrm>
              <a:off x="4268816" y="2282176"/>
              <a:ext cx="2379" cy="3710"/>
            </a:xfrm>
            <a:custGeom>
              <a:avLst/>
              <a:gdLst/>
              <a:ahLst/>
              <a:cxnLst/>
              <a:rect l="l" t="t" r="r" b="b"/>
              <a:pathLst>
                <a:path w="50" h="78" extrusionOk="0">
                  <a:moveTo>
                    <a:pt x="17" y="78"/>
                  </a:moveTo>
                  <a:lnTo>
                    <a:pt x="0" y="44"/>
                  </a:lnTo>
                  <a:lnTo>
                    <a:pt x="15" y="6"/>
                  </a:lnTo>
                  <a:lnTo>
                    <a:pt x="40" y="0"/>
                  </a:lnTo>
                  <a:lnTo>
                    <a:pt x="49" y="5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7"/>
            <p:cNvSpPr/>
            <p:nvPr/>
          </p:nvSpPr>
          <p:spPr>
            <a:xfrm>
              <a:off x="4231474" y="2217244"/>
              <a:ext cx="108555" cy="66217"/>
            </a:xfrm>
            <a:custGeom>
              <a:avLst/>
              <a:gdLst/>
              <a:ahLst/>
              <a:cxnLst/>
              <a:rect l="l" t="t" r="r" b="b"/>
              <a:pathLst>
                <a:path w="2282" h="1392" extrusionOk="0">
                  <a:moveTo>
                    <a:pt x="682" y="1219"/>
                  </a:moveTo>
                  <a:lnTo>
                    <a:pt x="736" y="1200"/>
                  </a:lnTo>
                  <a:lnTo>
                    <a:pt x="731" y="1252"/>
                  </a:lnTo>
                  <a:lnTo>
                    <a:pt x="789" y="1311"/>
                  </a:lnTo>
                  <a:lnTo>
                    <a:pt x="829" y="1331"/>
                  </a:lnTo>
                  <a:lnTo>
                    <a:pt x="870" y="1296"/>
                  </a:lnTo>
                  <a:lnTo>
                    <a:pt x="919" y="1299"/>
                  </a:lnTo>
                  <a:lnTo>
                    <a:pt x="1000" y="1379"/>
                  </a:lnTo>
                  <a:lnTo>
                    <a:pt x="1107" y="1377"/>
                  </a:lnTo>
                  <a:lnTo>
                    <a:pt x="1150" y="1392"/>
                  </a:lnTo>
                  <a:lnTo>
                    <a:pt x="1220" y="1371"/>
                  </a:lnTo>
                  <a:lnTo>
                    <a:pt x="1211" y="1315"/>
                  </a:lnTo>
                  <a:lnTo>
                    <a:pt x="1228" y="1290"/>
                  </a:lnTo>
                  <a:lnTo>
                    <a:pt x="1239" y="1322"/>
                  </a:lnTo>
                  <a:lnTo>
                    <a:pt x="1297" y="1337"/>
                  </a:lnTo>
                  <a:lnTo>
                    <a:pt x="1354" y="1283"/>
                  </a:lnTo>
                  <a:lnTo>
                    <a:pt x="1357" y="1220"/>
                  </a:lnTo>
                  <a:lnTo>
                    <a:pt x="1423" y="1213"/>
                  </a:lnTo>
                  <a:lnTo>
                    <a:pt x="1399" y="1243"/>
                  </a:lnTo>
                  <a:lnTo>
                    <a:pt x="1418" y="1267"/>
                  </a:lnTo>
                  <a:lnTo>
                    <a:pt x="1438" y="1243"/>
                  </a:lnTo>
                  <a:lnTo>
                    <a:pt x="1478" y="1235"/>
                  </a:lnTo>
                  <a:lnTo>
                    <a:pt x="1523" y="1175"/>
                  </a:lnTo>
                  <a:lnTo>
                    <a:pt x="1549" y="1188"/>
                  </a:lnTo>
                  <a:lnTo>
                    <a:pt x="1566" y="1183"/>
                  </a:lnTo>
                  <a:lnTo>
                    <a:pt x="1610" y="1187"/>
                  </a:lnTo>
                  <a:lnTo>
                    <a:pt x="1608" y="1200"/>
                  </a:lnTo>
                  <a:lnTo>
                    <a:pt x="1630" y="1187"/>
                  </a:lnTo>
                  <a:lnTo>
                    <a:pt x="1738" y="1092"/>
                  </a:lnTo>
                  <a:lnTo>
                    <a:pt x="1779" y="1036"/>
                  </a:lnTo>
                  <a:lnTo>
                    <a:pt x="1907" y="1011"/>
                  </a:lnTo>
                  <a:lnTo>
                    <a:pt x="1932" y="979"/>
                  </a:lnTo>
                  <a:lnTo>
                    <a:pt x="1920" y="957"/>
                  </a:lnTo>
                  <a:lnTo>
                    <a:pt x="1926" y="923"/>
                  </a:lnTo>
                  <a:lnTo>
                    <a:pt x="1950" y="925"/>
                  </a:lnTo>
                  <a:lnTo>
                    <a:pt x="1962" y="963"/>
                  </a:lnTo>
                  <a:lnTo>
                    <a:pt x="2026" y="985"/>
                  </a:lnTo>
                  <a:lnTo>
                    <a:pt x="2063" y="944"/>
                  </a:lnTo>
                  <a:lnTo>
                    <a:pt x="2071" y="914"/>
                  </a:lnTo>
                  <a:lnTo>
                    <a:pt x="2054" y="895"/>
                  </a:lnTo>
                  <a:lnTo>
                    <a:pt x="2060" y="863"/>
                  </a:lnTo>
                  <a:lnTo>
                    <a:pt x="2090" y="853"/>
                  </a:lnTo>
                  <a:lnTo>
                    <a:pt x="2067" y="791"/>
                  </a:lnTo>
                  <a:lnTo>
                    <a:pt x="2088" y="767"/>
                  </a:lnTo>
                  <a:lnTo>
                    <a:pt x="2131" y="793"/>
                  </a:lnTo>
                  <a:lnTo>
                    <a:pt x="2141" y="835"/>
                  </a:lnTo>
                  <a:lnTo>
                    <a:pt x="2182" y="827"/>
                  </a:lnTo>
                  <a:lnTo>
                    <a:pt x="2210" y="774"/>
                  </a:lnTo>
                  <a:lnTo>
                    <a:pt x="2195" y="729"/>
                  </a:lnTo>
                  <a:lnTo>
                    <a:pt x="2150" y="680"/>
                  </a:lnTo>
                  <a:lnTo>
                    <a:pt x="2148" y="627"/>
                  </a:lnTo>
                  <a:lnTo>
                    <a:pt x="2176" y="605"/>
                  </a:lnTo>
                  <a:lnTo>
                    <a:pt x="2173" y="558"/>
                  </a:lnTo>
                  <a:lnTo>
                    <a:pt x="2218" y="535"/>
                  </a:lnTo>
                  <a:lnTo>
                    <a:pt x="2257" y="533"/>
                  </a:lnTo>
                  <a:lnTo>
                    <a:pt x="2282" y="499"/>
                  </a:lnTo>
                  <a:lnTo>
                    <a:pt x="2238" y="456"/>
                  </a:lnTo>
                  <a:lnTo>
                    <a:pt x="2137" y="447"/>
                  </a:lnTo>
                  <a:lnTo>
                    <a:pt x="2103" y="473"/>
                  </a:lnTo>
                  <a:lnTo>
                    <a:pt x="2131" y="426"/>
                  </a:lnTo>
                  <a:lnTo>
                    <a:pt x="2124" y="388"/>
                  </a:lnTo>
                  <a:lnTo>
                    <a:pt x="2067" y="385"/>
                  </a:lnTo>
                  <a:lnTo>
                    <a:pt x="2052" y="398"/>
                  </a:lnTo>
                  <a:lnTo>
                    <a:pt x="2033" y="349"/>
                  </a:lnTo>
                  <a:lnTo>
                    <a:pt x="2069" y="306"/>
                  </a:lnTo>
                  <a:lnTo>
                    <a:pt x="2107" y="292"/>
                  </a:lnTo>
                  <a:lnTo>
                    <a:pt x="2099" y="225"/>
                  </a:lnTo>
                  <a:lnTo>
                    <a:pt x="2075" y="211"/>
                  </a:lnTo>
                  <a:lnTo>
                    <a:pt x="2039" y="238"/>
                  </a:lnTo>
                  <a:lnTo>
                    <a:pt x="1998" y="219"/>
                  </a:lnTo>
                  <a:lnTo>
                    <a:pt x="1977" y="172"/>
                  </a:lnTo>
                  <a:lnTo>
                    <a:pt x="2024" y="151"/>
                  </a:lnTo>
                  <a:lnTo>
                    <a:pt x="2030" y="114"/>
                  </a:lnTo>
                  <a:lnTo>
                    <a:pt x="2052" y="93"/>
                  </a:lnTo>
                  <a:lnTo>
                    <a:pt x="2101" y="82"/>
                  </a:lnTo>
                  <a:lnTo>
                    <a:pt x="2048" y="57"/>
                  </a:lnTo>
                  <a:lnTo>
                    <a:pt x="2009" y="68"/>
                  </a:lnTo>
                  <a:lnTo>
                    <a:pt x="1926" y="146"/>
                  </a:lnTo>
                  <a:lnTo>
                    <a:pt x="1911" y="189"/>
                  </a:lnTo>
                  <a:lnTo>
                    <a:pt x="1883" y="194"/>
                  </a:lnTo>
                  <a:lnTo>
                    <a:pt x="1849" y="144"/>
                  </a:lnTo>
                  <a:lnTo>
                    <a:pt x="1868" y="114"/>
                  </a:lnTo>
                  <a:lnTo>
                    <a:pt x="1843" y="87"/>
                  </a:lnTo>
                  <a:lnTo>
                    <a:pt x="1836" y="42"/>
                  </a:lnTo>
                  <a:lnTo>
                    <a:pt x="1787" y="29"/>
                  </a:lnTo>
                  <a:lnTo>
                    <a:pt x="1747" y="53"/>
                  </a:lnTo>
                  <a:lnTo>
                    <a:pt x="1717" y="40"/>
                  </a:lnTo>
                  <a:lnTo>
                    <a:pt x="1693" y="83"/>
                  </a:lnTo>
                  <a:lnTo>
                    <a:pt x="1713" y="132"/>
                  </a:lnTo>
                  <a:lnTo>
                    <a:pt x="1694" y="168"/>
                  </a:lnTo>
                  <a:lnTo>
                    <a:pt x="1644" y="172"/>
                  </a:lnTo>
                  <a:lnTo>
                    <a:pt x="1593" y="196"/>
                  </a:lnTo>
                  <a:lnTo>
                    <a:pt x="1593" y="153"/>
                  </a:lnTo>
                  <a:lnTo>
                    <a:pt x="1566" y="132"/>
                  </a:lnTo>
                  <a:lnTo>
                    <a:pt x="1536" y="178"/>
                  </a:lnTo>
                  <a:lnTo>
                    <a:pt x="1506" y="242"/>
                  </a:lnTo>
                  <a:lnTo>
                    <a:pt x="1457" y="240"/>
                  </a:lnTo>
                  <a:lnTo>
                    <a:pt x="1408" y="157"/>
                  </a:lnTo>
                  <a:lnTo>
                    <a:pt x="1371" y="166"/>
                  </a:lnTo>
                  <a:lnTo>
                    <a:pt x="1356" y="153"/>
                  </a:lnTo>
                  <a:lnTo>
                    <a:pt x="1316" y="157"/>
                  </a:lnTo>
                  <a:lnTo>
                    <a:pt x="1299" y="242"/>
                  </a:lnTo>
                  <a:lnTo>
                    <a:pt x="1346" y="334"/>
                  </a:lnTo>
                  <a:lnTo>
                    <a:pt x="1290" y="464"/>
                  </a:lnTo>
                  <a:lnTo>
                    <a:pt x="1310" y="353"/>
                  </a:lnTo>
                  <a:lnTo>
                    <a:pt x="1260" y="275"/>
                  </a:lnTo>
                  <a:lnTo>
                    <a:pt x="1260" y="234"/>
                  </a:lnTo>
                  <a:lnTo>
                    <a:pt x="1239" y="213"/>
                  </a:lnTo>
                  <a:lnTo>
                    <a:pt x="1245" y="162"/>
                  </a:lnTo>
                  <a:lnTo>
                    <a:pt x="1194" y="130"/>
                  </a:lnTo>
                  <a:lnTo>
                    <a:pt x="1092" y="196"/>
                  </a:lnTo>
                  <a:lnTo>
                    <a:pt x="1077" y="251"/>
                  </a:lnTo>
                  <a:lnTo>
                    <a:pt x="1096" y="294"/>
                  </a:lnTo>
                  <a:lnTo>
                    <a:pt x="1054" y="362"/>
                  </a:lnTo>
                  <a:lnTo>
                    <a:pt x="1013" y="362"/>
                  </a:lnTo>
                  <a:lnTo>
                    <a:pt x="1007" y="287"/>
                  </a:lnTo>
                  <a:lnTo>
                    <a:pt x="972" y="272"/>
                  </a:lnTo>
                  <a:lnTo>
                    <a:pt x="964" y="166"/>
                  </a:lnTo>
                  <a:lnTo>
                    <a:pt x="930" y="138"/>
                  </a:lnTo>
                  <a:lnTo>
                    <a:pt x="866" y="193"/>
                  </a:lnTo>
                  <a:lnTo>
                    <a:pt x="876" y="309"/>
                  </a:lnTo>
                  <a:lnTo>
                    <a:pt x="902" y="345"/>
                  </a:lnTo>
                  <a:lnTo>
                    <a:pt x="898" y="426"/>
                  </a:lnTo>
                  <a:lnTo>
                    <a:pt x="866" y="467"/>
                  </a:lnTo>
                  <a:lnTo>
                    <a:pt x="821" y="469"/>
                  </a:lnTo>
                  <a:lnTo>
                    <a:pt x="819" y="407"/>
                  </a:lnTo>
                  <a:lnTo>
                    <a:pt x="768" y="434"/>
                  </a:lnTo>
                  <a:lnTo>
                    <a:pt x="748" y="494"/>
                  </a:lnTo>
                  <a:lnTo>
                    <a:pt x="716" y="514"/>
                  </a:lnTo>
                  <a:lnTo>
                    <a:pt x="714" y="597"/>
                  </a:lnTo>
                  <a:lnTo>
                    <a:pt x="678" y="516"/>
                  </a:lnTo>
                  <a:lnTo>
                    <a:pt x="640" y="513"/>
                  </a:lnTo>
                  <a:lnTo>
                    <a:pt x="648" y="475"/>
                  </a:lnTo>
                  <a:lnTo>
                    <a:pt x="685" y="426"/>
                  </a:lnTo>
                  <a:lnTo>
                    <a:pt x="685" y="386"/>
                  </a:lnTo>
                  <a:lnTo>
                    <a:pt x="629" y="386"/>
                  </a:lnTo>
                  <a:lnTo>
                    <a:pt x="652" y="354"/>
                  </a:lnTo>
                  <a:lnTo>
                    <a:pt x="623" y="294"/>
                  </a:lnTo>
                  <a:lnTo>
                    <a:pt x="659" y="319"/>
                  </a:lnTo>
                  <a:lnTo>
                    <a:pt x="701" y="275"/>
                  </a:lnTo>
                  <a:lnTo>
                    <a:pt x="689" y="245"/>
                  </a:lnTo>
                  <a:lnTo>
                    <a:pt x="640" y="223"/>
                  </a:lnTo>
                  <a:lnTo>
                    <a:pt x="684" y="193"/>
                  </a:lnTo>
                  <a:lnTo>
                    <a:pt x="644" y="149"/>
                  </a:lnTo>
                  <a:lnTo>
                    <a:pt x="618" y="172"/>
                  </a:lnTo>
                  <a:lnTo>
                    <a:pt x="593" y="132"/>
                  </a:lnTo>
                  <a:lnTo>
                    <a:pt x="529" y="97"/>
                  </a:lnTo>
                  <a:lnTo>
                    <a:pt x="527" y="53"/>
                  </a:lnTo>
                  <a:lnTo>
                    <a:pt x="503" y="4"/>
                  </a:lnTo>
                  <a:lnTo>
                    <a:pt x="456" y="18"/>
                  </a:lnTo>
                  <a:lnTo>
                    <a:pt x="401" y="1"/>
                  </a:lnTo>
                  <a:lnTo>
                    <a:pt x="326" y="4"/>
                  </a:lnTo>
                  <a:lnTo>
                    <a:pt x="318" y="27"/>
                  </a:lnTo>
                  <a:lnTo>
                    <a:pt x="341" y="57"/>
                  </a:lnTo>
                  <a:lnTo>
                    <a:pt x="371" y="55"/>
                  </a:lnTo>
                  <a:lnTo>
                    <a:pt x="377" y="33"/>
                  </a:lnTo>
                  <a:lnTo>
                    <a:pt x="414" y="34"/>
                  </a:lnTo>
                  <a:lnTo>
                    <a:pt x="445" y="55"/>
                  </a:lnTo>
                  <a:lnTo>
                    <a:pt x="484" y="68"/>
                  </a:lnTo>
                  <a:lnTo>
                    <a:pt x="463" y="93"/>
                  </a:lnTo>
                  <a:lnTo>
                    <a:pt x="418" y="80"/>
                  </a:lnTo>
                  <a:lnTo>
                    <a:pt x="373" y="80"/>
                  </a:lnTo>
                  <a:lnTo>
                    <a:pt x="379" y="97"/>
                  </a:lnTo>
                  <a:lnTo>
                    <a:pt x="450" y="144"/>
                  </a:lnTo>
                  <a:lnTo>
                    <a:pt x="497" y="200"/>
                  </a:lnTo>
                  <a:lnTo>
                    <a:pt x="484" y="236"/>
                  </a:lnTo>
                  <a:lnTo>
                    <a:pt x="461" y="240"/>
                  </a:lnTo>
                  <a:lnTo>
                    <a:pt x="461" y="210"/>
                  </a:lnTo>
                  <a:lnTo>
                    <a:pt x="409" y="172"/>
                  </a:lnTo>
                  <a:lnTo>
                    <a:pt x="373" y="204"/>
                  </a:lnTo>
                  <a:lnTo>
                    <a:pt x="343" y="194"/>
                  </a:lnTo>
                  <a:lnTo>
                    <a:pt x="358" y="164"/>
                  </a:lnTo>
                  <a:lnTo>
                    <a:pt x="316" y="112"/>
                  </a:lnTo>
                  <a:lnTo>
                    <a:pt x="268" y="89"/>
                  </a:lnTo>
                  <a:lnTo>
                    <a:pt x="230" y="112"/>
                  </a:lnTo>
                  <a:lnTo>
                    <a:pt x="266" y="161"/>
                  </a:lnTo>
                  <a:lnTo>
                    <a:pt x="256" y="187"/>
                  </a:lnTo>
                  <a:lnTo>
                    <a:pt x="226" y="142"/>
                  </a:lnTo>
                  <a:lnTo>
                    <a:pt x="185" y="129"/>
                  </a:lnTo>
                  <a:lnTo>
                    <a:pt x="172" y="161"/>
                  </a:lnTo>
                  <a:lnTo>
                    <a:pt x="200" y="198"/>
                  </a:lnTo>
                  <a:lnTo>
                    <a:pt x="230" y="215"/>
                  </a:lnTo>
                  <a:lnTo>
                    <a:pt x="249" y="242"/>
                  </a:lnTo>
                  <a:lnTo>
                    <a:pt x="200" y="223"/>
                  </a:lnTo>
                  <a:lnTo>
                    <a:pt x="155" y="242"/>
                  </a:lnTo>
                  <a:lnTo>
                    <a:pt x="183" y="281"/>
                  </a:lnTo>
                  <a:lnTo>
                    <a:pt x="251" y="302"/>
                  </a:lnTo>
                  <a:lnTo>
                    <a:pt x="219" y="307"/>
                  </a:lnTo>
                  <a:lnTo>
                    <a:pt x="204" y="321"/>
                  </a:lnTo>
                  <a:lnTo>
                    <a:pt x="217" y="349"/>
                  </a:lnTo>
                  <a:lnTo>
                    <a:pt x="200" y="353"/>
                  </a:lnTo>
                  <a:lnTo>
                    <a:pt x="128" y="285"/>
                  </a:lnTo>
                  <a:lnTo>
                    <a:pt x="106" y="281"/>
                  </a:lnTo>
                  <a:lnTo>
                    <a:pt x="81" y="307"/>
                  </a:lnTo>
                  <a:lnTo>
                    <a:pt x="113" y="366"/>
                  </a:lnTo>
                  <a:lnTo>
                    <a:pt x="132" y="402"/>
                  </a:lnTo>
                  <a:lnTo>
                    <a:pt x="113" y="409"/>
                  </a:lnTo>
                  <a:lnTo>
                    <a:pt x="70" y="351"/>
                  </a:lnTo>
                  <a:lnTo>
                    <a:pt x="27" y="338"/>
                  </a:lnTo>
                  <a:lnTo>
                    <a:pt x="0" y="388"/>
                  </a:lnTo>
                  <a:lnTo>
                    <a:pt x="53" y="411"/>
                  </a:lnTo>
                  <a:lnTo>
                    <a:pt x="96" y="458"/>
                  </a:lnTo>
                  <a:lnTo>
                    <a:pt x="160" y="469"/>
                  </a:lnTo>
                  <a:lnTo>
                    <a:pt x="190" y="418"/>
                  </a:lnTo>
                  <a:lnTo>
                    <a:pt x="247" y="403"/>
                  </a:lnTo>
                  <a:lnTo>
                    <a:pt x="271" y="358"/>
                  </a:lnTo>
                  <a:lnTo>
                    <a:pt x="286" y="385"/>
                  </a:lnTo>
                  <a:lnTo>
                    <a:pt x="288" y="411"/>
                  </a:lnTo>
                  <a:lnTo>
                    <a:pt x="316" y="411"/>
                  </a:lnTo>
                  <a:lnTo>
                    <a:pt x="350" y="390"/>
                  </a:lnTo>
                  <a:lnTo>
                    <a:pt x="360" y="437"/>
                  </a:lnTo>
                  <a:lnTo>
                    <a:pt x="380" y="437"/>
                  </a:lnTo>
                  <a:lnTo>
                    <a:pt x="422" y="407"/>
                  </a:lnTo>
                  <a:lnTo>
                    <a:pt x="433" y="379"/>
                  </a:lnTo>
                  <a:lnTo>
                    <a:pt x="439" y="430"/>
                  </a:lnTo>
                  <a:lnTo>
                    <a:pt x="454" y="430"/>
                  </a:lnTo>
                  <a:lnTo>
                    <a:pt x="507" y="386"/>
                  </a:lnTo>
                  <a:lnTo>
                    <a:pt x="503" y="411"/>
                  </a:lnTo>
                  <a:lnTo>
                    <a:pt x="486" y="450"/>
                  </a:lnTo>
                  <a:lnTo>
                    <a:pt x="509" y="469"/>
                  </a:lnTo>
                  <a:lnTo>
                    <a:pt x="542" y="439"/>
                  </a:lnTo>
                  <a:lnTo>
                    <a:pt x="599" y="471"/>
                  </a:lnTo>
                  <a:lnTo>
                    <a:pt x="569" y="484"/>
                  </a:lnTo>
                  <a:lnTo>
                    <a:pt x="539" y="484"/>
                  </a:lnTo>
                  <a:lnTo>
                    <a:pt x="503" y="511"/>
                  </a:lnTo>
                  <a:lnTo>
                    <a:pt x="461" y="514"/>
                  </a:lnTo>
                  <a:lnTo>
                    <a:pt x="394" y="545"/>
                  </a:lnTo>
                  <a:lnTo>
                    <a:pt x="388" y="563"/>
                  </a:lnTo>
                  <a:lnTo>
                    <a:pt x="475" y="588"/>
                  </a:lnTo>
                  <a:lnTo>
                    <a:pt x="522" y="580"/>
                  </a:lnTo>
                  <a:lnTo>
                    <a:pt x="541" y="548"/>
                  </a:lnTo>
                  <a:lnTo>
                    <a:pt x="569" y="537"/>
                  </a:lnTo>
                  <a:lnTo>
                    <a:pt x="567" y="578"/>
                  </a:lnTo>
                  <a:lnTo>
                    <a:pt x="537" y="618"/>
                  </a:lnTo>
                  <a:lnTo>
                    <a:pt x="448" y="627"/>
                  </a:lnTo>
                  <a:lnTo>
                    <a:pt x="420" y="620"/>
                  </a:lnTo>
                  <a:lnTo>
                    <a:pt x="379" y="659"/>
                  </a:lnTo>
                  <a:lnTo>
                    <a:pt x="358" y="633"/>
                  </a:lnTo>
                  <a:lnTo>
                    <a:pt x="343" y="618"/>
                  </a:lnTo>
                  <a:lnTo>
                    <a:pt x="341" y="597"/>
                  </a:lnTo>
                  <a:lnTo>
                    <a:pt x="315" y="590"/>
                  </a:lnTo>
                  <a:lnTo>
                    <a:pt x="307" y="601"/>
                  </a:lnTo>
                  <a:lnTo>
                    <a:pt x="316" y="622"/>
                  </a:lnTo>
                  <a:lnTo>
                    <a:pt x="277" y="652"/>
                  </a:lnTo>
                  <a:lnTo>
                    <a:pt x="247" y="635"/>
                  </a:lnTo>
                  <a:lnTo>
                    <a:pt x="204" y="637"/>
                  </a:lnTo>
                  <a:lnTo>
                    <a:pt x="158" y="659"/>
                  </a:lnTo>
                  <a:lnTo>
                    <a:pt x="108" y="641"/>
                  </a:lnTo>
                  <a:lnTo>
                    <a:pt x="72" y="654"/>
                  </a:lnTo>
                  <a:lnTo>
                    <a:pt x="47" y="650"/>
                  </a:lnTo>
                  <a:lnTo>
                    <a:pt x="83" y="707"/>
                  </a:lnTo>
                  <a:lnTo>
                    <a:pt x="102" y="752"/>
                  </a:lnTo>
                  <a:lnTo>
                    <a:pt x="170" y="755"/>
                  </a:lnTo>
                  <a:lnTo>
                    <a:pt x="170" y="739"/>
                  </a:lnTo>
                  <a:lnTo>
                    <a:pt x="252" y="761"/>
                  </a:lnTo>
                  <a:lnTo>
                    <a:pt x="350" y="755"/>
                  </a:lnTo>
                  <a:lnTo>
                    <a:pt x="405" y="759"/>
                  </a:lnTo>
                  <a:lnTo>
                    <a:pt x="401" y="784"/>
                  </a:lnTo>
                  <a:lnTo>
                    <a:pt x="367" y="806"/>
                  </a:lnTo>
                  <a:lnTo>
                    <a:pt x="365" y="833"/>
                  </a:lnTo>
                  <a:lnTo>
                    <a:pt x="413" y="865"/>
                  </a:lnTo>
                  <a:lnTo>
                    <a:pt x="424" y="899"/>
                  </a:lnTo>
                  <a:lnTo>
                    <a:pt x="454" y="893"/>
                  </a:lnTo>
                  <a:lnTo>
                    <a:pt x="518" y="848"/>
                  </a:lnTo>
                  <a:lnTo>
                    <a:pt x="507" y="882"/>
                  </a:lnTo>
                  <a:lnTo>
                    <a:pt x="461" y="915"/>
                  </a:lnTo>
                  <a:lnTo>
                    <a:pt x="437" y="951"/>
                  </a:lnTo>
                  <a:lnTo>
                    <a:pt x="475" y="981"/>
                  </a:lnTo>
                  <a:lnTo>
                    <a:pt x="544" y="925"/>
                  </a:lnTo>
                  <a:lnTo>
                    <a:pt x="601" y="942"/>
                  </a:lnTo>
                  <a:lnTo>
                    <a:pt x="612" y="972"/>
                  </a:lnTo>
                  <a:lnTo>
                    <a:pt x="580" y="951"/>
                  </a:lnTo>
                  <a:lnTo>
                    <a:pt x="529" y="968"/>
                  </a:lnTo>
                  <a:lnTo>
                    <a:pt x="493" y="1000"/>
                  </a:lnTo>
                  <a:lnTo>
                    <a:pt x="445" y="1002"/>
                  </a:lnTo>
                  <a:lnTo>
                    <a:pt x="443" y="1036"/>
                  </a:lnTo>
                  <a:lnTo>
                    <a:pt x="418" y="1066"/>
                  </a:lnTo>
                  <a:lnTo>
                    <a:pt x="390" y="1060"/>
                  </a:lnTo>
                  <a:lnTo>
                    <a:pt x="358" y="1079"/>
                  </a:lnTo>
                  <a:lnTo>
                    <a:pt x="343" y="1045"/>
                  </a:lnTo>
                  <a:lnTo>
                    <a:pt x="300" y="1017"/>
                  </a:lnTo>
                  <a:lnTo>
                    <a:pt x="298" y="1040"/>
                  </a:lnTo>
                  <a:lnTo>
                    <a:pt x="279" y="1040"/>
                  </a:lnTo>
                  <a:lnTo>
                    <a:pt x="290" y="1100"/>
                  </a:lnTo>
                  <a:lnTo>
                    <a:pt x="315" y="1111"/>
                  </a:lnTo>
                  <a:lnTo>
                    <a:pt x="296" y="1126"/>
                  </a:lnTo>
                  <a:lnTo>
                    <a:pt x="288" y="1209"/>
                  </a:lnTo>
                  <a:lnTo>
                    <a:pt x="350" y="1209"/>
                  </a:lnTo>
                  <a:lnTo>
                    <a:pt x="365" y="1188"/>
                  </a:lnTo>
                  <a:lnTo>
                    <a:pt x="405" y="1213"/>
                  </a:lnTo>
                  <a:lnTo>
                    <a:pt x="490" y="1222"/>
                  </a:lnTo>
                  <a:lnTo>
                    <a:pt x="550" y="1175"/>
                  </a:lnTo>
                  <a:lnTo>
                    <a:pt x="603" y="1203"/>
                  </a:lnTo>
                  <a:lnTo>
                    <a:pt x="640" y="1179"/>
                  </a:lnTo>
                  <a:lnTo>
                    <a:pt x="650" y="1209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7"/>
            <p:cNvSpPr/>
            <p:nvPr/>
          </p:nvSpPr>
          <p:spPr>
            <a:xfrm>
              <a:off x="3730618" y="2983393"/>
              <a:ext cx="3996" cy="3377"/>
            </a:xfrm>
            <a:custGeom>
              <a:avLst/>
              <a:gdLst/>
              <a:ahLst/>
              <a:cxnLst/>
              <a:rect l="l" t="t" r="r" b="b"/>
              <a:pathLst>
                <a:path w="84" h="71" extrusionOk="0">
                  <a:moveTo>
                    <a:pt x="5" y="1"/>
                  </a:moveTo>
                  <a:lnTo>
                    <a:pt x="84" y="50"/>
                  </a:lnTo>
                  <a:lnTo>
                    <a:pt x="25" y="70"/>
                  </a:lnTo>
                  <a:lnTo>
                    <a:pt x="1" y="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7"/>
            <p:cNvSpPr/>
            <p:nvPr/>
          </p:nvSpPr>
          <p:spPr>
            <a:xfrm>
              <a:off x="3730808" y="2976257"/>
              <a:ext cx="2807" cy="4234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38" y="0"/>
                  </a:moveTo>
                  <a:lnTo>
                    <a:pt x="1" y="49"/>
                  </a:lnTo>
                  <a:lnTo>
                    <a:pt x="46" y="89"/>
                  </a:lnTo>
                  <a:lnTo>
                    <a:pt x="59" y="4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7"/>
            <p:cNvSpPr/>
            <p:nvPr/>
          </p:nvSpPr>
          <p:spPr>
            <a:xfrm>
              <a:off x="3718916" y="2980253"/>
              <a:ext cx="3901" cy="3568"/>
            </a:xfrm>
            <a:custGeom>
              <a:avLst/>
              <a:gdLst/>
              <a:ahLst/>
              <a:cxnLst/>
              <a:rect l="l" t="t" r="r" b="b"/>
              <a:pathLst>
                <a:path w="82" h="75" extrusionOk="0">
                  <a:moveTo>
                    <a:pt x="38" y="1"/>
                  </a:moveTo>
                  <a:lnTo>
                    <a:pt x="0" y="27"/>
                  </a:lnTo>
                  <a:lnTo>
                    <a:pt x="28" y="67"/>
                  </a:lnTo>
                  <a:lnTo>
                    <a:pt x="81" y="7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7"/>
            <p:cNvSpPr/>
            <p:nvPr/>
          </p:nvSpPr>
          <p:spPr>
            <a:xfrm>
              <a:off x="3714872" y="2970787"/>
              <a:ext cx="5233" cy="4757"/>
            </a:xfrm>
            <a:custGeom>
              <a:avLst/>
              <a:gdLst/>
              <a:ahLst/>
              <a:cxnLst/>
              <a:rect l="l" t="t" r="r" b="b"/>
              <a:pathLst>
                <a:path w="110" h="100" extrusionOk="0">
                  <a:moveTo>
                    <a:pt x="0" y="32"/>
                  </a:moveTo>
                  <a:lnTo>
                    <a:pt x="42" y="2"/>
                  </a:lnTo>
                  <a:lnTo>
                    <a:pt x="110" y="0"/>
                  </a:lnTo>
                  <a:lnTo>
                    <a:pt x="70" y="44"/>
                  </a:lnTo>
                  <a:lnTo>
                    <a:pt x="68" y="100"/>
                  </a:lnTo>
                  <a:lnTo>
                    <a:pt x="8" y="5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7"/>
            <p:cNvSpPr/>
            <p:nvPr/>
          </p:nvSpPr>
          <p:spPr>
            <a:xfrm>
              <a:off x="3696082" y="2976067"/>
              <a:ext cx="3948" cy="1808"/>
            </a:xfrm>
            <a:custGeom>
              <a:avLst/>
              <a:gdLst/>
              <a:ahLst/>
              <a:cxnLst/>
              <a:rect l="l" t="t" r="r" b="b"/>
              <a:pathLst>
                <a:path w="83" h="38" extrusionOk="0">
                  <a:moveTo>
                    <a:pt x="55" y="0"/>
                  </a:moveTo>
                  <a:lnTo>
                    <a:pt x="83" y="29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7"/>
            <p:cNvSpPr/>
            <p:nvPr/>
          </p:nvSpPr>
          <p:spPr>
            <a:xfrm>
              <a:off x="3687805" y="2973023"/>
              <a:ext cx="5518" cy="1998"/>
            </a:xfrm>
            <a:custGeom>
              <a:avLst/>
              <a:gdLst/>
              <a:ahLst/>
              <a:cxnLst/>
              <a:rect l="l" t="t" r="r" b="b"/>
              <a:pathLst>
                <a:path w="116" h="42" extrusionOk="0">
                  <a:moveTo>
                    <a:pt x="1" y="42"/>
                  </a:moveTo>
                  <a:lnTo>
                    <a:pt x="44" y="0"/>
                  </a:lnTo>
                  <a:lnTo>
                    <a:pt x="116" y="19"/>
                  </a:lnTo>
                  <a:lnTo>
                    <a:pt x="95" y="3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7"/>
            <p:cNvSpPr/>
            <p:nvPr/>
          </p:nvSpPr>
          <p:spPr>
            <a:xfrm>
              <a:off x="3666780" y="2967885"/>
              <a:ext cx="21549" cy="8658"/>
            </a:xfrm>
            <a:custGeom>
              <a:avLst/>
              <a:gdLst/>
              <a:ahLst/>
              <a:cxnLst/>
              <a:rect l="l" t="t" r="r" b="b"/>
              <a:pathLst>
                <a:path w="453" h="182" extrusionOk="0">
                  <a:moveTo>
                    <a:pt x="392" y="18"/>
                  </a:moveTo>
                  <a:lnTo>
                    <a:pt x="360" y="3"/>
                  </a:lnTo>
                  <a:lnTo>
                    <a:pt x="255" y="18"/>
                  </a:lnTo>
                  <a:lnTo>
                    <a:pt x="66" y="1"/>
                  </a:lnTo>
                  <a:lnTo>
                    <a:pt x="46" y="39"/>
                  </a:lnTo>
                  <a:lnTo>
                    <a:pt x="2" y="61"/>
                  </a:lnTo>
                  <a:lnTo>
                    <a:pt x="6" y="95"/>
                  </a:lnTo>
                  <a:lnTo>
                    <a:pt x="1" y="121"/>
                  </a:lnTo>
                  <a:lnTo>
                    <a:pt x="21" y="165"/>
                  </a:lnTo>
                  <a:lnTo>
                    <a:pt x="146" y="170"/>
                  </a:lnTo>
                  <a:lnTo>
                    <a:pt x="178" y="182"/>
                  </a:lnTo>
                  <a:lnTo>
                    <a:pt x="268" y="159"/>
                  </a:lnTo>
                  <a:lnTo>
                    <a:pt x="302" y="176"/>
                  </a:lnTo>
                  <a:lnTo>
                    <a:pt x="387" y="137"/>
                  </a:lnTo>
                  <a:lnTo>
                    <a:pt x="452" y="65"/>
                  </a:lnTo>
                  <a:lnTo>
                    <a:pt x="405" y="5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7"/>
            <p:cNvSpPr/>
            <p:nvPr/>
          </p:nvSpPr>
          <p:spPr>
            <a:xfrm>
              <a:off x="3649940" y="2971215"/>
              <a:ext cx="4281" cy="2902"/>
            </a:xfrm>
            <a:custGeom>
              <a:avLst/>
              <a:gdLst/>
              <a:ahLst/>
              <a:cxnLst/>
              <a:rect l="l" t="t" r="r" b="b"/>
              <a:pathLst>
                <a:path w="90" h="61" extrusionOk="0">
                  <a:moveTo>
                    <a:pt x="18" y="1"/>
                  </a:moveTo>
                  <a:lnTo>
                    <a:pt x="48" y="31"/>
                  </a:lnTo>
                  <a:lnTo>
                    <a:pt x="89" y="36"/>
                  </a:lnTo>
                  <a:lnTo>
                    <a:pt x="57" y="61"/>
                  </a:lnTo>
                  <a:lnTo>
                    <a:pt x="21" y="46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7"/>
            <p:cNvSpPr/>
            <p:nvPr/>
          </p:nvSpPr>
          <p:spPr>
            <a:xfrm>
              <a:off x="3608507" y="2949191"/>
              <a:ext cx="47380" cy="31586"/>
            </a:xfrm>
            <a:custGeom>
              <a:avLst/>
              <a:gdLst/>
              <a:ahLst/>
              <a:cxnLst/>
              <a:rect l="l" t="t" r="r" b="b"/>
              <a:pathLst>
                <a:path w="996" h="664" extrusionOk="0">
                  <a:moveTo>
                    <a:pt x="107" y="66"/>
                  </a:moveTo>
                  <a:lnTo>
                    <a:pt x="115" y="91"/>
                  </a:lnTo>
                  <a:lnTo>
                    <a:pt x="89" y="140"/>
                  </a:lnTo>
                  <a:lnTo>
                    <a:pt x="109" y="181"/>
                  </a:lnTo>
                  <a:lnTo>
                    <a:pt x="92" y="236"/>
                  </a:lnTo>
                  <a:lnTo>
                    <a:pt x="51" y="257"/>
                  </a:lnTo>
                  <a:lnTo>
                    <a:pt x="43" y="277"/>
                  </a:lnTo>
                  <a:lnTo>
                    <a:pt x="68" y="332"/>
                  </a:lnTo>
                  <a:lnTo>
                    <a:pt x="66" y="373"/>
                  </a:lnTo>
                  <a:lnTo>
                    <a:pt x="62" y="405"/>
                  </a:lnTo>
                  <a:lnTo>
                    <a:pt x="0" y="471"/>
                  </a:lnTo>
                  <a:lnTo>
                    <a:pt x="6" y="499"/>
                  </a:lnTo>
                  <a:lnTo>
                    <a:pt x="34" y="501"/>
                  </a:lnTo>
                  <a:lnTo>
                    <a:pt x="62" y="560"/>
                  </a:lnTo>
                  <a:lnTo>
                    <a:pt x="45" y="603"/>
                  </a:lnTo>
                  <a:lnTo>
                    <a:pt x="90" y="622"/>
                  </a:lnTo>
                  <a:lnTo>
                    <a:pt x="104" y="646"/>
                  </a:lnTo>
                  <a:lnTo>
                    <a:pt x="138" y="663"/>
                  </a:lnTo>
                  <a:lnTo>
                    <a:pt x="170" y="588"/>
                  </a:lnTo>
                  <a:lnTo>
                    <a:pt x="232" y="503"/>
                  </a:lnTo>
                  <a:lnTo>
                    <a:pt x="224" y="479"/>
                  </a:lnTo>
                  <a:lnTo>
                    <a:pt x="247" y="441"/>
                  </a:lnTo>
                  <a:lnTo>
                    <a:pt x="277" y="469"/>
                  </a:lnTo>
                  <a:lnTo>
                    <a:pt x="313" y="473"/>
                  </a:lnTo>
                  <a:lnTo>
                    <a:pt x="345" y="409"/>
                  </a:lnTo>
                  <a:lnTo>
                    <a:pt x="380" y="432"/>
                  </a:lnTo>
                  <a:lnTo>
                    <a:pt x="384" y="481"/>
                  </a:lnTo>
                  <a:lnTo>
                    <a:pt x="414" y="499"/>
                  </a:lnTo>
                  <a:lnTo>
                    <a:pt x="484" y="481"/>
                  </a:lnTo>
                  <a:lnTo>
                    <a:pt x="552" y="418"/>
                  </a:lnTo>
                  <a:lnTo>
                    <a:pt x="627" y="405"/>
                  </a:lnTo>
                  <a:lnTo>
                    <a:pt x="706" y="417"/>
                  </a:lnTo>
                  <a:lnTo>
                    <a:pt x="757" y="398"/>
                  </a:lnTo>
                  <a:lnTo>
                    <a:pt x="793" y="428"/>
                  </a:lnTo>
                  <a:lnTo>
                    <a:pt x="853" y="432"/>
                  </a:lnTo>
                  <a:lnTo>
                    <a:pt x="926" y="450"/>
                  </a:lnTo>
                  <a:lnTo>
                    <a:pt x="941" y="409"/>
                  </a:lnTo>
                  <a:lnTo>
                    <a:pt x="971" y="409"/>
                  </a:lnTo>
                  <a:lnTo>
                    <a:pt x="996" y="368"/>
                  </a:lnTo>
                  <a:lnTo>
                    <a:pt x="973" y="330"/>
                  </a:lnTo>
                  <a:lnTo>
                    <a:pt x="870" y="272"/>
                  </a:lnTo>
                  <a:lnTo>
                    <a:pt x="830" y="272"/>
                  </a:lnTo>
                  <a:lnTo>
                    <a:pt x="768" y="251"/>
                  </a:lnTo>
                  <a:lnTo>
                    <a:pt x="725" y="253"/>
                  </a:lnTo>
                  <a:lnTo>
                    <a:pt x="655" y="219"/>
                  </a:lnTo>
                  <a:lnTo>
                    <a:pt x="584" y="178"/>
                  </a:lnTo>
                  <a:lnTo>
                    <a:pt x="533" y="178"/>
                  </a:lnTo>
                  <a:lnTo>
                    <a:pt x="569" y="164"/>
                  </a:lnTo>
                  <a:lnTo>
                    <a:pt x="642" y="183"/>
                  </a:lnTo>
                  <a:lnTo>
                    <a:pt x="753" y="194"/>
                  </a:lnTo>
                  <a:lnTo>
                    <a:pt x="796" y="179"/>
                  </a:lnTo>
                  <a:lnTo>
                    <a:pt x="764" y="153"/>
                  </a:lnTo>
                  <a:lnTo>
                    <a:pt x="734" y="159"/>
                  </a:lnTo>
                  <a:lnTo>
                    <a:pt x="650" y="142"/>
                  </a:lnTo>
                  <a:lnTo>
                    <a:pt x="610" y="61"/>
                  </a:lnTo>
                  <a:lnTo>
                    <a:pt x="563" y="61"/>
                  </a:lnTo>
                  <a:lnTo>
                    <a:pt x="540" y="70"/>
                  </a:lnTo>
                  <a:lnTo>
                    <a:pt x="507" y="46"/>
                  </a:lnTo>
                  <a:lnTo>
                    <a:pt x="292" y="1"/>
                  </a:lnTo>
                  <a:lnTo>
                    <a:pt x="267" y="16"/>
                  </a:lnTo>
                  <a:lnTo>
                    <a:pt x="219" y="2"/>
                  </a:lnTo>
                  <a:lnTo>
                    <a:pt x="134" y="1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7"/>
            <p:cNvSpPr/>
            <p:nvPr/>
          </p:nvSpPr>
          <p:spPr>
            <a:xfrm>
              <a:off x="3874610" y="1675860"/>
              <a:ext cx="512900" cy="661080"/>
            </a:xfrm>
            <a:custGeom>
              <a:avLst/>
              <a:gdLst/>
              <a:ahLst/>
              <a:cxnLst/>
              <a:rect l="l" t="t" r="r" b="b"/>
              <a:pathLst>
                <a:path w="10782" h="13897" extrusionOk="0">
                  <a:moveTo>
                    <a:pt x="3101" y="13883"/>
                  </a:moveTo>
                  <a:lnTo>
                    <a:pt x="2984" y="13823"/>
                  </a:lnTo>
                  <a:lnTo>
                    <a:pt x="2919" y="13821"/>
                  </a:lnTo>
                  <a:lnTo>
                    <a:pt x="2913" y="13801"/>
                  </a:lnTo>
                  <a:lnTo>
                    <a:pt x="2920" y="13761"/>
                  </a:lnTo>
                  <a:lnTo>
                    <a:pt x="2935" y="13759"/>
                  </a:lnTo>
                  <a:lnTo>
                    <a:pt x="2934" y="13737"/>
                  </a:lnTo>
                  <a:lnTo>
                    <a:pt x="2911" y="13733"/>
                  </a:lnTo>
                  <a:lnTo>
                    <a:pt x="2888" y="13763"/>
                  </a:lnTo>
                  <a:lnTo>
                    <a:pt x="2870" y="13765"/>
                  </a:lnTo>
                  <a:lnTo>
                    <a:pt x="2868" y="13831"/>
                  </a:lnTo>
                  <a:lnTo>
                    <a:pt x="2832" y="13816"/>
                  </a:lnTo>
                  <a:lnTo>
                    <a:pt x="2815" y="13816"/>
                  </a:lnTo>
                  <a:lnTo>
                    <a:pt x="2806" y="13840"/>
                  </a:lnTo>
                  <a:lnTo>
                    <a:pt x="2807" y="13876"/>
                  </a:lnTo>
                  <a:lnTo>
                    <a:pt x="2789" y="13897"/>
                  </a:lnTo>
                  <a:lnTo>
                    <a:pt x="2762" y="13883"/>
                  </a:lnTo>
                  <a:lnTo>
                    <a:pt x="2775" y="13836"/>
                  </a:lnTo>
                  <a:lnTo>
                    <a:pt x="2794" y="13806"/>
                  </a:lnTo>
                  <a:lnTo>
                    <a:pt x="2791" y="13767"/>
                  </a:lnTo>
                  <a:lnTo>
                    <a:pt x="2838" y="13699"/>
                  </a:lnTo>
                  <a:lnTo>
                    <a:pt x="2828" y="13689"/>
                  </a:lnTo>
                  <a:lnTo>
                    <a:pt x="2794" y="13712"/>
                  </a:lnTo>
                  <a:lnTo>
                    <a:pt x="2760" y="13801"/>
                  </a:lnTo>
                  <a:lnTo>
                    <a:pt x="2717" y="13836"/>
                  </a:lnTo>
                  <a:lnTo>
                    <a:pt x="2702" y="13827"/>
                  </a:lnTo>
                  <a:lnTo>
                    <a:pt x="2706" y="13793"/>
                  </a:lnTo>
                  <a:lnTo>
                    <a:pt x="2753" y="13753"/>
                  </a:lnTo>
                  <a:lnTo>
                    <a:pt x="2760" y="13703"/>
                  </a:lnTo>
                  <a:lnTo>
                    <a:pt x="2791" y="13656"/>
                  </a:lnTo>
                  <a:lnTo>
                    <a:pt x="2759" y="13665"/>
                  </a:lnTo>
                  <a:lnTo>
                    <a:pt x="2738" y="13667"/>
                  </a:lnTo>
                  <a:lnTo>
                    <a:pt x="2719" y="13706"/>
                  </a:lnTo>
                  <a:lnTo>
                    <a:pt x="2683" y="13716"/>
                  </a:lnTo>
                  <a:lnTo>
                    <a:pt x="2674" y="13699"/>
                  </a:lnTo>
                  <a:lnTo>
                    <a:pt x="2687" y="13661"/>
                  </a:lnTo>
                  <a:lnTo>
                    <a:pt x="2721" y="13629"/>
                  </a:lnTo>
                  <a:lnTo>
                    <a:pt x="2711" y="13618"/>
                  </a:lnTo>
                  <a:lnTo>
                    <a:pt x="2687" y="13624"/>
                  </a:lnTo>
                  <a:lnTo>
                    <a:pt x="2670" y="13650"/>
                  </a:lnTo>
                  <a:lnTo>
                    <a:pt x="2640" y="13669"/>
                  </a:lnTo>
                  <a:lnTo>
                    <a:pt x="2629" y="13703"/>
                  </a:lnTo>
                  <a:lnTo>
                    <a:pt x="2614" y="13657"/>
                  </a:lnTo>
                  <a:lnTo>
                    <a:pt x="2610" y="13641"/>
                  </a:lnTo>
                  <a:lnTo>
                    <a:pt x="2593" y="13641"/>
                  </a:lnTo>
                  <a:lnTo>
                    <a:pt x="2565" y="13667"/>
                  </a:lnTo>
                  <a:lnTo>
                    <a:pt x="2546" y="13667"/>
                  </a:lnTo>
                  <a:lnTo>
                    <a:pt x="2553" y="13644"/>
                  </a:lnTo>
                  <a:lnTo>
                    <a:pt x="2625" y="13593"/>
                  </a:lnTo>
                  <a:lnTo>
                    <a:pt x="2629" y="13550"/>
                  </a:lnTo>
                  <a:lnTo>
                    <a:pt x="2661" y="13541"/>
                  </a:lnTo>
                  <a:lnTo>
                    <a:pt x="2711" y="13499"/>
                  </a:lnTo>
                  <a:lnTo>
                    <a:pt x="2704" y="13488"/>
                  </a:lnTo>
                  <a:lnTo>
                    <a:pt x="2649" y="13524"/>
                  </a:lnTo>
                  <a:lnTo>
                    <a:pt x="2606" y="13541"/>
                  </a:lnTo>
                  <a:lnTo>
                    <a:pt x="2597" y="13529"/>
                  </a:lnTo>
                  <a:lnTo>
                    <a:pt x="2610" y="13516"/>
                  </a:lnTo>
                  <a:lnTo>
                    <a:pt x="2651" y="13505"/>
                  </a:lnTo>
                  <a:lnTo>
                    <a:pt x="2693" y="13473"/>
                  </a:lnTo>
                  <a:lnTo>
                    <a:pt x="2732" y="13448"/>
                  </a:lnTo>
                  <a:lnTo>
                    <a:pt x="2766" y="13435"/>
                  </a:lnTo>
                  <a:lnTo>
                    <a:pt x="2768" y="13394"/>
                  </a:lnTo>
                  <a:lnTo>
                    <a:pt x="2751" y="13362"/>
                  </a:lnTo>
                  <a:lnTo>
                    <a:pt x="2730" y="13362"/>
                  </a:lnTo>
                  <a:lnTo>
                    <a:pt x="2681" y="13428"/>
                  </a:lnTo>
                  <a:lnTo>
                    <a:pt x="2604" y="13477"/>
                  </a:lnTo>
                  <a:lnTo>
                    <a:pt x="2548" y="13496"/>
                  </a:lnTo>
                  <a:lnTo>
                    <a:pt x="2540" y="13477"/>
                  </a:lnTo>
                  <a:lnTo>
                    <a:pt x="2565" y="13458"/>
                  </a:lnTo>
                  <a:lnTo>
                    <a:pt x="2595" y="13448"/>
                  </a:lnTo>
                  <a:lnTo>
                    <a:pt x="2632" y="13411"/>
                  </a:lnTo>
                  <a:lnTo>
                    <a:pt x="2638" y="13362"/>
                  </a:lnTo>
                  <a:lnTo>
                    <a:pt x="2615" y="13322"/>
                  </a:lnTo>
                  <a:lnTo>
                    <a:pt x="2593" y="13309"/>
                  </a:lnTo>
                  <a:lnTo>
                    <a:pt x="2570" y="13324"/>
                  </a:lnTo>
                  <a:lnTo>
                    <a:pt x="2570" y="13352"/>
                  </a:lnTo>
                  <a:lnTo>
                    <a:pt x="2589" y="13373"/>
                  </a:lnTo>
                  <a:lnTo>
                    <a:pt x="2583" y="13396"/>
                  </a:lnTo>
                  <a:lnTo>
                    <a:pt x="2555" y="13420"/>
                  </a:lnTo>
                  <a:lnTo>
                    <a:pt x="2523" y="13405"/>
                  </a:lnTo>
                  <a:lnTo>
                    <a:pt x="2489" y="13413"/>
                  </a:lnTo>
                  <a:lnTo>
                    <a:pt x="2459" y="13415"/>
                  </a:lnTo>
                  <a:lnTo>
                    <a:pt x="2431" y="13432"/>
                  </a:lnTo>
                  <a:lnTo>
                    <a:pt x="2410" y="13469"/>
                  </a:lnTo>
                  <a:lnTo>
                    <a:pt x="2386" y="13479"/>
                  </a:lnTo>
                  <a:lnTo>
                    <a:pt x="2356" y="13469"/>
                  </a:lnTo>
                  <a:lnTo>
                    <a:pt x="2333" y="13448"/>
                  </a:lnTo>
                  <a:lnTo>
                    <a:pt x="2295" y="13454"/>
                  </a:lnTo>
                  <a:lnTo>
                    <a:pt x="2265" y="13482"/>
                  </a:lnTo>
                  <a:lnTo>
                    <a:pt x="2235" y="13467"/>
                  </a:lnTo>
                  <a:lnTo>
                    <a:pt x="2213" y="13481"/>
                  </a:lnTo>
                  <a:lnTo>
                    <a:pt x="2211" y="13501"/>
                  </a:lnTo>
                  <a:lnTo>
                    <a:pt x="2222" y="13524"/>
                  </a:lnTo>
                  <a:lnTo>
                    <a:pt x="2203" y="13535"/>
                  </a:lnTo>
                  <a:lnTo>
                    <a:pt x="2130" y="13518"/>
                  </a:lnTo>
                  <a:lnTo>
                    <a:pt x="2122" y="13492"/>
                  </a:lnTo>
                  <a:lnTo>
                    <a:pt x="2143" y="13460"/>
                  </a:lnTo>
                  <a:lnTo>
                    <a:pt x="2182" y="13454"/>
                  </a:lnTo>
                  <a:lnTo>
                    <a:pt x="2211" y="13428"/>
                  </a:lnTo>
                  <a:lnTo>
                    <a:pt x="2205" y="13413"/>
                  </a:lnTo>
                  <a:lnTo>
                    <a:pt x="2164" y="13394"/>
                  </a:lnTo>
                  <a:lnTo>
                    <a:pt x="2164" y="13343"/>
                  </a:lnTo>
                  <a:lnTo>
                    <a:pt x="2126" y="13313"/>
                  </a:lnTo>
                  <a:lnTo>
                    <a:pt x="2115" y="13298"/>
                  </a:lnTo>
                  <a:lnTo>
                    <a:pt x="2088" y="13307"/>
                  </a:lnTo>
                  <a:lnTo>
                    <a:pt x="2026" y="13354"/>
                  </a:lnTo>
                  <a:lnTo>
                    <a:pt x="1990" y="13339"/>
                  </a:lnTo>
                  <a:lnTo>
                    <a:pt x="1979" y="13305"/>
                  </a:lnTo>
                  <a:lnTo>
                    <a:pt x="2017" y="13270"/>
                  </a:lnTo>
                  <a:lnTo>
                    <a:pt x="2002" y="13249"/>
                  </a:lnTo>
                  <a:lnTo>
                    <a:pt x="1968" y="13247"/>
                  </a:lnTo>
                  <a:lnTo>
                    <a:pt x="1970" y="13230"/>
                  </a:lnTo>
                  <a:lnTo>
                    <a:pt x="2024" y="13204"/>
                  </a:lnTo>
                  <a:lnTo>
                    <a:pt x="2058" y="13204"/>
                  </a:lnTo>
                  <a:lnTo>
                    <a:pt x="2075" y="13185"/>
                  </a:lnTo>
                  <a:lnTo>
                    <a:pt x="2066" y="13160"/>
                  </a:lnTo>
                  <a:lnTo>
                    <a:pt x="2036" y="13157"/>
                  </a:lnTo>
                  <a:lnTo>
                    <a:pt x="1987" y="13172"/>
                  </a:lnTo>
                  <a:lnTo>
                    <a:pt x="1951" y="13198"/>
                  </a:lnTo>
                  <a:lnTo>
                    <a:pt x="1891" y="13213"/>
                  </a:lnTo>
                  <a:lnTo>
                    <a:pt x="1857" y="13191"/>
                  </a:lnTo>
                  <a:lnTo>
                    <a:pt x="1862" y="13166"/>
                  </a:lnTo>
                  <a:lnTo>
                    <a:pt x="1900" y="13155"/>
                  </a:lnTo>
                  <a:lnTo>
                    <a:pt x="1926" y="13132"/>
                  </a:lnTo>
                  <a:lnTo>
                    <a:pt x="1925" y="13091"/>
                  </a:lnTo>
                  <a:lnTo>
                    <a:pt x="1979" y="13068"/>
                  </a:lnTo>
                  <a:lnTo>
                    <a:pt x="2000" y="13048"/>
                  </a:lnTo>
                  <a:lnTo>
                    <a:pt x="1990" y="13032"/>
                  </a:lnTo>
                  <a:lnTo>
                    <a:pt x="1943" y="13021"/>
                  </a:lnTo>
                  <a:lnTo>
                    <a:pt x="1915" y="13044"/>
                  </a:lnTo>
                  <a:lnTo>
                    <a:pt x="1878" y="13063"/>
                  </a:lnTo>
                  <a:lnTo>
                    <a:pt x="1849" y="13036"/>
                  </a:lnTo>
                  <a:lnTo>
                    <a:pt x="1872" y="13010"/>
                  </a:lnTo>
                  <a:lnTo>
                    <a:pt x="1906" y="13002"/>
                  </a:lnTo>
                  <a:lnTo>
                    <a:pt x="1936" y="13010"/>
                  </a:lnTo>
                  <a:lnTo>
                    <a:pt x="1957" y="12984"/>
                  </a:lnTo>
                  <a:lnTo>
                    <a:pt x="1989" y="12959"/>
                  </a:lnTo>
                  <a:lnTo>
                    <a:pt x="1983" y="12935"/>
                  </a:lnTo>
                  <a:lnTo>
                    <a:pt x="2000" y="12912"/>
                  </a:lnTo>
                  <a:lnTo>
                    <a:pt x="1985" y="12897"/>
                  </a:lnTo>
                  <a:lnTo>
                    <a:pt x="1923" y="12918"/>
                  </a:lnTo>
                  <a:lnTo>
                    <a:pt x="1910" y="12938"/>
                  </a:lnTo>
                  <a:lnTo>
                    <a:pt x="1889" y="12961"/>
                  </a:lnTo>
                  <a:lnTo>
                    <a:pt x="1844" y="12967"/>
                  </a:lnTo>
                  <a:lnTo>
                    <a:pt x="1859" y="12944"/>
                  </a:lnTo>
                  <a:lnTo>
                    <a:pt x="1893" y="12925"/>
                  </a:lnTo>
                  <a:lnTo>
                    <a:pt x="1900" y="12891"/>
                  </a:lnTo>
                  <a:lnTo>
                    <a:pt x="1879" y="12872"/>
                  </a:lnTo>
                  <a:lnTo>
                    <a:pt x="1906" y="12854"/>
                  </a:lnTo>
                  <a:lnTo>
                    <a:pt x="1904" y="12833"/>
                  </a:lnTo>
                  <a:lnTo>
                    <a:pt x="1881" y="12820"/>
                  </a:lnTo>
                  <a:lnTo>
                    <a:pt x="1846" y="12820"/>
                  </a:lnTo>
                  <a:lnTo>
                    <a:pt x="1846" y="12808"/>
                  </a:lnTo>
                  <a:lnTo>
                    <a:pt x="1862" y="12786"/>
                  </a:lnTo>
                  <a:lnTo>
                    <a:pt x="1857" y="12752"/>
                  </a:lnTo>
                  <a:lnTo>
                    <a:pt x="1825" y="12744"/>
                  </a:lnTo>
                  <a:lnTo>
                    <a:pt x="1808" y="12761"/>
                  </a:lnTo>
                  <a:lnTo>
                    <a:pt x="1770" y="12763"/>
                  </a:lnTo>
                  <a:lnTo>
                    <a:pt x="1765" y="12750"/>
                  </a:lnTo>
                  <a:lnTo>
                    <a:pt x="1787" y="12711"/>
                  </a:lnTo>
                  <a:lnTo>
                    <a:pt x="1815" y="12679"/>
                  </a:lnTo>
                  <a:lnTo>
                    <a:pt x="1830" y="12677"/>
                  </a:lnTo>
                  <a:lnTo>
                    <a:pt x="1876" y="12620"/>
                  </a:lnTo>
                  <a:lnTo>
                    <a:pt x="1853" y="12594"/>
                  </a:lnTo>
                  <a:lnTo>
                    <a:pt x="1861" y="12568"/>
                  </a:lnTo>
                  <a:lnTo>
                    <a:pt x="1878" y="12545"/>
                  </a:lnTo>
                  <a:lnTo>
                    <a:pt x="1859" y="12530"/>
                  </a:lnTo>
                  <a:lnTo>
                    <a:pt x="1844" y="12537"/>
                  </a:lnTo>
                  <a:lnTo>
                    <a:pt x="1834" y="12560"/>
                  </a:lnTo>
                  <a:lnTo>
                    <a:pt x="1812" y="12524"/>
                  </a:lnTo>
                  <a:lnTo>
                    <a:pt x="1780" y="12528"/>
                  </a:lnTo>
                  <a:lnTo>
                    <a:pt x="1768" y="12547"/>
                  </a:lnTo>
                  <a:lnTo>
                    <a:pt x="1748" y="12545"/>
                  </a:lnTo>
                  <a:lnTo>
                    <a:pt x="1727" y="12494"/>
                  </a:lnTo>
                  <a:lnTo>
                    <a:pt x="1736" y="12468"/>
                  </a:lnTo>
                  <a:lnTo>
                    <a:pt x="1802" y="12443"/>
                  </a:lnTo>
                  <a:lnTo>
                    <a:pt x="1808" y="12426"/>
                  </a:lnTo>
                  <a:lnTo>
                    <a:pt x="1770" y="12406"/>
                  </a:lnTo>
                  <a:lnTo>
                    <a:pt x="1733" y="12408"/>
                  </a:lnTo>
                  <a:lnTo>
                    <a:pt x="1695" y="12428"/>
                  </a:lnTo>
                  <a:lnTo>
                    <a:pt x="1669" y="12426"/>
                  </a:lnTo>
                  <a:lnTo>
                    <a:pt x="1654" y="12402"/>
                  </a:lnTo>
                  <a:lnTo>
                    <a:pt x="1665" y="12374"/>
                  </a:lnTo>
                  <a:lnTo>
                    <a:pt x="1701" y="12364"/>
                  </a:lnTo>
                  <a:lnTo>
                    <a:pt x="1740" y="12376"/>
                  </a:lnTo>
                  <a:lnTo>
                    <a:pt x="1804" y="12364"/>
                  </a:lnTo>
                  <a:lnTo>
                    <a:pt x="1823" y="12344"/>
                  </a:lnTo>
                  <a:lnTo>
                    <a:pt x="1802" y="12340"/>
                  </a:lnTo>
                  <a:lnTo>
                    <a:pt x="1778" y="12328"/>
                  </a:lnTo>
                  <a:lnTo>
                    <a:pt x="1721" y="12332"/>
                  </a:lnTo>
                  <a:lnTo>
                    <a:pt x="1699" y="12345"/>
                  </a:lnTo>
                  <a:lnTo>
                    <a:pt x="1672" y="12340"/>
                  </a:lnTo>
                  <a:lnTo>
                    <a:pt x="1644" y="12317"/>
                  </a:lnTo>
                  <a:lnTo>
                    <a:pt x="1693" y="12285"/>
                  </a:lnTo>
                  <a:lnTo>
                    <a:pt x="1753" y="12281"/>
                  </a:lnTo>
                  <a:lnTo>
                    <a:pt x="1776" y="12268"/>
                  </a:lnTo>
                  <a:lnTo>
                    <a:pt x="1755" y="12259"/>
                  </a:lnTo>
                  <a:lnTo>
                    <a:pt x="1723" y="12257"/>
                  </a:lnTo>
                  <a:lnTo>
                    <a:pt x="1695" y="12234"/>
                  </a:lnTo>
                  <a:lnTo>
                    <a:pt x="1712" y="12229"/>
                  </a:lnTo>
                  <a:lnTo>
                    <a:pt x="1748" y="12234"/>
                  </a:lnTo>
                  <a:lnTo>
                    <a:pt x="1770" y="12246"/>
                  </a:lnTo>
                  <a:lnTo>
                    <a:pt x="1827" y="12223"/>
                  </a:lnTo>
                  <a:lnTo>
                    <a:pt x="1849" y="12200"/>
                  </a:lnTo>
                  <a:lnTo>
                    <a:pt x="1838" y="12187"/>
                  </a:lnTo>
                  <a:lnTo>
                    <a:pt x="1814" y="12197"/>
                  </a:lnTo>
                  <a:lnTo>
                    <a:pt x="1783" y="12208"/>
                  </a:lnTo>
                  <a:lnTo>
                    <a:pt x="1753" y="12204"/>
                  </a:lnTo>
                  <a:lnTo>
                    <a:pt x="1733" y="12195"/>
                  </a:lnTo>
                  <a:lnTo>
                    <a:pt x="1693" y="12199"/>
                  </a:lnTo>
                  <a:lnTo>
                    <a:pt x="1676" y="12227"/>
                  </a:lnTo>
                  <a:lnTo>
                    <a:pt x="1648" y="12246"/>
                  </a:lnTo>
                  <a:lnTo>
                    <a:pt x="1614" y="12219"/>
                  </a:lnTo>
                  <a:lnTo>
                    <a:pt x="1606" y="12189"/>
                  </a:lnTo>
                  <a:lnTo>
                    <a:pt x="1633" y="12152"/>
                  </a:lnTo>
                  <a:lnTo>
                    <a:pt x="1684" y="12148"/>
                  </a:lnTo>
                  <a:lnTo>
                    <a:pt x="1725" y="12121"/>
                  </a:lnTo>
                  <a:lnTo>
                    <a:pt x="1714" y="12112"/>
                  </a:lnTo>
                  <a:lnTo>
                    <a:pt x="1665" y="12120"/>
                  </a:lnTo>
                  <a:lnTo>
                    <a:pt x="1620" y="12114"/>
                  </a:lnTo>
                  <a:lnTo>
                    <a:pt x="1610" y="12078"/>
                  </a:lnTo>
                  <a:lnTo>
                    <a:pt x="1622" y="12042"/>
                  </a:lnTo>
                  <a:lnTo>
                    <a:pt x="1665" y="12031"/>
                  </a:lnTo>
                  <a:lnTo>
                    <a:pt x="1765" y="12037"/>
                  </a:lnTo>
                  <a:lnTo>
                    <a:pt x="1821" y="12020"/>
                  </a:lnTo>
                  <a:lnTo>
                    <a:pt x="1883" y="12018"/>
                  </a:lnTo>
                  <a:lnTo>
                    <a:pt x="1921" y="11988"/>
                  </a:lnTo>
                  <a:lnTo>
                    <a:pt x="1928" y="11975"/>
                  </a:lnTo>
                  <a:lnTo>
                    <a:pt x="1889" y="11976"/>
                  </a:lnTo>
                  <a:lnTo>
                    <a:pt x="1849" y="11963"/>
                  </a:lnTo>
                  <a:lnTo>
                    <a:pt x="1804" y="11991"/>
                  </a:lnTo>
                  <a:lnTo>
                    <a:pt x="1733" y="12003"/>
                  </a:lnTo>
                  <a:lnTo>
                    <a:pt x="1697" y="12018"/>
                  </a:lnTo>
                  <a:lnTo>
                    <a:pt x="1652" y="12018"/>
                  </a:lnTo>
                  <a:lnTo>
                    <a:pt x="1629" y="12003"/>
                  </a:lnTo>
                  <a:lnTo>
                    <a:pt x="1638" y="11991"/>
                  </a:lnTo>
                  <a:lnTo>
                    <a:pt x="1721" y="11993"/>
                  </a:lnTo>
                  <a:lnTo>
                    <a:pt x="1757" y="11973"/>
                  </a:lnTo>
                  <a:lnTo>
                    <a:pt x="1802" y="11911"/>
                  </a:lnTo>
                  <a:lnTo>
                    <a:pt x="1842" y="11905"/>
                  </a:lnTo>
                  <a:lnTo>
                    <a:pt x="1861" y="11914"/>
                  </a:lnTo>
                  <a:lnTo>
                    <a:pt x="1898" y="11944"/>
                  </a:lnTo>
                  <a:lnTo>
                    <a:pt x="1925" y="11944"/>
                  </a:lnTo>
                  <a:lnTo>
                    <a:pt x="1934" y="11926"/>
                  </a:lnTo>
                  <a:lnTo>
                    <a:pt x="1913" y="11920"/>
                  </a:lnTo>
                  <a:lnTo>
                    <a:pt x="1872" y="11875"/>
                  </a:lnTo>
                  <a:lnTo>
                    <a:pt x="1851" y="11873"/>
                  </a:lnTo>
                  <a:lnTo>
                    <a:pt x="1832" y="11852"/>
                  </a:lnTo>
                  <a:lnTo>
                    <a:pt x="1840" y="11833"/>
                  </a:lnTo>
                  <a:lnTo>
                    <a:pt x="1870" y="11831"/>
                  </a:lnTo>
                  <a:lnTo>
                    <a:pt x="1887" y="11815"/>
                  </a:lnTo>
                  <a:lnTo>
                    <a:pt x="1906" y="11820"/>
                  </a:lnTo>
                  <a:lnTo>
                    <a:pt x="1926" y="11854"/>
                  </a:lnTo>
                  <a:lnTo>
                    <a:pt x="1968" y="11905"/>
                  </a:lnTo>
                  <a:lnTo>
                    <a:pt x="1998" y="11922"/>
                  </a:lnTo>
                  <a:lnTo>
                    <a:pt x="2011" y="11914"/>
                  </a:lnTo>
                  <a:lnTo>
                    <a:pt x="1992" y="11875"/>
                  </a:lnTo>
                  <a:lnTo>
                    <a:pt x="1968" y="11858"/>
                  </a:lnTo>
                  <a:lnTo>
                    <a:pt x="1966" y="11775"/>
                  </a:lnTo>
                  <a:lnTo>
                    <a:pt x="1996" y="11745"/>
                  </a:lnTo>
                  <a:lnTo>
                    <a:pt x="1998" y="11730"/>
                  </a:lnTo>
                  <a:lnTo>
                    <a:pt x="1968" y="11726"/>
                  </a:lnTo>
                  <a:lnTo>
                    <a:pt x="1940" y="11752"/>
                  </a:lnTo>
                  <a:lnTo>
                    <a:pt x="1917" y="11756"/>
                  </a:lnTo>
                  <a:lnTo>
                    <a:pt x="1891" y="11722"/>
                  </a:lnTo>
                  <a:lnTo>
                    <a:pt x="1879" y="11743"/>
                  </a:lnTo>
                  <a:lnTo>
                    <a:pt x="1821" y="11803"/>
                  </a:lnTo>
                  <a:lnTo>
                    <a:pt x="1783" y="11818"/>
                  </a:lnTo>
                  <a:lnTo>
                    <a:pt x="1768" y="11807"/>
                  </a:lnTo>
                  <a:lnTo>
                    <a:pt x="1774" y="11781"/>
                  </a:lnTo>
                  <a:lnTo>
                    <a:pt x="1797" y="11762"/>
                  </a:lnTo>
                  <a:lnTo>
                    <a:pt x="1793" y="11754"/>
                  </a:lnTo>
                  <a:lnTo>
                    <a:pt x="1763" y="11769"/>
                  </a:lnTo>
                  <a:lnTo>
                    <a:pt x="1738" y="11803"/>
                  </a:lnTo>
                  <a:lnTo>
                    <a:pt x="1719" y="11807"/>
                  </a:lnTo>
                  <a:lnTo>
                    <a:pt x="1661" y="11862"/>
                  </a:lnTo>
                  <a:lnTo>
                    <a:pt x="1637" y="11871"/>
                  </a:lnTo>
                  <a:lnTo>
                    <a:pt x="1597" y="11941"/>
                  </a:lnTo>
                  <a:lnTo>
                    <a:pt x="1580" y="11941"/>
                  </a:lnTo>
                  <a:lnTo>
                    <a:pt x="1563" y="11882"/>
                  </a:lnTo>
                  <a:lnTo>
                    <a:pt x="1571" y="11835"/>
                  </a:lnTo>
                  <a:lnTo>
                    <a:pt x="1591" y="11811"/>
                  </a:lnTo>
                  <a:lnTo>
                    <a:pt x="1561" y="11783"/>
                  </a:lnTo>
                  <a:lnTo>
                    <a:pt x="1569" y="11747"/>
                  </a:lnTo>
                  <a:lnTo>
                    <a:pt x="1571" y="11717"/>
                  </a:lnTo>
                  <a:lnTo>
                    <a:pt x="1606" y="11700"/>
                  </a:lnTo>
                  <a:lnTo>
                    <a:pt x="1678" y="11675"/>
                  </a:lnTo>
                  <a:lnTo>
                    <a:pt x="1712" y="11677"/>
                  </a:lnTo>
                  <a:lnTo>
                    <a:pt x="1753" y="11639"/>
                  </a:lnTo>
                  <a:lnTo>
                    <a:pt x="1768" y="11630"/>
                  </a:lnTo>
                  <a:lnTo>
                    <a:pt x="1750" y="11609"/>
                  </a:lnTo>
                  <a:lnTo>
                    <a:pt x="1723" y="11609"/>
                  </a:lnTo>
                  <a:lnTo>
                    <a:pt x="1697" y="11632"/>
                  </a:lnTo>
                  <a:lnTo>
                    <a:pt x="1669" y="11623"/>
                  </a:lnTo>
                  <a:lnTo>
                    <a:pt x="1655" y="11655"/>
                  </a:lnTo>
                  <a:lnTo>
                    <a:pt x="1625" y="11677"/>
                  </a:lnTo>
                  <a:lnTo>
                    <a:pt x="1590" y="11673"/>
                  </a:lnTo>
                  <a:lnTo>
                    <a:pt x="1569" y="11639"/>
                  </a:lnTo>
                  <a:lnTo>
                    <a:pt x="1565" y="11574"/>
                  </a:lnTo>
                  <a:lnTo>
                    <a:pt x="1597" y="11549"/>
                  </a:lnTo>
                  <a:lnTo>
                    <a:pt x="1603" y="11515"/>
                  </a:lnTo>
                  <a:lnTo>
                    <a:pt x="1586" y="11472"/>
                  </a:lnTo>
                  <a:lnTo>
                    <a:pt x="1571" y="11474"/>
                  </a:lnTo>
                  <a:lnTo>
                    <a:pt x="1548" y="11500"/>
                  </a:lnTo>
                  <a:lnTo>
                    <a:pt x="1520" y="11496"/>
                  </a:lnTo>
                  <a:lnTo>
                    <a:pt x="1512" y="11464"/>
                  </a:lnTo>
                  <a:lnTo>
                    <a:pt x="1544" y="11432"/>
                  </a:lnTo>
                  <a:lnTo>
                    <a:pt x="1593" y="11429"/>
                  </a:lnTo>
                  <a:lnTo>
                    <a:pt x="1625" y="11402"/>
                  </a:lnTo>
                  <a:lnTo>
                    <a:pt x="1686" y="11389"/>
                  </a:lnTo>
                  <a:lnTo>
                    <a:pt x="1710" y="11365"/>
                  </a:lnTo>
                  <a:lnTo>
                    <a:pt x="1738" y="11353"/>
                  </a:lnTo>
                  <a:lnTo>
                    <a:pt x="1750" y="11308"/>
                  </a:lnTo>
                  <a:lnTo>
                    <a:pt x="1768" y="11301"/>
                  </a:lnTo>
                  <a:lnTo>
                    <a:pt x="1785" y="11319"/>
                  </a:lnTo>
                  <a:lnTo>
                    <a:pt x="1806" y="11297"/>
                  </a:lnTo>
                  <a:lnTo>
                    <a:pt x="1889" y="11293"/>
                  </a:lnTo>
                  <a:lnTo>
                    <a:pt x="1911" y="11308"/>
                  </a:lnTo>
                  <a:lnTo>
                    <a:pt x="1945" y="11308"/>
                  </a:lnTo>
                  <a:lnTo>
                    <a:pt x="1934" y="11280"/>
                  </a:lnTo>
                  <a:lnTo>
                    <a:pt x="1891" y="11269"/>
                  </a:lnTo>
                  <a:lnTo>
                    <a:pt x="1879" y="11237"/>
                  </a:lnTo>
                  <a:lnTo>
                    <a:pt x="1853" y="11231"/>
                  </a:lnTo>
                  <a:lnTo>
                    <a:pt x="1753" y="11286"/>
                  </a:lnTo>
                  <a:lnTo>
                    <a:pt x="1725" y="11286"/>
                  </a:lnTo>
                  <a:lnTo>
                    <a:pt x="1701" y="11303"/>
                  </a:lnTo>
                  <a:lnTo>
                    <a:pt x="1689" y="11340"/>
                  </a:lnTo>
                  <a:lnTo>
                    <a:pt x="1663" y="11359"/>
                  </a:lnTo>
                  <a:lnTo>
                    <a:pt x="1620" y="11368"/>
                  </a:lnTo>
                  <a:lnTo>
                    <a:pt x="1588" y="11406"/>
                  </a:lnTo>
                  <a:lnTo>
                    <a:pt x="1567" y="11406"/>
                  </a:lnTo>
                  <a:lnTo>
                    <a:pt x="1556" y="11385"/>
                  </a:lnTo>
                  <a:lnTo>
                    <a:pt x="1563" y="11359"/>
                  </a:lnTo>
                  <a:lnTo>
                    <a:pt x="1533" y="11351"/>
                  </a:lnTo>
                  <a:lnTo>
                    <a:pt x="1537" y="11331"/>
                  </a:lnTo>
                  <a:lnTo>
                    <a:pt x="1569" y="11293"/>
                  </a:lnTo>
                  <a:lnTo>
                    <a:pt x="1527" y="11269"/>
                  </a:lnTo>
                  <a:lnTo>
                    <a:pt x="1505" y="11269"/>
                  </a:lnTo>
                  <a:lnTo>
                    <a:pt x="1469" y="11240"/>
                  </a:lnTo>
                  <a:lnTo>
                    <a:pt x="1475" y="11225"/>
                  </a:lnTo>
                  <a:lnTo>
                    <a:pt x="1535" y="11201"/>
                  </a:lnTo>
                  <a:lnTo>
                    <a:pt x="1561" y="11173"/>
                  </a:lnTo>
                  <a:lnTo>
                    <a:pt x="1588" y="11165"/>
                  </a:lnTo>
                  <a:lnTo>
                    <a:pt x="1605" y="11186"/>
                  </a:lnTo>
                  <a:lnTo>
                    <a:pt x="1646" y="11191"/>
                  </a:lnTo>
                  <a:lnTo>
                    <a:pt x="1687" y="11176"/>
                  </a:lnTo>
                  <a:lnTo>
                    <a:pt x="1727" y="11144"/>
                  </a:lnTo>
                  <a:lnTo>
                    <a:pt x="1759" y="11148"/>
                  </a:lnTo>
                  <a:lnTo>
                    <a:pt x="1772" y="11120"/>
                  </a:lnTo>
                  <a:lnTo>
                    <a:pt x="1761" y="11107"/>
                  </a:lnTo>
                  <a:lnTo>
                    <a:pt x="1727" y="11101"/>
                  </a:lnTo>
                  <a:lnTo>
                    <a:pt x="1678" y="11131"/>
                  </a:lnTo>
                  <a:lnTo>
                    <a:pt x="1644" y="11156"/>
                  </a:lnTo>
                  <a:lnTo>
                    <a:pt x="1623" y="11152"/>
                  </a:lnTo>
                  <a:lnTo>
                    <a:pt x="1590" y="11116"/>
                  </a:lnTo>
                  <a:lnTo>
                    <a:pt x="1571" y="11116"/>
                  </a:lnTo>
                  <a:lnTo>
                    <a:pt x="1550" y="11141"/>
                  </a:lnTo>
                  <a:lnTo>
                    <a:pt x="1499" y="11169"/>
                  </a:lnTo>
                  <a:lnTo>
                    <a:pt x="1503" y="11148"/>
                  </a:lnTo>
                  <a:lnTo>
                    <a:pt x="1477" y="11141"/>
                  </a:lnTo>
                  <a:lnTo>
                    <a:pt x="1454" y="11150"/>
                  </a:lnTo>
                  <a:lnTo>
                    <a:pt x="1418" y="11146"/>
                  </a:lnTo>
                  <a:lnTo>
                    <a:pt x="1430" y="11129"/>
                  </a:lnTo>
                  <a:lnTo>
                    <a:pt x="1460" y="11120"/>
                  </a:lnTo>
                  <a:lnTo>
                    <a:pt x="1531" y="11095"/>
                  </a:lnTo>
                  <a:lnTo>
                    <a:pt x="1601" y="11050"/>
                  </a:lnTo>
                  <a:lnTo>
                    <a:pt x="1638" y="11037"/>
                  </a:lnTo>
                  <a:lnTo>
                    <a:pt x="1712" y="11024"/>
                  </a:lnTo>
                  <a:lnTo>
                    <a:pt x="1750" y="10977"/>
                  </a:lnTo>
                  <a:lnTo>
                    <a:pt x="1832" y="10887"/>
                  </a:lnTo>
                  <a:lnTo>
                    <a:pt x="1913" y="10847"/>
                  </a:lnTo>
                  <a:lnTo>
                    <a:pt x="1979" y="10824"/>
                  </a:lnTo>
                  <a:lnTo>
                    <a:pt x="2015" y="10823"/>
                  </a:lnTo>
                  <a:lnTo>
                    <a:pt x="2038" y="10806"/>
                  </a:lnTo>
                  <a:lnTo>
                    <a:pt x="2034" y="10787"/>
                  </a:lnTo>
                  <a:lnTo>
                    <a:pt x="1998" y="10775"/>
                  </a:lnTo>
                  <a:lnTo>
                    <a:pt x="1938" y="10792"/>
                  </a:lnTo>
                  <a:lnTo>
                    <a:pt x="1808" y="10855"/>
                  </a:lnTo>
                  <a:lnTo>
                    <a:pt x="1750" y="10913"/>
                  </a:lnTo>
                  <a:lnTo>
                    <a:pt x="1710" y="10973"/>
                  </a:lnTo>
                  <a:lnTo>
                    <a:pt x="1663" y="10996"/>
                  </a:lnTo>
                  <a:lnTo>
                    <a:pt x="1576" y="11016"/>
                  </a:lnTo>
                  <a:lnTo>
                    <a:pt x="1550" y="11033"/>
                  </a:lnTo>
                  <a:lnTo>
                    <a:pt x="1450" y="11077"/>
                  </a:lnTo>
                  <a:lnTo>
                    <a:pt x="1413" y="11079"/>
                  </a:lnTo>
                  <a:lnTo>
                    <a:pt x="1405" y="11054"/>
                  </a:lnTo>
                  <a:lnTo>
                    <a:pt x="1420" y="11033"/>
                  </a:lnTo>
                  <a:lnTo>
                    <a:pt x="1418" y="10945"/>
                  </a:lnTo>
                  <a:lnTo>
                    <a:pt x="1446" y="10911"/>
                  </a:lnTo>
                  <a:lnTo>
                    <a:pt x="1471" y="10911"/>
                  </a:lnTo>
                  <a:lnTo>
                    <a:pt x="1512" y="10937"/>
                  </a:lnTo>
                  <a:lnTo>
                    <a:pt x="1541" y="10928"/>
                  </a:lnTo>
                  <a:lnTo>
                    <a:pt x="1599" y="10928"/>
                  </a:lnTo>
                  <a:lnTo>
                    <a:pt x="1644" y="10924"/>
                  </a:lnTo>
                  <a:lnTo>
                    <a:pt x="1631" y="10905"/>
                  </a:lnTo>
                  <a:lnTo>
                    <a:pt x="1597" y="10885"/>
                  </a:lnTo>
                  <a:lnTo>
                    <a:pt x="1554" y="10885"/>
                  </a:lnTo>
                  <a:lnTo>
                    <a:pt x="1526" y="10900"/>
                  </a:lnTo>
                  <a:lnTo>
                    <a:pt x="1495" y="10894"/>
                  </a:lnTo>
                  <a:lnTo>
                    <a:pt x="1482" y="10858"/>
                  </a:lnTo>
                  <a:lnTo>
                    <a:pt x="1488" y="10836"/>
                  </a:lnTo>
                  <a:lnTo>
                    <a:pt x="1533" y="10828"/>
                  </a:lnTo>
                  <a:lnTo>
                    <a:pt x="1578" y="10855"/>
                  </a:lnTo>
                  <a:lnTo>
                    <a:pt x="1616" y="10858"/>
                  </a:lnTo>
                  <a:lnTo>
                    <a:pt x="1665" y="10838"/>
                  </a:lnTo>
                  <a:lnTo>
                    <a:pt x="1657" y="10823"/>
                  </a:lnTo>
                  <a:lnTo>
                    <a:pt x="1623" y="10811"/>
                  </a:lnTo>
                  <a:lnTo>
                    <a:pt x="1605" y="10815"/>
                  </a:lnTo>
                  <a:lnTo>
                    <a:pt x="1591" y="10806"/>
                  </a:lnTo>
                  <a:lnTo>
                    <a:pt x="1595" y="10781"/>
                  </a:lnTo>
                  <a:lnTo>
                    <a:pt x="1638" y="10768"/>
                  </a:lnTo>
                  <a:lnTo>
                    <a:pt x="1654" y="10777"/>
                  </a:lnTo>
                  <a:lnTo>
                    <a:pt x="1670" y="10768"/>
                  </a:lnTo>
                  <a:lnTo>
                    <a:pt x="1708" y="10783"/>
                  </a:lnTo>
                  <a:lnTo>
                    <a:pt x="1727" y="10772"/>
                  </a:lnTo>
                  <a:lnTo>
                    <a:pt x="1719" y="10738"/>
                  </a:lnTo>
                  <a:lnTo>
                    <a:pt x="1719" y="10706"/>
                  </a:lnTo>
                  <a:lnTo>
                    <a:pt x="1710" y="10696"/>
                  </a:lnTo>
                  <a:lnTo>
                    <a:pt x="1680" y="10695"/>
                  </a:lnTo>
                  <a:lnTo>
                    <a:pt x="1663" y="10711"/>
                  </a:lnTo>
                  <a:lnTo>
                    <a:pt x="1623" y="10717"/>
                  </a:lnTo>
                  <a:lnTo>
                    <a:pt x="1510" y="10681"/>
                  </a:lnTo>
                  <a:lnTo>
                    <a:pt x="1463" y="10678"/>
                  </a:lnTo>
                  <a:lnTo>
                    <a:pt x="1439" y="10657"/>
                  </a:lnTo>
                  <a:lnTo>
                    <a:pt x="1441" y="10640"/>
                  </a:lnTo>
                  <a:lnTo>
                    <a:pt x="1492" y="10640"/>
                  </a:lnTo>
                  <a:lnTo>
                    <a:pt x="1524" y="10649"/>
                  </a:lnTo>
                  <a:lnTo>
                    <a:pt x="1542" y="10638"/>
                  </a:lnTo>
                  <a:lnTo>
                    <a:pt x="1529" y="10627"/>
                  </a:lnTo>
                  <a:lnTo>
                    <a:pt x="1488" y="10625"/>
                  </a:lnTo>
                  <a:lnTo>
                    <a:pt x="1473" y="10608"/>
                  </a:lnTo>
                  <a:lnTo>
                    <a:pt x="1475" y="10583"/>
                  </a:lnTo>
                  <a:lnTo>
                    <a:pt x="1544" y="10583"/>
                  </a:lnTo>
                  <a:lnTo>
                    <a:pt x="1559" y="10568"/>
                  </a:lnTo>
                  <a:lnTo>
                    <a:pt x="1610" y="10567"/>
                  </a:lnTo>
                  <a:lnTo>
                    <a:pt x="1776" y="10576"/>
                  </a:lnTo>
                  <a:lnTo>
                    <a:pt x="1812" y="10565"/>
                  </a:lnTo>
                  <a:lnTo>
                    <a:pt x="1872" y="10574"/>
                  </a:lnTo>
                  <a:lnTo>
                    <a:pt x="1896" y="10565"/>
                  </a:lnTo>
                  <a:lnTo>
                    <a:pt x="1891" y="10542"/>
                  </a:lnTo>
                  <a:lnTo>
                    <a:pt x="1829" y="10516"/>
                  </a:lnTo>
                  <a:lnTo>
                    <a:pt x="1755" y="10516"/>
                  </a:lnTo>
                  <a:lnTo>
                    <a:pt x="1667" y="10536"/>
                  </a:lnTo>
                  <a:lnTo>
                    <a:pt x="1618" y="10540"/>
                  </a:lnTo>
                  <a:lnTo>
                    <a:pt x="1606" y="10527"/>
                  </a:lnTo>
                  <a:lnTo>
                    <a:pt x="1580" y="10519"/>
                  </a:lnTo>
                  <a:lnTo>
                    <a:pt x="1529" y="10533"/>
                  </a:lnTo>
                  <a:lnTo>
                    <a:pt x="1495" y="10557"/>
                  </a:lnTo>
                  <a:lnTo>
                    <a:pt x="1482" y="10548"/>
                  </a:lnTo>
                  <a:lnTo>
                    <a:pt x="1488" y="10512"/>
                  </a:lnTo>
                  <a:lnTo>
                    <a:pt x="1514" y="10470"/>
                  </a:lnTo>
                  <a:lnTo>
                    <a:pt x="1558" y="10450"/>
                  </a:lnTo>
                  <a:lnTo>
                    <a:pt x="1591" y="10427"/>
                  </a:lnTo>
                  <a:lnTo>
                    <a:pt x="1640" y="10405"/>
                  </a:lnTo>
                  <a:lnTo>
                    <a:pt x="1659" y="10361"/>
                  </a:lnTo>
                  <a:lnTo>
                    <a:pt x="1702" y="10331"/>
                  </a:lnTo>
                  <a:lnTo>
                    <a:pt x="1729" y="10327"/>
                  </a:lnTo>
                  <a:lnTo>
                    <a:pt x="1742" y="10342"/>
                  </a:lnTo>
                  <a:lnTo>
                    <a:pt x="1785" y="10341"/>
                  </a:lnTo>
                  <a:lnTo>
                    <a:pt x="1815" y="10329"/>
                  </a:lnTo>
                  <a:lnTo>
                    <a:pt x="1846" y="10329"/>
                  </a:lnTo>
                  <a:lnTo>
                    <a:pt x="1859" y="10342"/>
                  </a:lnTo>
                  <a:lnTo>
                    <a:pt x="1913" y="10361"/>
                  </a:lnTo>
                  <a:lnTo>
                    <a:pt x="1960" y="10406"/>
                  </a:lnTo>
                  <a:lnTo>
                    <a:pt x="2006" y="10403"/>
                  </a:lnTo>
                  <a:lnTo>
                    <a:pt x="2058" y="10422"/>
                  </a:lnTo>
                  <a:lnTo>
                    <a:pt x="2111" y="10476"/>
                  </a:lnTo>
                  <a:lnTo>
                    <a:pt x="2166" y="10506"/>
                  </a:lnTo>
                  <a:lnTo>
                    <a:pt x="2235" y="10529"/>
                  </a:lnTo>
                  <a:lnTo>
                    <a:pt x="2265" y="10512"/>
                  </a:lnTo>
                  <a:lnTo>
                    <a:pt x="2288" y="10512"/>
                  </a:lnTo>
                  <a:lnTo>
                    <a:pt x="2297" y="10499"/>
                  </a:lnTo>
                  <a:lnTo>
                    <a:pt x="2288" y="10474"/>
                  </a:lnTo>
                  <a:lnTo>
                    <a:pt x="2246" y="10484"/>
                  </a:lnTo>
                  <a:lnTo>
                    <a:pt x="2230" y="10501"/>
                  </a:lnTo>
                  <a:lnTo>
                    <a:pt x="2194" y="10495"/>
                  </a:lnTo>
                  <a:lnTo>
                    <a:pt x="2137" y="10457"/>
                  </a:lnTo>
                  <a:lnTo>
                    <a:pt x="2090" y="10390"/>
                  </a:lnTo>
                  <a:lnTo>
                    <a:pt x="2092" y="10369"/>
                  </a:lnTo>
                  <a:lnTo>
                    <a:pt x="2118" y="10369"/>
                  </a:lnTo>
                  <a:lnTo>
                    <a:pt x="2194" y="10371"/>
                  </a:lnTo>
                  <a:lnTo>
                    <a:pt x="2260" y="10344"/>
                  </a:lnTo>
                  <a:lnTo>
                    <a:pt x="2282" y="10318"/>
                  </a:lnTo>
                  <a:lnTo>
                    <a:pt x="2271" y="10295"/>
                  </a:lnTo>
                  <a:lnTo>
                    <a:pt x="2209" y="10280"/>
                  </a:lnTo>
                  <a:lnTo>
                    <a:pt x="2184" y="10288"/>
                  </a:lnTo>
                  <a:lnTo>
                    <a:pt x="2182" y="10309"/>
                  </a:lnTo>
                  <a:lnTo>
                    <a:pt x="2198" y="10327"/>
                  </a:lnTo>
                  <a:lnTo>
                    <a:pt x="2184" y="10335"/>
                  </a:lnTo>
                  <a:lnTo>
                    <a:pt x="2118" y="10337"/>
                  </a:lnTo>
                  <a:lnTo>
                    <a:pt x="2090" y="10318"/>
                  </a:lnTo>
                  <a:lnTo>
                    <a:pt x="2081" y="10286"/>
                  </a:lnTo>
                  <a:lnTo>
                    <a:pt x="2107" y="10275"/>
                  </a:lnTo>
                  <a:lnTo>
                    <a:pt x="2132" y="10278"/>
                  </a:lnTo>
                  <a:lnTo>
                    <a:pt x="2143" y="10260"/>
                  </a:lnTo>
                  <a:lnTo>
                    <a:pt x="2122" y="10231"/>
                  </a:lnTo>
                  <a:lnTo>
                    <a:pt x="2096" y="10231"/>
                  </a:lnTo>
                  <a:lnTo>
                    <a:pt x="2085" y="10243"/>
                  </a:lnTo>
                  <a:lnTo>
                    <a:pt x="2056" y="10237"/>
                  </a:lnTo>
                  <a:lnTo>
                    <a:pt x="2034" y="10239"/>
                  </a:lnTo>
                  <a:lnTo>
                    <a:pt x="2034" y="10260"/>
                  </a:lnTo>
                  <a:lnTo>
                    <a:pt x="2045" y="10286"/>
                  </a:lnTo>
                  <a:lnTo>
                    <a:pt x="2047" y="10322"/>
                  </a:lnTo>
                  <a:lnTo>
                    <a:pt x="2019" y="10352"/>
                  </a:lnTo>
                  <a:lnTo>
                    <a:pt x="1981" y="10373"/>
                  </a:lnTo>
                  <a:lnTo>
                    <a:pt x="1955" y="10361"/>
                  </a:lnTo>
                  <a:lnTo>
                    <a:pt x="1906" y="10303"/>
                  </a:lnTo>
                  <a:lnTo>
                    <a:pt x="1864" y="10301"/>
                  </a:lnTo>
                  <a:lnTo>
                    <a:pt x="1840" y="10284"/>
                  </a:lnTo>
                  <a:lnTo>
                    <a:pt x="1834" y="10260"/>
                  </a:lnTo>
                  <a:lnTo>
                    <a:pt x="1817" y="10263"/>
                  </a:lnTo>
                  <a:lnTo>
                    <a:pt x="1797" y="10286"/>
                  </a:lnTo>
                  <a:lnTo>
                    <a:pt x="1734" y="10295"/>
                  </a:lnTo>
                  <a:lnTo>
                    <a:pt x="1695" y="10297"/>
                  </a:lnTo>
                  <a:lnTo>
                    <a:pt x="1663" y="10324"/>
                  </a:lnTo>
                  <a:lnTo>
                    <a:pt x="1612" y="10380"/>
                  </a:lnTo>
                  <a:lnTo>
                    <a:pt x="1578" y="10391"/>
                  </a:lnTo>
                  <a:lnTo>
                    <a:pt x="1559" y="10380"/>
                  </a:lnTo>
                  <a:lnTo>
                    <a:pt x="1559" y="10359"/>
                  </a:lnTo>
                  <a:lnTo>
                    <a:pt x="1616" y="10290"/>
                  </a:lnTo>
                  <a:lnTo>
                    <a:pt x="1638" y="10282"/>
                  </a:lnTo>
                  <a:lnTo>
                    <a:pt x="1657" y="10262"/>
                  </a:lnTo>
                  <a:lnTo>
                    <a:pt x="1657" y="10243"/>
                  </a:lnTo>
                  <a:lnTo>
                    <a:pt x="1672" y="10239"/>
                  </a:lnTo>
                  <a:lnTo>
                    <a:pt x="1701" y="10213"/>
                  </a:lnTo>
                  <a:lnTo>
                    <a:pt x="1701" y="10190"/>
                  </a:lnTo>
                  <a:lnTo>
                    <a:pt x="1716" y="10158"/>
                  </a:lnTo>
                  <a:lnTo>
                    <a:pt x="1736" y="10162"/>
                  </a:lnTo>
                  <a:lnTo>
                    <a:pt x="1776" y="10192"/>
                  </a:lnTo>
                  <a:lnTo>
                    <a:pt x="1825" y="10213"/>
                  </a:lnTo>
                  <a:lnTo>
                    <a:pt x="1898" y="10213"/>
                  </a:lnTo>
                  <a:lnTo>
                    <a:pt x="1891" y="10196"/>
                  </a:lnTo>
                  <a:lnTo>
                    <a:pt x="1859" y="10186"/>
                  </a:lnTo>
                  <a:lnTo>
                    <a:pt x="1834" y="10188"/>
                  </a:lnTo>
                  <a:lnTo>
                    <a:pt x="1806" y="10167"/>
                  </a:lnTo>
                  <a:lnTo>
                    <a:pt x="1742" y="10111"/>
                  </a:lnTo>
                  <a:lnTo>
                    <a:pt x="1731" y="10073"/>
                  </a:lnTo>
                  <a:lnTo>
                    <a:pt x="1702" y="10060"/>
                  </a:lnTo>
                  <a:lnTo>
                    <a:pt x="1695" y="10039"/>
                  </a:lnTo>
                  <a:lnTo>
                    <a:pt x="1716" y="10030"/>
                  </a:lnTo>
                  <a:lnTo>
                    <a:pt x="1774" y="10047"/>
                  </a:lnTo>
                  <a:lnTo>
                    <a:pt x="1821" y="10111"/>
                  </a:lnTo>
                  <a:lnTo>
                    <a:pt x="1868" y="10152"/>
                  </a:lnTo>
                  <a:lnTo>
                    <a:pt x="1876" y="10139"/>
                  </a:lnTo>
                  <a:lnTo>
                    <a:pt x="1861" y="10107"/>
                  </a:lnTo>
                  <a:lnTo>
                    <a:pt x="1847" y="10064"/>
                  </a:lnTo>
                  <a:lnTo>
                    <a:pt x="1862" y="10068"/>
                  </a:lnTo>
                  <a:lnTo>
                    <a:pt x="1891" y="10100"/>
                  </a:lnTo>
                  <a:lnTo>
                    <a:pt x="1902" y="10132"/>
                  </a:lnTo>
                  <a:lnTo>
                    <a:pt x="1990" y="10184"/>
                  </a:lnTo>
                  <a:lnTo>
                    <a:pt x="2024" y="10179"/>
                  </a:lnTo>
                  <a:lnTo>
                    <a:pt x="2045" y="10166"/>
                  </a:lnTo>
                  <a:lnTo>
                    <a:pt x="2094" y="10164"/>
                  </a:lnTo>
                  <a:lnTo>
                    <a:pt x="2117" y="10188"/>
                  </a:lnTo>
                  <a:lnTo>
                    <a:pt x="2169" y="10220"/>
                  </a:lnTo>
                  <a:lnTo>
                    <a:pt x="2214" y="10239"/>
                  </a:lnTo>
                  <a:lnTo>
                    <a:pt x="2222" y="10252"/>
                  </a:lnTo>
                  <a:lnTo>
                    <a:pt x="2258" y="10252"/>
                  </a:lnTo>
                  <a:lnTo>
                    <a:pt x="2256" y="10235"/>
                  </a:lnTo>
                  <a:lnTo>
                    <a:pt x="2214" y="10196"/>
                  </a:lnTo>
                  <a:lnTo>
                    <a:pt x="2111" y="10113"/>
                  </a:lnTo>
                  <a:lnTo>
                    <a:pt x="2102" y="10090"/>
                  </a:lnTo>
                  <a:lnTo>
                    <a:pt x="2105" y="10071"/>
                  </a:lnTo>
                  <a:lnTo>
                    <a:pt x="2166" y="10049"/>
                  </a:lnTo>
                  <a:lnTo>
                    <a:pt x="2169" y="10021"/>
                  </a:lnTo>
                  <a:lnTo>
                    <a:pt x="2186" y="9987"/>
                  </a:lnTo>
                  <a:lnTo>
                    <a:pt x="2207" y="9975"/>
                  </a:lnTo>
                  <a:lnTo>
                    <a:pt x="2207" y="9964"/>
                  </a:lnTo>
                  <a:lnTo>
                    <a:pt x="2173" y="9960"/>
                  </a:lnTo>
                  <a:lnTo>
                    <a:pt x="2139" y="9974"/>
                  </a:lnTo>
                  <a:lnTo>
                    <a:pt x="2071" y="9972"/>
                  </a:lnTo>
                  <a:lnTo>
                    <a:pt x="2054" y="9992"/>
                  </a:lnTo>
                  <a:lnTo>
                    <a:pt x="2066" y="10006"/>
                  </a:lnTo>
                  <a:lnTo>
                    <a:pt x="2103" y="10036"/>
                  </a:lnTo>
                  <a:lnTo>
                    <a:pt x="2086" y="10053"/>
                  </a:lnTo>
                  <a:lnTo>
                    <a:pt x="2028" y="10051"/>
                  </a:lnTo>
                  <a:lnTo>
                    <a:pt x="2007" y="10060"/>
                  </a:lnTo>
                  <a:lnTo>
                    <a:pt x="1970" y="10051"/>
                  </a:lnTo>
                  <a:lnTo>
                    <a:pt x="1923" y="10064"/>
                  </a:lnTo>
                  <a:lnTo>
                    <a:pt x="1900" y="10030"/>
                  </a:lnTo>
                  <a:lnTo>
                    <a:pt x="1862" y="10015"/>
                  </a:lnTo>
                  <a:lnTo>
                    <a:pt x="1853" y="9994"/>
                  </a:lnTo>
                  <a:lnTo>
                    <a:pt x="1879" y="9977"/>
                  </a:lnTo>
                  <a:lnTo>
                    <a:pt x="1900" y="9957"/>
                  </a:lnTo>
                  <a:lnTo>
                    <a:pt x="1872" y="9958"/>
                  </a:lnTo>
                  <a:lnTo>
                    <a:pt x="1823" y="9968"/>
                  </a:lnTo>
                  <a:lnTo>
                    <a:pt x="1812" y="9958"/>
                  </a:lnTo>
                  <a:lnTo>
                    <a:pt x="1874" y="9942"/>
                  </a:lnTo>
                  <a:lnTo>
                    <a:pt x="1942" y="9910"/>
                  </a:lnTo>
                  <a:lnTo>
                    <a:pt x="1972" y="9893"/>
                  </a:lnTo>
                  <a:lnTo>
                    <a:pt x="2030" y="9896"/>
                  </a:lnTo>
                  <a:lnTo>
                    <a:pt x="2045" y="9910"/>
                  </a:lnTo>
                  <a:lnTo>
                    <a:pt x="2088" y="9904"/>
                  </a:lnTo>
                  <a:lnTo>
                    <a:pt x="2134" y="9904"/>
                  </a:lnTo>
                  <a:lnTo>
                    <a:pt x="2188" y="9911"/>
                  </a:lnTo>
                  <a:lnTo>
                    <a:pt x="2190" y="9883"/>
                  </a:lnTo>
                  <a:lnTo>
                    <a:pt x="2214" y="9872"/>
                  </a:lnTo>
                  <a:lnTo>
                    <a:pt x="2233" y="9849"/>
                  </a:lnTo>
                  <a:lnTo>
                    <a:pt x="2267" y="9829"/>
                  </a:lnTo>
                  <a:lnTo>
                    <a:pt x="2280" y="9802"/>
                  </a:lnTo>
                  <a:lnTo>
                    <a:pt x="2269" y="9797"/>
                  </a:lnTo>
                  <a:lnTo>
                    <a:pt x="2231" y="9825"/>
                  </a:lnTo>
                  <a:lnTo>
                    <a:pt x="2209" y="9825"/>
                  </a:lnTo>
                  <a:lnTo>
                    <a:pt x="2196" y="9804"/>
                  </a:lnTo>
                  <a:lnTo>
                    <a:pt x="2222" y="9765"/>
                  </a:lnTo>
                  <a:lnTo>
                    <a:pt x="2252" y="9669"/>
                  </a:lnTo>
                  <a:lnTo>
                    <a:pt x="2246" y="9622"/>
                  </a:lnTo>
                  <a:lnTo>
                    <a:pt x="2267" y="9612"/>
                  </a:lnTo>
                  <a:lnTo>
                    <a:pt x="2284" y="9623"/>
                  </a:lnTo>
                  <a:lnTo>
                    <a:pt x="2309" y="9670"/>
                  </a:lnTo>
                  <a:lnTo>
                    <a:pt x="2299" y="9686"/>
                  </a:lnTo>
                  <a:lnTo>
                    <a:pt x="2299" y="9708"/>
                  </a:lnTo>
                  <a:lnTo>
                    <a:pt x="2342" y="9718"/>
                  </a:lnTo>
                  <a:lnTo>
                    <a:pt x="2374" y="9716"/>
                  </a:lnTo>
                  <a:lnTo>
                    <a:pt x="2393" y="9734"/>
                  </a:lnTo>
                  <a:lnTo>
                    <a:pt x="2422" y="9736"/>
                  </a:lnTo>
                  <a:lnTo>
                    <a:pt x="2429" y="9723"/>
                  </a:lnTo>
                  <a:lnTo>
                    <a:pt x="2452" y="9733"/>
                  </a:lnTo>
                  <a:lnTo>
                    <a:pt x="2474" y="9733"/>
                  </a:lnTo>
                  <a:lnTo>
                    <a:pt x="2469" y="9704"/>
                  </a:lnTo>
                  <a:lnTo>
                    <a:pt x="2440" y="9687"/>
                  </a:lnTo>
                  <a:lnTo>
                    <a:pt x="2376" y="9682"/>
                  </a:lnTo>
                  <a:lnTo>
                    <a:pt x="2376" y="9667"/>
                  </a:lnTo>
                  <a:lnTo>
                    <a:pt x="2416" y="9659"/>
                  </a:lnTo>
                  <a:lnTo>
                    <a:pt x="2467" y="9650"/>
                  </a:lnTo>
                  <a:lnTo>
                    <a:pt x="2465" y="9631"/>
                  </a:lnTo>
                  <a:lnTo>
                    <a:pt x="2440" y="9618"/>
                  </a:lnTo>
                  <a:lnTo>
                    <a:pt x="2416" y="9618"/>
                  </a:lnTo>
                  <a:lnTo>
                    <a:pt x="2403" y="9595"/>
                  </a:lnTo>
                  <a:lnTo>
                    <a:pt x="2386" y="9586"/>
                  </a:lnTo>
                  <a:lnTo>
                    <a:pt x="2367" y="9599"/>
                  </a:lnTo>
                  <a:lnTo>
                    <a:pt x="2342" y="9597"/>
                  </a:lnTo>
                  <a:lnTo>
                    <a:pt x="2303" y="9591"/>
                  </a:lnTo>
                  <a:lnTo>
                    <a:pt x="2305" y="9569"/>
                  </a:lnTo>
                  <a:lnTo>
                    <a:pt x="2326" y="9541"/>
                  </a:lnTo>
                  <a:lnTo>
                    <a:pt x="2350" y="9539"/>
                  </a:lnTo>
                  <a:lnTo>
                    <a:pt x="2388" y="9484"/>
                  </a:lnTo>
                  <a:lnTo>
                    <a:pt x="2414" y="9463"/>
                  </a:lnTo>
                  <a:lnTo>
                    <a:pt x="2425" y="9469"/>
                  </a:lnTo>
                  <a:lnTo>
                    <a:pt x="2455" y="9463"/>
                  </a:lnTo>
                  <a:lnTo>
                    <a:pt x="2486" y="9463"/>
                  </a:lnTo>
                  <a:lnTo>
                    <a:pt x="2480" y="9439"/>
                  </a:lnTo>
                  <a:lnTo>
                    <a:pt x="2450" y="9430"/>
                  </a:lnTo>
                  <a:lnTo>
                    <a:pt x="2406" y="9430"/>
                  </a:lnTo>
                  <a:lnTo>
                    <a:pt x="2395" y="9414"/>
                  </a:lnTo>
                  <a:lnTo>
                    <a:pt x="2410" y="9396"/>
                  </a:lnTo>
                  <a:lnTo>
                    <a:pt x="2459" y="9375"/>
                  </a:lnTo>
                  <a:lnTo>
                    <a:pt x="2482" y="9347"/>
                  </a:lnTo>
                  <a:lnTo>
                    <a:pt x="2516" y="9334"/>
                  </a:lnTo>
                  <a:lnTo>
                    <a:pt x="2518" y="9318"/>
                  </a:lnTo>
                  <a:lnTo>
                    <a:pt x="2551" y="9298"/>
                  </a:lnTo>
                  <a:lnTo>
                    <a:pt x="2527" y="9268"/>
                  </a:lnTo>
                  <a:lnTo>
                    <a:pt x="2497" y="9268"/>
                  </a:lnTo>
                  <a:lnTo>
                    <a:pt x="2497" y="9245"/>
                  </a:lnTo>
                  <a:lnTo>
                    <a:pt x="2531" y="9234"/>
                  </a:lnTo>
                  <a:lnTo>
                    <a:pt x="2565" y="9236"/>
                  </a:lnTo>
                  <a:lnTo>
                    <a:pt x="2559" y="9200"/>
                  </a:lnTo>
                  <a:lnTo>
                    <a:pt x="2533" y="9189"/>
                  </a:lnTo>
                  <a:lnTo>
                    <a:pt x="2487" y="9192"/>
                  </a:lnTo>
                  <a:lnTo>
                    <a:pt x="2448" y="9224"/>
                  </a:lnTo>
                  <a:lnTo>
                    <a:pt x="2403" y="9222"/>
                  </a:lnTo>
                  <a:lnTo>
                    <a:pt x="2374" y="9192"/>
                  </a:lnTo>
                  <a:lnTo>
                    <a:pt x="2346" y="9209"/>
                  </a:lnTo>
                  <a:lnTo>
                    <a:pt x="2307" y="9207"/>
                  </a:lnTo>
                  <a:lnTo>
                    <a:pt x="2282" y="9179"/>
                  </a:lnTo>
                  <a:lnTo>
                    <a:pt x="2258" y="9190"/>
                  </a:lnTo>
                  <a:lnTo>
                    <a:pt x="2216" y="9183"/>
                  </a:lnTo>
                  <a:lnTo>
                    <a:pt x="2184" y="9147"/>
                  </a:lnTo>
                  <a:lnTo>
                    <a:pt x="2145" y="9147"/>
                  </a:lnTo>
                  <a:lnTo>
                    <a:pt x="2115" y="9130"/>
                  </a:lnTo>
                  <a:lnTo>
                    <a:pt x="2113" y="9106"/>
                  </a:lnTo>
                  <a:lnTo>
                    <a:pt x="2094" y="9057"/>
                  </a:lnTo>
                  <a:lnTo>
                    <a:pt x="2038" y="9023"/>
                  </a:lnTo>
                  <a:lnTo>
                    <a:pt x="1947" y="8981"/>
                  </a:lnTo>
                  <a:lnTo>
                    <a:pt x="1876" y="8957"/>
                  </a:lnTo>
                  <a:lnTo>
                    <a:pt x="1829" y="8908"/>
                  </a:lnTo>
                  <a:lnTo>
                    <a:pt x="1834" y="8880"/>
                  </a:lnTo>
                  <a:lnTo>
                    <a:pt x="1814" y="8820"/>
                  </a:lnTo>
                  <a:lnTo>
                    <a:pt x="1783" y="8780"/>
                  </a:lnTo>
                  <a:lnTo>
                    <a:pt x="1759" y="8759"/>
                  </a:lnTo>
                  <a:lnTo>
                    <a:pt x="1759" y="8735"/>
                  </a:lnTo>
                  <a:lnTo>
                    <a:pt x="1814" y="8688"/>
                  </a:lnTo>
                  <a:lnTo>
                    <a:pt x="1861" y="8682"/>
                  </a:lnTo>
                  <a:lnTo>
                    <a:pt x="1885" y="8671"/>
                  </a:lnTo>
                  <a:lnTo>
                    <a:pt x="1917" y="8684"/>
                  </a:lnTo>
                  <a:lnTo>
                    <a:pt x="1962" y="8690"/>
                  </a:lnTo>
                  <a:lnTo>
                    <a:pt x="2009" y="8731"/>
                  </a:lnTo>
                  <a:lnTo>
                    <a:pt x="2060" y="8739"/>
                  </a:lnTo>
                  <a:lnTo>
                    <a:pt x="2094" y="8742"/>
                  </a:lnTo>
                  <a:lnTo>
                    <a:pt x="2113" y="8757"/>
                  </a:lnTo>
                  <a:lnTo>
                    <a:pt x="2160" y="8761"/>
                  </a:lnTo>
                  <a:lnTo>
                    <a:pt x="2201" y="8776"/>
                  </a:lnTo>
                  <a:lnTo>
                    <a:pt x="2231" y="8795"/>
                  </a:lnTo>
                  <a:lnTo>
                    <a:pt x="2263" y="8801"/>
                  </a:lnTo>
                  <a:lnTo>
                    <a:pt x="2288" y="8833"/>
                  </a:lnTo>
                  <a:lnTo>
                    <a:pt x="2318" y="8931"/>
                  </a:lnTo>
                  <a:lnTo>
                    <a:pt x="2354" y="8972"/>
                  </a:lnTo>
                  <a:lnTo>
                    <a:pt x="2399" y="9004"/>
                  </a:lnTo>
                  <a:lnTo>
                    <a:pt x="2438" y="9038"/>
                  </a:lnTo>
                  <a:lnTo>
                    <a:pt x="2486" y="9057"/>
                  </a:lnTo>
                  <a:lnTo>
                    <a:pt x="2512" y="9047"/>
                  </a:lnTo>
                  <a:lnTo>
                    <a:pt x="2536" y="9008"/>
                  </a:lnTo>
                  <a:lnTo>
                    <a:pt x="2525" y="8998"/>
                  </a:lnTo>
                  <a:lnTo>
                    <a:pt x="2497" y="9012"/>
                  </a:lnTo>
                  <a:lnTo>
                    <a:pt x="2474" y="9015"/>
                  </a:lnTo>
                  <a:lnTo>
                    <a:pt x="2446" y="8991"/>
                  </a:lnTo>
                  <a:lnTo>
                    <a:pt x="2395" y="8931"/>
                  </a:lnTo>
                  <a:lnTo>
                    <a:pt x="2397" y="8910"/>
                  </a:lnTo>
                  <a:lnTo>
                    <a:pt x="2408" y="8908"/>
                  </a:lnTo>
                  <a:lnTo>
                    <a:pt x="2454" y="8955"/>
                  </a:lnTo>
                  <a:lnTo>
                    <a:pt x="2480" y="8955"/>
                  </a:lnTo>
                  <a:lnTo>
                    <a:pt x="2482" y="8934"/>
                  </a:lnTo>
                  <a:lnTo>
                    <a:pt x="2512" y="8931"/>
                  </a:lnTo>
                  <a:lnTo>
                    <a:pt x="2516" y="8910"/>
                  </a:lnTo>
                  <a:lnTo>
                    <a:pt x="2452" y="8869"/>
                  </a:lnTo>
                  <a:lnTo>
                    <a:pt x="2395" y="8820"/>
                  </a:lnTo>
                  <a:lnTo>
                    <a:pt x="2382" y="8789"/>
                  </a:lnTo>
                  <a:lnTo>
                    <a:pt x="2390" y="8771"/>
                  </a:lnTo>
                  <a:lnTo>
                    <a:pt x="2406" y="8774"/>
                  </a:lnTo>
                  <a:lnTo>
                    <a:pt x="2440" y="8820"/>
                  </a:lnTo>
                  <a:lnTo>
                    <a:pt x="2469" y="8821"/>
                  </a:lnTo>
                  <a:lnTo>
                    <a:pt x="2448" y="8774"/>
                  </a:lnTo>
                  <a:lnTo>
                    <a:pt x="2395" y="8722"/>
                  </a:lnTo>
                  <a:lnTo>
                    <a:pt x="2354" y="8690"/>
                  </a:lnTo>
                  <a:lnTo>
                    <a:pt x="2341" y="8660"/>
                  </a:lnTo>
                  <a:lnTo>
                    <a:pt x="2352" y="8641"/>
                  </a:lnTo>
                  <a:lnTo>
                    <a:pt x="2401" y="8660"/>
                  </a:lnTo>
                  <a:lnTo>
                    <a:pt x="2497" y="8692"/>
                  </a:lnTo>
                  <a:lnTo>
                    <a:pt x="2525" y="8678"/>
                  </a:lnTo>
                  <a:lnTo>
                    <a:pt x="2529" y="8650"/>
                  </a:lnTo>
                  <a:lnTo>
                    <a:pt x="2491" y="8601"/>
                  </a:lnTo>
                  <a:lnTo>
                    <a:pt x="2469" y="8599"/>
                  </a:lnTo>
                  <a:lnTo>
                    <a:pt x="2437" y="8616"/>
                  </a:lnTo>
                  <a:lnTo>
                    <a:pt x="2401" y="8622"/>
                  </a:lnTo>
                  <a:lnTo>
                    <a:pt x="2352" y="8616"/>
                  </a:lnTo>
                  <a:lnTo>
                    <a:pt x="2342" y="8594"/>
                  </a:lnTo>
                  <a:lnTo>
                    <a:pt x="2359" y="8569"/>
                  </a:lnTo>
                  <a:lnTo>
                    <a:pt x="2416" y="8541"/>
                  </a:lnTo>
                  <a:lnTo>
                    <a:pt x="2437" y="8547"/>
                  </a:lnTo>
                  <a:lnTo>
                    <a:pt x="2474" y="8569"/>
                  </a:lnTo>
                  <a:lnTo>
                    <a:pt x="2482" y="8549"/>
                  </a:lnTo>
                  <a:lnTo>
                    <a:pt x="2478" y="8522"/>
                  </a:lnTo>
                  <a:lnTo>
                    <a:pt x="2448" y="8486"/>
                  </a:lnTo>
                  <a:lnTo>
                    <a:pt x="2429" y="8492"/>
                  </a:lnTo>
                  <a:lnTo>
                    <a:pt x="2414" y="8507"/>
                  </a:lnTo>
                  <a:lnTo>
                    <a:pt x="2382" y="8507"/>
                  </a:lnTo>
                  <a:lnTo>
                    <a:pt x="2361" y="8524"/>
                  </a:lnTo>
                  <a:lnTo>
                    <a:pt x="2292" y="8581"/>
                  </a:lnTo>
                  <a:lnTo>
                    <a:pt x="2269" y="8581"/>
                  </a:lnTo>
                  <a:lnTo>
                    <a:pt x="2267" y="8560"/>
                  </a:lnTo>
                  <a:lnTo>
                    <a:pt x="2295" y="8537"/>
                  </a:lnTo>
                  <a:lnTo>
                    <a:pt x="2309" y="8500"/>
                  </a:lnTo>
                  <a:lnTo>
                    <a:pt x="2339" y="8460"/>
                  </a:lnTo>
                  <a:lnTo>
                    <a:pt x="2361" y="8458"/>
                  </a:lnTo>
                  <a:lnTo>
                    <a:pt x="2391" y="8460"/>
                  </a:lnTo>
                  <a:lnTo>
                    <a:pt x="2425" y="8434"/>
                  </a:lnTo>
                  <a:lnTo>
                    <a:pt x="2459" y="8426"/>
                  </a:lnTo>
                  <a:lnTo>
                    <a:pt x="2476" y="8407"/>
                  </a:lnTo>
                  <a:lnTo>
                    <a:pt x="2465" y="8398"/>
                  </a:lnTo>
                  <a:lnTo>
                    <a:pt x="2405" y="8394"/>
                  </a:lnTo>
                  <a:lnTo>
                    <a:pt x="2371" y="8422"/>
                  </a:lnTo>
                  <a:lnTo>
                    <a:pt x="2342" y="8428"/>
                  </a:lnTo>
                  <a:lnTo>
                    <a:pt x="2314" y="8419"/>
                  </a:lnTo>
                  <a:lnTo>
                    <a:pt x="2260" y="8426"/>
                  </a:lnTo>
                  <a:lnTo>
                    <a:pt x="2243" y="8413"/>
                  </a:lnTo>
                  <a:lnTo>
                    <a:pt x="2243" y="8385"/>
                  </a:lnTo>
                  <a:lnTo>
                    <a:pt x="2271" y="8366"/>
                  </a:lnTo>
                  <a:lnTo>
                    <a:pt x="2301" y="8340"/>
                  </a:lnTo>
                  <a:lnTo>
                    <a:pt x="2365" y="8336"/>
                  </a:lnTo>
                  <a:lnTo>
                    <a:pt x="2448" y="8315"/>
                  </a:lnTo>
                  <a:lnTo>
                    <a:pt x="2504" y="8285"/>
                  </a:lnTo>
                  <a:lnTo>
                    <a:pt x="2510" y="8264"/>
                  </a:lnTo>
                  <a:lnTo>
                    <a:pt x="2493" y="8253"/>
                  </a:lnTo>
                  <a:lnTo>
                    <a:pt x="2470" y="8253"/>
                  </a:lnTo>
                  <a:lnTo>
                    <a:pt x="2433" y="8277"/>
                  </a:lnTo>
                  <a:lnTo>
                    <a:pt x="2390" y="8293"/>
                  </a:lnTo>
                  <a:lnTo>
                    <a:pt x="2358" y="8281"/>
                  </a:lnTo>
                  <a:lnTo>
                    <a:pt x="2337" y="8249"/>
                  </a:lnTo>
                  <a:lnTo>
                    <a:pt x="2316" y="8236"/>
                  </a:lnTo>
                  <a:lnTo>
                    <a:pt x="2277" y="8240"/>
                  </a:lnTo>
                  <a:lnTo>
                    <a:pt x="2258" y="8229"/>
                  </a:lnTo>
                  <a:lnTo>
                    <a:pt x="2258" y="8210"/>
                  </a:lnTo>
                  <a:lnTo>
                    <a:pt x="2294" y="8178"/>
                  </a:lnTo>
                  <a:lnTo>
                    <a:pt x="2314" y="8123"/>
                  </a:lnTo>
                  <a:lnTo>
                    <a:pt x="2337" y="8102"/>
                  </a:lnTo>
                  <a:lnTo>
                    <a:pt x="2373" y="8082"/>
                  </a:lnTo>
                  <a:lnTo>
                    <a:pt x="2371" y="8069"/>
                  </a:lnTo>
                  <a:lnTo>
                    <a:pt x="2352" y="8069"/>
                  </a:lnTo>
                  <a:lnTo>
                    <a:pt x="2310" y="8085"/>
                  </a:lnTo>
                  <a:lnTo>
                    <a:pt x="2265" y="8148"/>
                  </a:lnTo>
                  <a:lnTo>
                    <a:pt x="2263" y="8170"/>
                  </a:lnTo>
                  <a:lnTo>
                    <a:pt x="2224" y="8197"/>
                  </a:lnTo>
                  <a:lnTo>
                    <a:pt x="2213" y="8210"/>
                  </a:lnTo>
                  <a:lnTo>
                    <a:pt x="2192" y="8208"/>
                  </a:lnTo>
                  <a:lnTo>
                    <a:pt x="2196" y="8168"/>
                  </a:lnTo>
                  <a:lnTo>
                    <a:pt x="2209" y="8106"/>
                  </a:lnTo>
                  <a:lnTo>
                    <a:pt x="2211" y="8046"/>
                  </a:lnTo>
                  <a:lnTo>
                    <a:pt x="2186" y="7993"/>
                  </a:lnTo>
                  <a:lnTo>
                    <a:pt x="2181" y="7942"/>
                  </a:lnTo>
                  <a:lnTo>
                    <a:pt x="2198" y="7905"/>
                  </a:lnTo>
                  <a:lnTo>
                    <a:pt x="2194" y="7867"/>
                  </a:lnTo>
                  <a:lnTo>
                    <a:pt x="2181" y="7871"/>
                  </a:lnTo>
                  <a:lnTo>
                    <a:pt x="2171" y="7892"/>
                  </a:lnTo>
                  <a:lnTo>
                    <a:pt x="2156" y="7980"/>
                  </a:lnTo>
                  <a:lnTo>
                    <a:pt x="2171" y="8018"/>
                  </a:lnTo>
                  <a:lnTo>
                    <a:pt x="2188" y="8065"/>
                  </a:lnTo>
                  <a:lnTo>
                    <a:pt x="2186" y="8112"/>
                  </a:lnTo>
                  <a:lnTo>
                    <a:pt x="2182" y="8183"/>
                  </a:lnTo>
                  <a:lnTo>
                    <a:pt x="2164" y="8215"/>
                  </a:lnTo>
                  <a:lnTo>
                    <a:pt x="2141" y="8221"/>
                  </a:lnTo>
                  <a:lnTo>
                    <a:pt x="2113" y="8193"/>
                  </a:lnTo>
                  <a:lnTo>
                    <a:pt x="2090" y="8161"/>
                  </a:lnTo>
                  <a:lnTo>
                    <a:pt x="2083" y="8229"/>
                  </a:lnTo>
                  <a:lnTo>
                    <a:pt x="2077" y="8247"/>
                  </a:lnTo>
                  <a:lnTo>
                    <a:pt x="2054" y="8244"/>
                  </a:lnTo>
                  <a:lnTo>
                    <a:pt x="2030" y="8244"/>
                  </a:lnTo>
                  <a:lnTo>
                    <a:pt x="2053" y="8261"/>
                  </a:lnTo>
                  <a:lnTo>
                    <a:pt x="2062" y="8294"/>
                  </a:lnTo>
                  <a:lnTo>
                    <a:pt x="2051" y="8338"/>
                  </a:lnTo>
                  <a:lnTo>
                    <a:pt x="2028" y="8366"/>
                  </a:lnTo>
                  <a:lnTo>
                    <a:pt x="1987" y="8372"/>
                  </a:lnTo>
                  <a:lnTo>
                    <a:pt x="1964" y="8368"/>
                  </a:lnTo>
                  <a:lnTo>
                    <a:pt x="1951" y="8383"/>
                  </a:lnTo>
                  <a:lnTo>
                    <a:pt x="1915" y="8409"/>
                  </a:lnTo>
                  <a:lnTo>
                    <a:pt x="1851" y="8407"/>
                  </a:lnTo>
                  <a:lnTo>
                    <a:pt x="1827" y="8383"/>
                  </a:lnTo>
                  <a:lnTo>
                    <a:pt x="1830" y="8347"/>
                  </a:lnTo>
                  <a:lnTo>
                    <a:pt x="1819" y="8321"/>
                  </a:lnTo>
                  <a:lnTo>
                    <a:pt x="1800" y="8302"/>
                  </a:lnTo>
                  <a:lnTo>
                    <a:pt x="1778" y="8302"/>
                  </a:lnTo>
                  <a:lnTo>
                    <a:pt x="1768" y="8334"/>
                  </a:lnTo>
                  <a:lnTo>
                    <a:pt x="1753" y="8336"/>
                  </a:lnTo>
                  <a:lnTo>
                    <a:pt x="1736" y="8274"/>
                  </a:lnTo>
                  <a:lnTo>
                    <a:pt x="1748" y="8238"/>
                  </a:lnTo>
                  <a:lnTo>
                    <a:pt x="1738" y="8210"/>
                  </a:lnTo>
                  <a:lnTo>
                    <a:pt x="1721" y="8193"/>
                  </a:lnTo>
                  <a:lnTo>
                    <a:pt x="1721" y="8165"/>
                  </a:lnTo>
                  <a:lnTo>
                    <a:pt x="1768" y="8138"/>
                  </a:lnTo>
                  <a:lnTo>
                    <a:pt x="1810" y="8136"/>
                  </a:lnTo>
                  <a:lnTo>
                    <a:pt x="1825" y="8148"/>
                  </a:lnTo>
                  <a:lnTo>
                    <a:pt x="1849" y="8110"/>
                  </a:lnTo>
                  <a:lnTo>
                    <a:pt x="1874" y="8099"/>
                  </a:lnTo>
                  <a:lnTo>
                    <a:pt x="1947" y="8091"/>
                  </a:lnTo>
                  <a:lnTo>
                    <a:pt x="1974" y="8097"/>
                  </a:lnTo>
                  <a:lnTo>
                    <a:pt x="2030" y="8035"/>
                  </a:lnTo>
                  <a:lnTo>
                    <a:pt x="2071" y="7963"/>
                  </a:lnTo>
                  <a:lnTo>
                    <a:pt x="2071" y="7941"/>
                  </a:lnTo>
                  <a:lnTo>
                    <a:pt x="2058" y="7937"/>
                  </a:lnTo>
                  <a:lnTo>
                    <a:pt x="2032" y="7956"/>
                  </a:lnTo>
                  <a:lnTo>
                    <a:pt x="2006" y="7999"/>
                  </a:lnTo>
                  <a:lnTo>
                    <a:pt x="1966" y="8048"/>
                  </a:lnTo>
                  <a:lnTo>
                    <a:pt x="1913" y="8063"/>
                  </a:lnTo>
                  <a:lnTo>
                    <a:pt x="1853" y="8050"/>
                  </a:lnTo>
                  <a:lnTo>
                    <a:pt x="1819" y="8020"/>
                  </a:lnTo>
                  <a:lnTo>
                    <a:pt x="1819" y="7991"/>
                  </a:lnTo>
                  <a:lnTo>
                    <a:pt x="1864" y="7965"/>
                  </a:lnTo>
                  <a:lnTo>
                    <a:pt x="1917" y="7916"/>
                  </a:lnTo>
                  <a:lnTo>
                    <a:pt x="1951" y="7910"/>
                  </a:lnTo>
                  <a:lnTo>
                    <a:pt x="1960" y="7895"/>
                  </a:lnTo>
                  <a:lnTo>
                    <a:pt x="1958" y="7863"/>
                  </a:lnTo>
                  <a:lnTo>
                    <a:pt x="1970" y="7846"/>
                  </a:lnTo>
                  <a:lnTo>
                    <a:pt x="1996" y="7841"/>
                  </a:lnTo>
                  <a:lnTo>
                    <a:pt x="2015" y="7824"/>
                  </a:lnTo>
                  <a:lnTo>
                    <a:pt x="2002" y="7809"/>
                  </a:lnTo>
                  <a:lnTo>
                    <a:pt x="1998" y="7788"/>
                  </a:lnTo>
                  <a:lnTo>
                    <a:pt x="1989" y="7777"/>
                  </a:lnTo>
                  <a:lnTo>
                    <a:pt x="1974" y="7784"/>
                  </a:lnTo>
                  <a:lnTo>
                    <a:pt x="1949" y="7803"/>
                  </a:lnTo>
                  <a:lnTo>
                    <a:pt x="1881" y="7796"/>
                  </a:lnTo>
                  <a:lnTo>
                    <a:pt x="1862" y="7799"/>
                  </a:lnTo>
                  <a:lnTo>
                    <a:pt x="1851" y="7782"/>
                  </a:lnTo>
                  <a:lnTo>
                    <a:pt x="1862" y="7752"/>
                  </a:lnTo>
                  <a:lnTo>
                    <a:pt x="1915" y="7720"/>
                  </a:lnTo>
                  <a:lnTo>
                    <a:pt x="1942" y="7720"/>
                  </a:lnTo>
                  <a:lnTo>
                    <a:pt x="1970" y="7745"/>
                  </a:lnTo>
                  <a:lnTo>
                    <a:pt x="2002" y="7741"/>
                  </a:lnTo>
                  <a:lnTo>
                    <a:pt x="2053" y="7718"/>
                  </a:lnTo>
                  <a:lnTo>
                    <a:pt x="2083" y="7651"/>
                  </a:lnTo>
                  <a:lnTo>
                    <a:pt x="2064" y="7628"/>
                  </a:lnTo>
                  <a:lnTo>
                    <a:pt x="2071" y="7590"/>
                  </a:lnTo>
                  <a:lnTo>
                    <a:pt x="2120" y="7543"/>
                  </a:lnTo>
                  <a:lnTo>
                    <a:pt x="2105" y="7489"/>
                  </a:lnTo>
                  <a:lnTo>
                    <a:pt x="2111" y="7438"/>
                  </a:lnTo>
                  <a:lnTo>
                    <a:pt x="2102" y="7413"/>
                  </a:lnTo>
                  <a:lnTo>
                    <a:pt x="2071" y="7402"/>
                  </a:lnTo>
                  <a:lnTo>
                    <a:pt x="2045" y="7402"/>
                  </a:lnTo>
                  <a:lnTo>
                    <a:pt x="2019" y="7374"/>
                  </a:lnTo>
                  <a:lnTo>
                    <a:pt x="1983" y="7372"/>
                  </a:lnTo>
                  <a:lnTo>
                    <a:pt x="1953" y="7361"/>
                  </a:lnTo>
                  <a:lnTo>
                    <a:pt x="1957" y="7338"/>
                  </a:lnTo>
                  <a:lnTo>
                    <a:pt x="1977" y="7331"/>
                  </a:lnTo>
                  <a:lnTo>
                    <a:pt x="2015" y="7336"/>
                  </a:lnTo>
                  <a:lnTo>
                    <a:pt x="2036" y="7323"/>
                  </a:lnTo>
                  <a:lnTo>
                    <a:pt x="2068" y="7287"/>
                  </a:lnTo>
                  <a:lnTo>
                    <a:pt x="2070" y="7252"/>
                  </a:lnTo>
                  <a:lnTo>
                    <a:pt x="2096" y="7223"/>
                  </a:lnTo>
                  <a:lnTo>
                    <a:pt x="2094" y="7193"/>
                  </a:lnTo>
                  <a:lnTo>
                    <a:pt x="2075" y="7174"/>
                  </a:lnTo>
                  <a:lnTo>
                    <a:pt x="2043" y="7169"/>
                  </a:lnTo>
                  <a:lnTo>
                    <a:pt x="2028" y="7148"/>
                  </a:lnTo>
                  <a:lnTo>
                    <a:pt x="2021" y="7116"/>
                  </a:lnTo>
                  <a:lnTo>
                    <a:pt x="2047" y="7093"/>
                  </a:lnTo>
                  <a:lnTo>
                    <a:pt x="2056" y="7099"/>
                  </a:lnTo>
                  <a:lnTo>
                    <a:pt x="2058" y="7078"/>
                  </a:lnTo>
                  <a:lnTo>
                    <a:pt x="2030" y="7035"/>
                  </a:lnTo>
                  <a:lnTo>
                    <a:pt x="2019" y="6980"/>
                  </a:lnTo>
                  <a:lnTo>
                    <a:pt x="2039" y="6971"/>
                  </a:lnTo>
                  <a:lnTo>
                    <a:pt x="2062" y="7001"/>
                  </a:lnTo>
                  <a:lnTo>
                    <a:pt x="2062" y="6984"/>
                  </a:lnTo>
                  <a:lnTo>
                    <a:pt x="2049" y="6954"/>
                  </a:lnTo>
                  <a:lnTo>
                    <a:pt x="2049" y="6930"/>
                  </a:lnTo>
                  <a:lnTo>
                    <a:pt x="2071" y="6884"/>
                  </a:lnTo>
                  <a:lnTo>
                    <a:pt x="2062" y="6839"/>
                  </a:lnTo>
                  <a:lnTo>
                    <a:pt x="2038" y="6798"/>
                  </a:lnTo>
                  <a:lnTo>
                    <a:pt x="2043" y="6768"/>
                  </a:lnTo>
                  <a:lnTo>
                    <a:pt x="2030" y="6736"/>
                  </a:lnTo>
                  <a:lnTo>
                    <a:pt x="2047" y="6709"/>
                  </a:lnTo>
                  <a:lnTo>
                    <a:pt x="2062" y="6653"/>
                  </a:lnTo>
                  <a:lnTo>
                    <a:pt x="2043" y="6649"/>
                  </a:lnTo>
                  <a:lnTo>
                    <a:pt x="2019" y="6653"/>
                  </a:lnTo>
                  <a:lnTo>
                    <a:pt x="1974" y="6696"/>
                  </a:lnTo>
                  <a:lnTo>
                    <a:pt x="1947" y="6700"/>
                  </a:lnTo>
                  <a:lnTo>
                    <a:pt x="1926" y="6719"/>
                  </a:lnTo>
                  <a:lnTo>
                    <a:pt x="1902" y="6730"/>
                  </a:lnTo>
                  <a:lnTo>
                    <a:pt x="1879" y="6719"/>
                  </a:lnTo>
                  <a:lnTo>
                    <a:pt x="1894" y="6696"/>
                  </a:lnTo>
                  <a:lnTo>
                    <a:pt x="1940" y="6662"/>
                  </a:lnTo>
                  <a:lnTo>
                    <a:pt x="1966" y="6660"/>
                  </a:lnTo>
                  <a:lnTo>
                    <a:pt x="1992" y="6628"/>
                  </a:lnTo>
                  <a:lnTo>
                    <a:pt x="2004" y="6589"/>
                  </a:lnTo>
                  <a:lnTo>
                    <a:pt x="2043" y="6557"/>
                  </a:lnTo>
                  <a:lnTo>
                    <a:pt x="2085" y="6540"/>
                  </a:lnTo>
                  <a:lnTo>
                    <a:pt x="2098" y="6504"/>
                  </a:lnTo>
                  <a:lnTo>
                    <a:pt x="2094" y="6470"/>
                  </a:lnTo>
                  <a:lnTo>
                    <a:pt x="2071" y="6440"/>
                  </a:lnTo>
                  <a:lnTo>
                    <a:pt x="2039" y="6401"/>
                  </a:lnTo>
                  <a:lnTo>
                    <a:pt x="2028" y="6359"/>
                  </a:lnTo>
                  <a:lnTo>
                    <a:pt x="2015" y="6348"/>
                  </a:lnTo>
                  <a:lnTo>
                    <a:pt x="1996" y="6348"/>
                  </a:lnTo>
                  <a:lnTo>
                    <a:pt x="1968" y="6314"/>
                  </a:lnTo>
                  <a:lnTo>
                    <a:pt x="1970" y="6276"/>
                  </a:lnTo>
                  <a:lnTo>
                    <a:pt x="1985" y="6260"/>
                  </a:lnTo>
                  <a:lnTo>
                    <a:pt x="1974" y="6237"/>
                  </a:lnTo>
                  <a:lnTo>
                    <a:pt x="1975" y="6190"/>
                  </a:lnTo>
                  <a:lnTo>
                    <a:pt x="1955" y="6150"/>
                  </a:lnTo>
                  <a:lnTo>
                    <a:pt x="1868" y="6077"/>
                  </a:lnTo>
                  <a:lnTo>
                    <a:pt x="1866" y="6058"/>
                  </a:lnTo>
                  <a:lnTo>
                    <a:pt x="1847" y="6026"/>
                  </a:lnTo>
                  <a:lnTo>
                    <a:pt x="1827" y="6005"/>
                  </a:lnTo>
                  <a:lnTo>
                    <a:pt x="1827" y="5985"/>
                  </a:lnTo>
                  <a:lnTo>
                    <a:pt x="1844" y="5975"/>
                  </a:lnTo>
                  <a:lnTo>
                    <a:pt x="1896" y="5932"/>
                  </a:lnTo>
                  <a:lnTo>
                    <a:pt x="1925" y="5915"/>
                  </a:lnTo>
                  <a:lnTo>
                    <a:pt x="1940" y="5887"/>
                  </a:lnTo>
                  <a:lnTo>
                    <a:pt x="1926" y="5874"/>
                  </a:lnTo>
                  <a:lnTo>
                    <a:pt x="1887" y="5874"/>
                  </a:lnTo>
                  <a:lnTo>
                    <a:pt x="1887" y="5859"/>
                  </a:lnTo>
                  <a:lnTo>
                    <a:pt x="1917" y="5836"/>
                  </a:lnTo>
                  <a:lnTo>
                    <a:pt x="1940" y="5787"/>
                  </a:lnTo>
                  <a:lnTo>
                    <a:pt x="1964" y="5759"/>
                  </a:lnTo>
                  <a:lnTo>
                    <a:pt x="1964" y="5734"/>
                  </a:lnTo>
                  <a:lnTo>
                    <a:pt x="1955" y="5723"/>
                  </a:lnTo>
                  <a:lnTo>
                    <a:pt x="1970" y="5691"/>
                  </a:lnTo>
                  <a:lnTo>
                    <a:pt x="1949" y="5667"/>
                  </a:lnTo>
                  <a:lnTo>
                    <a:pt x="1925" y="5659"/>
                  </a:lnTo>
                  <a:lnTo>
                    <a:pt x="1883" y="5610"/>
                  </a:lnTo>
                  <a:lnTo>
                    <a:pt x="1829" y="5565"/>
                  </a:lnTo>
                  <a:lnTo>
                    <a:pt x="1814" y="5525"/>
                  </a:lnTo>
                  <a:lnTo>
                    <a:pt x="1789" y="5510"/>
                  </a:lnTo>
                  <a:lnTo>
                    <a:pt x="1770" y="5516"/>
                  </a:lnTo>
                  <a:lnTo>
                    <a:pt x="1766" y="5539"/>
                  </a:lnTo>
                  <a:lnTo>
                    <a:pt x="1744" y="5542"/>
                  </a:lnTo>
                  <a:lnTo>
                    <a:pt x="1731" y="5529"/>
                  </a:lnTo>
                  <a:lnTo>
                    <a:pt x="1721" y="5491"/>
                  </a:lnTo>
                  <a:lnTo>
                    <a:pt x="1695" y="5467"/>
                  </a:lnTo>
                  <a:lnTo>
                    <a:pt x="1659" y="5443"/>
                  </a:lnTo>
                  <a:lnTo>
                    <a:pt x="1635" y="5414"/>
                  </a:lnTo>
                  <a:lnTo>
                    <a:pt x="1614" y="5405"/>
                  </a:lnTo>
                  <a:lnTo>
                    <a:pt x="1601" y="5418"/>
                  </a:lnTo>
                  <a:lnTo>
                    <a:pt x="1580" y="5422"/>
                  </a:lnTo>
                  <a:lnTo>
                    <a:pt x="1576" y="5405"/>
                  </a:lnTo>
                  <a:lnTo>
                    <a:pt x="1586" y="5360"/>
                  </a:lnTo>
                  <a:lnTo>
                    <a:pt x="1526" y="5315"/>
                  </a:lnTo>
                  <a:lnTo>
                    <a:pt x="1478" y="5266"/>
                  </a:lnTo>
                  <a:lnTo>
                    <a:pt x="1462" y="5267"/>
                  </a:lnTo>
                  <a:lnTo>
                    <a:pt x="1435" y="5296"/>
                  </a:lnTo>
                  <a:lnTo>
                    <a:pt x="1394" y="5279"/>
                  </a:lnTo>
                  <a:lnTo>
                    <a:pt x="1324" y="5217"/>
                  </a:lnTo>
                  <a:lnTo>
                    <a:pt x="1266" y="5198"/>
                  </a:lnTo>
                  <a:lnTo>
                    <a:pt x="1230" y="5162"/>
                  </a:lnTo>
                  <a:lnTo>
                    <a:pt x="1185" y="5145"/>
                  </a:lnTo>
                  <a:lnTo>
                    <a:pt x="1132" y="5153"/>
                  </a:lnTo>
                  <a:lnTo>
                    <a:pt x="1098" y="5183"/>
                  </a:lnTo>
                  <a:lnTo>
                    <a:pt x="1070" y="5235"/>
                  </a:lnTo>
                  <a:lnTo>
                    <a:pt x="1025" y="5269"/>
                  </a:lnTo>
                  <a:lnTo>
                    <a:pt x="1004" y="5296"/>
                  </a:lnTo>
                  <a:lnTo>
                    <a:pt x="1002" y="5249"/>
                  </a:lnTo>
                  <a:lnTo>
                    <a:pt x="1027" y="5205"/>
                  </a:lnTo>
                  <a:lnTo>
                    <a:pt x="1021" y="5160"/>
                  </a:lnTo>
                  <a:lnTo>
                    <a:pt x="1006" y="5143"/>
                  </a:lnTo>
                  <a:lnTo>
                    <a:pt x="957" y="5141"/>
                  </a:lnTo>
                  <a:lnTo>
                    <a:pt x="931" y="5173"/>
                  </a:lnTo>
                  <a:lnTo>
                    <a:pt x="929" y="5205"/>
                  </a:lnTo>
                  <a:lnTo>
                    <a:pt x="893" y="5228"/>
                  </a:lnTo>
                  <a:lnTo>
                    <a:pt x="869" y="5211"/>
                  </a:lnTo>
                  <a:lnTo>
                    <a:pt x="838" y="5149"/>
                  </a:lnTo>
                  <a:lnTo>
                    <a:pt x="808" y="5138"/>
                  </a:lnTo>
                  <a:lnTo>
                    <a:pt x="801" y="5168"/>
                  </a:lnTo>
                  <a:lnTo>
                    <a:pt x="776" y="5256"/>
                  </a:lnTo>
                  <a:lnTo>
                    <a:pt x="757" y="5269"/>
                  </a:lnTo>
                  <a:lnTo>
                    <a:pt x="724" y="5256"/>
                  </a:lnTo>
                  <a:lnTo>
                    <a:pt x="718" y="5205"/>
                  </a:lnTo>
                  <a:lnTo>
                    <a:pt x="739" y="5158"/>
                  </a:lnTo>
                  <a:lnTo>
                    <a:pt x="778" y="5130"/>
                  </a:lnTo>
                  <a:lnTo>
                    <a:pt x="769" y="5109"/>
                  </a:lnTo>
                  <a:lnTo>
                    <a:pt x="735" y="5115"/>
                  </a:lnTo>
                  <a:lnTo>
                    <a:pt x="722" y="5100"/>
                  </a:lnTo>
                  <a:lnTo>
                    <a:pt x="673" y="5132"/>
                  </a:lnTo>
                  <a:lnTo>
                    <a:pt x="637" y="5134"/>
                  </a:lnTo>
                  <a:lnTo>
                    <a:pt x="624" y="5160"/>
                  </a:lnTo>
                  <a:lnTo>
                    <a:pt x="609" y="5171"/>
                  </a:lnTo>
                  <a:lnTo>
                    <a:pt x="599" y="5147"/>
                  </a:lnTo>
                  <a:lnTo>
                    <a:pt x="599" y="5117"/>
                  </a:lnTo>
                  <a:lnTo>
                    <a:pt x="582" y="5068"/>
                  </a:lnTo>
                  <a:lnTo>
                    <a:pt x="571" y="5025"/>
                  </a:lnTo>
                  <a:lnTo>
                    <a:pt x="554" y="5025"/>
                  </a:lnTo>
                  <a:lnTo>
                    <a:pt x="530" y="5034"/>
                  </a:lnTo>
                  <a:lnTo>
                    <a:pt x="524" y="5066"/>
                  </a:lnTo>
                  <a:lnTo>
                    <a:pt x="511" y="5119"/>
                  </a:lnTo>
                  <a:lnTo>
                    <a:pt x="488" y="5138"/>
                  </a:lnTo>
                  <a:lnTo>
                    <a:pt x="488" y="5175"/>
                  </a:lnTo>
                  <a:lnTo>
                    <a:pt x="498" y="5245"/>
                  </a:lnTo>
                  <a:lnTo>
                    <a:pt x="494" y="5277"/>
                  </a:lnTo>
                  <a:lnTo>
                    <a:pt x="483" y="5294"/>
                  </a:lnTo>
                  <a:lnTo>
                    <a:pt x="445" y="5271"/>
                  </a:lnTo>
                  <a:lnTo>
                    <a:pt x="404" y="5226"/>
                  </a:lnTo>
                  <a:lnTo>
                    <a:pt x="351" y="5203"/>
                  </a:lnTo>
                  <a:lnTo>
                    <a:pt x="302" y="5168"/>
                  </a:lnTo>
                  <a:lnTo>
                    <a:pt x="262" y="5124"/>
                  </a:lnTo>
                  <a:lnTo>
                    <a:pt x="230" y="5106"/>
                  </a:lnTo>
                  <a:lnTo>
                    <a:pt x="230" y="5092"/>
                  </a:lnTo>
                  <a:lnTo>
                    <a:pt x="251" y="5077"/>
                  </a:lnTo>
                  <a:lnTo>
                    <a:pt x="197" y="5059"/>
                  </a:lnTo>
                  <a:lnTo>
                    <a:pt x="161" y="4981"/>
                  </a:lnTo>
                  <a:lnTo>
                    <a:pt x="134" y="4946"/>
                  </a:lnTo>
                  <a:lnTo>
                    <a:pt x="95" y="4899"/>
                  </a:lnTo>
                  <a:lnTo>
                    <a:pt x="97" y="4842"/>
                  </a:lnTo>
                  <a:lnTo>
                    <a:pt x="119" y="4816"/>
                  </a:lnTo>
                  <a:lnTo>
                    <a:pt x="187" y="4812"/>
                  </a:lnTo>
                  <a:lnTo>
                    <a:pt x="215" y="4782"/>
                  </a:lnTo>
                  <a:lnTo>
                    <a:pt x="257" y="4771"/>
                  </a:lnTo>
                  <a:lnTo>
                    <a:pt x="323" y="4771"/>
                  </a:lnTo>
                  <a:lnTo>
                    <a:pt x="340" y="4787"/>
                  </a:lnTo>
                  <a:lnTo>
                    <a:pt x="373" y="4763"/>
                  </a:lnTo>
                  <a:lnTo>
                    <a:pt x="394" y="4731"/>
                  </a:lnTo>
                  <a:lnTo>
                    <a:pt x="392" y="4707"/>
                  </a:lnTo>
                  <a:lnTo>
                    <a:pt x="340" y="4712"/>
                  </a:lnTo>
                  <a:lnTo>
                    <a:pt x="274" y="4678"/>
                  </a:lnTo>
                  <a:lnTo>
                    <a:pt x="249" y="4680"/>
                  </a:lnTo>
                  <a:lnTo>
                    <a:pt x="230" y="4705"/>
                  </a:lnTo>
                  <a:lnTo>
                    <a:pt x="155" y="4629"/>
                  </a:lnTo>
                  <a:lnTo>
                    <a:pt x="148" y="4562"/>
                  </a:lnTo>
                  <a:lnTo>
                    <a:pt x="176" y="4537"/>
                  </a:lnTo>
                  <a:lnTo>
                    <a:pt x="213" y="4516"/>
                  </a:lnTo>
                  <a:lnTo>
                    <a:pt x="234" y="4456"/>
                  </a:lnTo>
                  <a:lnTo>
                    <a:pt x="255" y="4430"/>
                  </a:lnTo>
                  <a:lnTo>
                    <a:pt x="221" y="4430"/>
                  </a:lnTo>
                  <a:lnTo>
                    <a:pt x="197" y="4447"/>
                  </a:lnTo>
                  <a:lnTo>
                    <a:pt x="165" y="4507"/>
                  </a:lnTo>
                  <a:lnTo>
                    <a:pt x="138" y="4507"/>
                  </a:lnTo>
                  <a:lnTo>
                    <a:pt x="117" y="4522"/>
                  </a:lnTo>
                  <a:lnTo>
                    <a:pt x="87" y="4558"/>
                  </a:lnTo>
                  <a:lnTo>
                    <a:pt x="33" y="4535"/>
                  </a:lnTo>
                  <a:lnTo>
                    <a:pt x="18" y="4488"/>
                  </a:lnTo>
                  <a:lnTo>
                    <a:pt x="31" y="4449"/>
                  </a:lnTo>
                  <a:lnTo>
                    <a:pt x="63" y="4430"/>
                  </a:lnTo>
                  <a:lnTo>
                    <a:pt x="48" y="4413"/>
                  </a:lnTo>
                  <a:lnTo>
                    <a:pt x="20" y="4415"/>
                  </a:lnTo>
                  <a:lnTo>
                    <a:pt x="1" y="4426"/>
                  </a:lnTo>
                  <a:lnTo>
                    <a:pt x="1" y="4390"/>
                  </a:lnTo>
                  <a:lnTo>
                    <a:pt x="1" y="4351"/>
                  </a:lnTo>
                  <a:lnTo>
                    <a:pt x="21" y="4319"/>
                  </a:lnTo>
                  <a:lnTo>
                    <a:pt x="42" y="4317"/>
                  </a:lnTo>
                  <a:lnTo>
                    <a:pt x="61" y="4296"/>
                  </a:lnTo>
                  <a:lnTo>
                    <a:pt x="95" y="4300"/>
                  </a:lnTo>
                  <a:lnTo>
                    <a:pt x="121" y="4321"/>
                  </a:lnTo>
                  <a:lnTo>
                    <a:pt x="117" y="4264"/>
                  </a:lnTo>
                  <a:lnTo>
                    <a:pt x="202" y="4232"/>
                  </a:lnTo>
                  <a:lnTo>
                    <a:pt x="287" y="4253"/>
                  </a:lnTo>
                  <a:lnTo>
                    <a:pt x="345" y="4294"/>
                  </a:lnTo>
                  <a:lnTo>
                    <a:pt x="436" y="4298"/>
                  </a:lnTo>
                  <a:lnTo>
                    <a:pt x="526" y="4341"/>
                  </a:lnTo>
                  <a:lnTo>
                    <a:pt x="597" y="4345"/>
                  </a:lnTo>
                  <a:lnTo>
                    <a:pt x="635" y="4364"/>
                  </a:lnTo>
                  <a:lnTo>
                    <a:pt x="727" y="4418"/>
                  </a:lnTo>
                  <a:lnTo>
                    <a:pt x="763" y="4418"/>
                  </a:lnTo>
                  <a:lnTo>
                    <a:pt x="791" y="4424"/>
                  </a:lnTo>
                  <a:lnTo>
                    <a:pt x="852" y="4402"/>
                  </a:lnTo>
                  <a:lnTo>
                    <a:pt x="810" y="4392"/>
                  </a:lnTo>
                  <a:lnTo>
                    <a:pt x="765" y="4392"/>
                  </a:lnTo>
                  <a:lnTo>
                    <a:pt x="686" y="4354"/>
                  </a:lnTo>
                  <a:lnTo>
                    <a:pt x="620" y="4304"/>
                  </a:lnTo>
                  <a:lnTo>
                    <a:pt x="567" y="4296"/>
                  </a:lnTo>
                  <a:lnTo>
                    <a:pt x="494" y="4285"/>
                  </a:lnTo>
                  <a:lnTo>
                    <a:pt x="445" y="4245"/>
                  </a:lnTo>
                  <a:lnTo>
                    <a:pt x="451" y="4221"/>
                  </a:lnTo>
                  <a:lnTo>
                    <a:pt x="543" y="4200"/>
                  </a:lnTo>
                  <a:lnTo>
                    <a:pt x="609" y="4208"/>
                  </a:lnTo>
                  <a:lnTo>
                    <a:pt x="716" y="4211"/>
                  </a:lnTo>
                  <a:lnTo>
                    <a:pt x="795" y="4243"/>
                  </a:lnTo>
                  <a:lnTo>
                    <a:pt x="831" y="4283"/>
                  </a:lnTo>
                  <a:lnTo>
                    <a:pt x="861" y="4292"/>
                  </a:lnTo>
                  <a:lnTo>
                    <a:pt x="876" y="4309"/>
                  </a:lnTo>
                  <a:lnTo>
                    <a:pt x="917" y="4332"/>
                  </a:lnTo>
                  <a:lnTo>
                    <a:pt x="919" y="4306"/>
                  </a:lnTo>
                  <a:lnTo>
                    <a:pt x="904" y="4285"/>
                  </a:lnTo>
                  <a:lnTo>
                    <a:pt x="901" y="4249"/>
                  </a:lnTo>
                  <a:lnTo>
                    <a:pt x="959" y="4211"/>
                  </a:lnTo>
                  <a:lnTo>
                    <a:pt x="976" y="4208"/>
                  </a:lnTo>
                  <a:lnTo>
                    <a:pt x="970" y="4136"/>
                  </a:lnTo>
                  <a:lnTo>
                    <a:pt x="942" y="4125"/>
                  </a:lnTo>
                  <a:lnTo>
                    <a:pt x="917" y="4125"/>
                  </a:lnTo>
                  <a:lnTo>
                    <a:pt x="895" y="4106"/>
                  </a:lnTo>
                  <a:lnTo>
                    <a:pt x="899" y="4072"/>
                  </a:lnTo>
                  <a:lnTo>
                    <a:pt x="865" y="4061"/>
                  </a:lnTo>
                  <a:lnTo>
                    <a:pt x="837" y="4068"/>
                  </a:lnTo>
                  <a:lnTo>
                    <a:pt x="789" y="4104"/>
                  </a:lnTo>
                  <a:lnTo>
                    <a:pt x="737" y="4110"/>
                  </a:lnTo>
                  <a:lnTo>
                    <a:pt x="661" y="4095"/>
                  </a:lnTo>
                  <a:lnTo>
                    <a:pt x="618" y="4070"/>
                  </a:lnTo>
                  <a:lnTo>
                    <a:pt x="620" y="4048"/>
                  </a:lnTo>
                  <a:lnTo>
                    <a:pt x="609" y="4034"/>
                  </a:lnTo>
                  <a:lnTo>
                    <a:pt x="571" y="3982"/>
                  </a:lnTo>
                  <a:lnTo>
                    <a:pt x="547" y="3980"/>
                  </a:lnTo>
                  <a:lnTo>
                    <a:pt x="533" y="3997"/>
                  </a:lnTo>
                  <a:lnTo>
                    <a:pt x="541" y="4018"/>
                  </a:lnTo>
                  <a:lnTo>
                    <a:pt x="565" y="4040"/>
                  </a:lnTo>
                  <a:lnTo>
                    <a:pt x="554" y="4097"/>
                  </a:lnTo>
                  <a:lnTo>
                    <a:pt x="535" y="4119"/>
                  </a:lnTo>
                  <a:lnTo>
                    <a:pt x="466" y="4123"/>
                  </a:lnTo>
                  <a:lnTo>
                    <a:pt x="404" y="4102"/>
                  </a:lnTo>
                  <a:lnTo>
                    <a:pt x="323" y="4021"/>
                  </a:lnTo>
                  <a:lnTo>
                    <a:pt x="332" y="4002"/>
                  </a:lnTo>
                  <a:lnTo>
                    <a:pt x="385" y="3980"/>
                  </a:lnTo>
                  <a:lnTo>
                    <a:pt x="466" y="3946"/>
                  </a:lnTo>
                  <a:lnTo>
                    <a:pt x="464" y="3929"/>
                  </a:lnTo>
                  <a:lnTo>
                    <a:pt x="443" y="3920"/>
                  </a:lnTo>
                  <a:lnTo>
                    <a:pt x="383" y="3940"/>
                  </a:lnTo>
                  <a:lnTo>
                    <a:pt x="343" y="3963"/>
                  </a:lnTo>
                  <a:lnTo>
                    <a:pt x="300" y="3950"/>
                  </a:lnTo>
                  <a:lnTo>
                    <a:pt x="291" y="3916"/>
                  </a:lnTo>
                  <a:lnTo>
                    <a:pt x="306" y="3897"/>
                  </a:lnTo>
                  <a:lnTo>
                    <a:pt x="357" y="3880"/>
                  </a:lnTo>
                  <a:lnTo>
                    <a:pt x="398" y="3854"/>
                  </a:lnTo>
                  <a:lnTo>
                    <a:pt x="432" y="3797"/>
                  </a:lnTo>
                  <a:lnTo>
                    <a:pt x="422" y="3769"/>
                  </a:lnTo>
                  <a:lnTo>
                    <a:pt x="396" y="3760"/>
                  </a:lnTo>
                  <a:lnTo>
                    <a:pt x="383" y="3771"/>
                  </a:lnTo>
                  <a:lnTo>
                    <a:pt x="362" y="3799"/>
                  </a:lnTo>
                  <a:lnTo>
                    <a:pt x="311" y="3833"/>
                  </a:lnTo>
                  <a:lnTo>
                    <a:pt x="253" y="3842"/>
                  </a:lnTo>
                  <a:lnTo>
                    <a:pt x="210" y="3837"/>
                  </a:lnTo>
                  <a:lnTo>
                    <a:pt x="189" y="3801"/>
                  </a:lnTo>
                  <a:lnTo>
                    <a:pt x="200" y="3775"/>
                  </a:lnTo>
                  <a:lnTo>
                    <a:pt x="227" y="3750"/>
                  </a:lnTo>
                  <a:lnTo>
                    <a:pt x="251" y="3730"/>
                  </a:lnTo>
                  <a:lnTo>
                    <a:pt x="238" y="3709"/>
                  </a:lnTo>
                  <a:lnTo>
                    <a:pt x="217" y="3698"/>
                  </a:lnTo>
                  <a:lnTo>
                    <a:pt x="176" y="3694"/>
                  </a:lnTo>
                  <a:lnTo>
                    <a:pt x="153" y="3673"/>
                  </a:lnTo>
                  <a:lnTo>
                    <a:pt x="104" y="3571"/>
                  </a:lnTo>
                  <a:lnTo>
                    <a:pt x="74" y="3543"/>
                  </a:lnTo>
                  <a:lnTo>
                    <a:pt x="29" y="3521"/>
                  </a:lnTo>
                  <a:lnTo>
                    <a:pt x="10" y="3492"/>
                  </a:lnTo>
                  <a:lnTo>
                    <a:pt x="40" y="3481"/>
                  </a:lnTo>
                  <a:lnTo>
                    <a:pt x="85" y="3458"/>
                  </a:lnTo>
                  <a:lnTo>
                    <a:pt x="112" y="3423"/>
                  </a:lnTo>
                  <a:lnTo>
                    <a:pt x="127" y="3406"/>
                  </a:lnTo>
                  <a:lnTo>
                    <a:pt x="140" y="3417"/>
                  </a:lnTo>
                  <a:lnTo>
                    <a:pt x="172" y="3417"/>
                  </a:lnTo>
                  <a:lnTo>
                    <a:pt x="168" y="3394"/>
                  </a:lnTo>
                  <a:lnTo>
                    <a:pt x="140" y="3379"/>
                  </a:lnTo>
                  <a:lnTo>
                    <a:pt x="99" y="3376"/>
                  </a:lnTo>
                  <a:lnTo>
                    <a:pt x="82" y="3346"/>
                  </a:lnTo>
                  <a:lnTo>
                    <a:pt x="97" y="3327"/>
                  </a:lnTo>
                  <a:lnTo>
                    <a:pt x="140" y="3329"/>
                  </a:lnTo>
                  <a:lnTo>
                    <a:pt x="219" y="3297"/>
                  </a:lnTo>
                  <a:lnTo>
                    <a:pt x="225" y="3270"/>
                  </a:lnTo>
                  <a:lnTo>
                    <a:pt x="219" y="3244"/>
                  </a:lnTo>
                  <a:lnTo>
                    <a:pt x="259" y="3231"/>
                  </a:lnTo>
                  <a:lnTo>
                    <a:pt x="289" y="3212"/>
                  </a:lnTo>
                  <a:lnTo>
                    <a:pt x="323" y="3212"/>
                  </a:lnTo>
                  <a:lnTo>
                    <a:pt x="343" y="3221"/>
                  </a:lnTo>
                  <a:lnTo>
                    <a:pt x="381" y="3216"/>
                  </a:lnTo>
                  <a:lnTo>
                    <a:pt x="415" y="3195"/>
                  </a:lnTo>
                  <a:lnTo>
                    <a:pt x="445" y="3193"/>
                  </a:lnTo>
                  <a:lnTo>
                    <a:pt x="479" y="3202"/>
                  </a:lnTo>
                  <a:lnTo>
                    <a:pt x="481" y="3219"/>
                  </a:lnTo>
                  <a:lnTo>
                    <a:pt x="498" y="3225"/>
                  </a:lnTo>
                  <a:lnTo>
                    <a:pt x="530" y="3218"/>
                  </a:lnTo>
                  <a:lnTo>
                    <a:pt x="545" y="3189"/>
                  </a:lnTo>
                  <a:lnTo>
                    <a:pt x="579" y="3169"/>
                  </a:lnTo>
                  <a:lnTo>
                    <a:pt x="613" y="3176"/>
                  </a:lnTo>
                  <a:lnTo>
                    <a:pt x="626" y="3174"/>
                  </a:lnTo>
                  <a:lnTo>
                    <a:pt x="656" y="3157"/>
                  </a:lnTo>
                  <a:lnTo>
                    <a:pt x="673" y="3157"/>
                  </a:lnTo>
                  <a:lnTo>
                    <a:pt x="712" y="3159"/>
                  </a:lnTo>
                  <a:lnTo>
                    <a:pt x="902" y="3108"/>
                  </a:lnTo>
                  <a:lnTo>
                    <a:pt x="942" y="3106"/>
                  </a:lnTo>
                  <a:lnTo>
                    <a:pt x="959" y="3129"/>
                  </a:lnTo>
                  <a:lnTo>
                    <a:pt x="972" y="3101"/>
                  </a:lnTo>
                  <a:lnTo>
                    <a:pt x="951" y="3078"/>
                  </a:lnTo>
                  <a:lnTo>
                    <a:pt x="966" y="3048"/>
                  </a:lnTo>
                  <a:lnTo>
                    <a:pt x="1032" y="3016"/>
                  </a:lnTo>
                  <a:lnTo>
                    <a:pt x="1111" y="3016"/>
                  </a:lnTo>
                  <a:lnTo>
                    <a:pt x="1164" y="3007"/>
                  </a:lnTo>
                  <a:lnTo>
                    <a:pt x="1194" y="3024"/>
                  </a:lnTo>
                  <a:lnTo>
                    <a:pt x="1239" y="3033"/>
                  </a:lnTo>
                  <a:lnTo>
                    <a:pt x="1286" y="3005"/>
                  </a:lnTo>
                  <a:lnTo>
                    <a:pt x="1341" y="2997"/>
                  </a:lnTo>
                  <a:lnTo>
                    <a:pt x="1403" y="3009"/>
                  </a:lnTo>
                  <a:lnTo>
                    <a:pt x="1422" y="3035"/>
                  </a:lnTo>
                  <a:lnTo>
                    <a:pt x="1467" y="3041"/>
                  </a:lnTo>
                  <a:lnTo>
                    <a:pt x="1490" y="3061"/>
                  </a:lnTo>
                  <a:lnTo>
                    <a:pt x="1542" y="3097"/>
                  </a:lnTo>
                  <a:lnTo>
                    <a:pt x="1580" y="3095"/>
                  </a:lnTo>
                  <a:lnTo>
                    <a:pt x="1612" y="3082"/>
                  </a:lnTo>
                  <a:lnTo>
                    <a:pt x="1616" y="3063"/>
                  </a:lnTo>
                  <a:lnTo>
                    <a:pt x="1657" y="3020"/>
                  </a:lnTo>
                  <a:lnTo>
                    <a:pt x="1691" y="2967"/>
                  </a:lnTo>
                  <a:lnTo>
                    <a:pt x="1733" y="2907"/>
                  </a:lnTo>
                  <a:lnTo>
                    <a:pt x="1791" y="2886"/>
                  </a:lnTo>
                  <a:lnTo>
                    <a:pt x="1810" y="2852"/>
                  </a:lnTo>
                  <a:lnTo>
                    <a:pt x="1855" y="2783"/>
                  </a:lnTo>
                  <a:lnTo>
                    <a:pt x="1894" y="2771"/>
                  </a:lnTo>
                  <a:lnTo>
                    <a:pt x="1911" y="2721"/>
                  </a:lnTo>
                  <a:lnTo>
                    <a:pt x="1878" y="2702"/>
                  </a:lnTo>
                  <a:lnTo>
                    <a:pt x="1876" y="2660"/>
                  </a:lnTo>
                  <a:lnTo>
                    <a:pt x="1913" y="2611"/>
                  </a:lnTo>
                  <a:lnTo>
                    <a:pt x="1960" y="2608"/>
                  </a:lnTo>
                  <a:lnTo>
                    <a:pt x="2022" y="2611"/>
                  </a:lnTo>
                  <a:lnTo>
                    <a:pt x="2075" y="2576"/>
                  </a:lnTo>
                  <a:lnTo>
                    <a:pt x="2088" y="2538"/>
                  </a:lnTo>
                  <a:lnTo>
                    <a:pt x="2075" y="2525"/>
                  </a:lnTo>
                  <a:lnTo>
                    <a:pt x="2021" y="2525"/>
                  </a:lnTo>
                  <a:lnTo>
                    <a:pt x="1977" y="2497"/>
                  </a:lnTo>
                  <a:lnTo>
                    <a:pt x="1972" y="2468"/>
                  </a:lnTo>
                  <a:lnTo>
                    <a:pt x="1981" y="2440"/>
                  </a:lnTo>
                  <a:lnTo>
                    <a:pt x="2024" y="2429"/>
                  </a:lnTo>
                  <a:lnTo>
                    <a:pt x="2088" y="2442"/>
                  </a:lnTo>
                  <a:lnTo>
                    <a:pt x="2141" y="2410"/>
                  </a:lnTo>
                  <a:lnTo>
                    <a:pt x="2203" y="2384"/>
                  </a:lnTo>
                  <a:lnTo>
                    <a:pt x="2211" y="2357"/>
                  </a:lnTo>
                  <a:lnTo>
                    <a:pt x="2201" y="2346"/>
                  </a:lnTo>
                  <a:lnTo>
                    <a:pt x="2201" y="2299"/>
                  </a:lnTo>
                  <a:lnTo>
                    <a:pt x="2186" y="2301"/>
                  </a:lnTo>
                  <a:lnTo>
                    <a:pt x="2152" y="2331"/>
                  </a:lnTo>
                  <a:lnTo>
                    <a:pt x="2150" y="2376"/>
                  </a:lnTo>
                  <a:lnTo>
                    <a:pt x="2122" y="2389"/>
                  </a:lnTo>
                  <a:lnTo>
                    <a:pt x="2045" y="2391"/>
                  </a:lnTo>
                  <a:lnTo>
                    <a:pt x="2002" y="2376"/>
                  </a:lnTo>
                  <a:lnTo>
                    <a:pt x="1977" y="2380"/>
                  </a:lnTo>
                  <a:lnTo>
                    <a:pt x="1928" y="2417"/>
                  </a:lnTo>
                  <a:lnTo>
                    <a:pt x="1891" y="2419"/>
                  </a:lnTo>
                  <a:lnTo>
                    <a:pt x="1874" y="2389"/>
                  </a:lnTo>
                  <a:lnTo>
                    <a:pt x="1827" y="2355"/>
                  </a:lnTo>
                  <a:lnTo>
                    <a:pt x="1798" y="2361"/>
                  </a:lnTo>
                  <a:lnTo>
                    <a:pt x="1772" y="2384"/>
                  </a:lnTo>
                  <a:lnTo>
                    <a:pt x="1750" y="2380"/>
                  </a:lnTo>
                  <a:lnTo>
                    <a:pt x="1719" y="2361"/>
                  </a:lnTo>
                  <a:lnTo>
                    <a:pt x="1689" y="2367"/>
                  </a:lnTo>
                  <a:lnTo>
                    <a:pt x="1667" y="2359"/>
                  </a:lnTo>
                  <a:lnTo>
                    <a:pt x="1667" y="2331"/>
                  </a:lnTo>
                  <a:lnTo>
                    <a:pt x="1669" y="2301"/>
                  </a:lnTo>
                  <a:lnTo>
                    <a:pt x="1655" y="2291"/>
                  </a:lnTo>
                  <a:lnTo>
                    <a:pt x="1650" y="2263"/>
                  </a:lnTo>
                  <a:lnTo>
                    <a:pt x="1661" y="2233"/>
                  </a:lnTo>
                  <a:lnTo>
                    <a:pt x="1697" y="2216"/>
                  </a:lnTo>
                  <a:lnTo>
                    <a:pt x="1725" y="2180"/>
                  </a:lnTo>
                  <a:lnTo>
                    <a:pt x="1744" y="2154"/>
                  </a:lnTo>
                  <a:lnTo>
                    <a:pt x="1768" y="2143"/>
                  </a:lnTo>
                  <a:lnTo>
                    <a:pt x="1776" y="2116"/>
                  </a:lnTo>
                  <a:lnTo>
                    <a:pt x="1759" y="2096"/>
                  </a:lnTo>
                  <a:lnTo>
                    <a:pt x="1753" y="2065"/>
                  </a:lnTo>
                  <a:lnTo>
                    <a:pt x="1770" y="2043"/>
                  </a:lnTo>
                  <a:lnTo>
                    <a:pt x="1808" y="2041"/>
                  </a:lnTo>
                  <a:lnTo>
                    <a:pt x="1853" y="2017"/>
                  </a:lnTo>
                  <a:lnTo>
                    <a:pt x="1881" y="1994"/>
                  </a:lnTo>
                  <a:lnTo>
                    <a:pt x="1885" y="1964"/>
                  </a:lnTo>
                  <a:lnTo>
                    <a:pt x="1964" y="1939"/>
                  </a:lnTo>
                  <a:lnTo>
                    <a:pt x="1990" y="1904"/>
                  </a:lnTo>
                  <a:lnTo>
                    <a:pt x="2024" y="1887"/>
                  </a:lnTo>
                  <a:lnTo>
                    <a:pt x="2098" y="1890"/>
                  </a:lnTo>
                  <a:lnTo>
                    <a:pt x="2130" y="1879"/>
                  </a:lnTo>
                  <a:lnTo>
                    <a:pt x="2120" y="1868"/>
                  </a:lnTo>
                  <a:lnTo>
                    <a:pt x="2090" y="1858"/>
                  </a:lnTo>
                  <a:lnTo>
                    <a:pt x="2094" y="1832"/>
                  </a:lnTo>
                  <a:lnTo>
                    <a:pt x="2122" y="1823"/>
                  </a:lnTo>
                  <a:lnTo>
                    <a:pt x="2169" y="1823"/>
                  </a:lnTo>
                  <a:lnTo>
                    <a:pt x="2177" y="1843"/>
                  </a:lnTo>
                  <a:lnTo>
                    <a:pt x="2198" y="1836"/>
                  </a:lnTo>
                  <a:lnTo>
                    <a:pt x="2258" y="1770"/>
                  </a:lnTo>
                  <a:lnTo>
                    <a:pt x="2254" y="1736"/>
                  </a:lnTo>
                  <a:lnTo>
                    <a:pt x="2269" y="1697"/>
                  </a:lnTo>
                  <a:lnTo>
                    <a:pt x="2320" y="1664"/>
                  </a:lnTo>
                  <a:lnTo>
                    <a:pt x="2358" y="1655"/>
                  </a:lnTo>
                  <a:lnTo>
                    <a:pt x="2393" y="1612"/>
                  </a:lnTo>
                  <a:lnTo>
                    <a:pt x="2429" y="1608"/>
                  </a:lnTo>
                  <a:lnTo>
                    <a:pt x="2452" y="1597"/>
                  </a:lnTo>
                  <a:lnTo>
                    <a:pt x="2467" y="1612"/>
                  </a:lnTo>
                  <a:lnTo>
                    <a:pt x="2480" y="1664"/>
                  </a:lnTo>
                  <a:lnTo>
                    <a:pt x="2478" y="1753"/>
                  </a:lnTo>
                  <a:lnTo>
                    <a:pt x="2491" y="1791"/>
                  </a:lnTo>
                  <a:lnTo>
                    <a:pt x="2493" y="1860"/>
                  </a:lnTo>
                  <a:lnTo>
                    <a:pt x="2482" y="1958"/>
                  </a:lnTo>
                  <a:lnTo>
                    <a:pt x="2502" y="1954"/>
                  </a:lnTo>
                  <a:lnTo>
                    <a:pt x="2521" y="1922"/>
                  </a:lnTo>
                  <a:lnTo>
                    <a:pt x="2533" y="1840"/>
                  </a:lnTo>
                  <a:lnTo>
                    <a:pt x="2514" y="1768"/>
                  </a:lnTo>
                  <a:lnTo>
                    <a:pt x="2512" y="1721"/>
                  </a:lnTo>
                  <a:lnTo>
                    <a:pt x="2519" y="1683"/>
                  </a:lnTo>
                  <a:lnTo>
                    <a:pt x="2518" y="1619"/>
                  </a:lnTo>
                  <a:lnTo>
                    <a:pt x="2544" y="1602"/>
                  </a:lnTo>
                  <a:lnTo>
                    <a:pt x="2574" y="1602"/>
                  </a:lnTo>
                  <a:lnTo>
                    <a:pt x="2585" y="1580"/>
                  </a:lnTo>
                  <a:lnTo>
                    <a:pt x="2610" y="1559"/>
                  </a:lnTo>
                  <a:lnTo>
                    <a:pt x="2627" y="1559"/>
                  </a:lnTo>
                  <a:lnTo>
                    <a:pt x="2634" y="1591"/>
                  </a:lnTo>
                  <a:lnTo>
                    <a:pt x="2649" y="1614"/>
                  </a:lnTo>
                  <a:lnTo>
                    <a:pt x="2672" y="1614"/>
                  </a:lnTo>
                  <a:lnTo>
                    <a:pt x="2691" y="1627"/>
                  </a:lnTo>
                  <a:lnTo>
                    <a:pt x="2689" y="1661"/>
                  </a:lnTo>
                  <a:lnTo>
                    <a:pt x="2698" y="1689"/>
                  </a:lnTo>
                  <a:lnTo>
                    <a:pt x="2740" y="1712"/>
                  </a:lnTo>
                  <a:lnTo>
                    <a:pt x="2813" y="1704"/>
                  </a:lnTo>
                  <a:lnTo>
                    <a:pt x="2830" y="1693"/>
                  </a:lnTo>
                  <a:lnTo>
                    <a:pt x="2868" y="1695"/>
                  </a:lnTo>
                  <a:lnTo>
                    <a:pt x="2875" y="1666"/>
                  </a:lnTo>
                  <a:lnTo>
                    <a:pt x="2862" y="1636"/>
                  </a:lnTo>
                  <a:lnTo>
                    <a:pt x="2875" y="1606"/>
                  </a:lnTo>
                  <a:lnTo>
                    <a:pt x="2900" y="1587"/>
                  </a:lnTo>
                  <a:lnTo>
                    <a:pt x="2909" y="1538"/>
                  </a:lnTo>
                  <a:lnTo>
                    <a:pt x="2922" y="1521"/>
                  </a:lnTo>
                  <a:lnTo>
                    <a:pt x="2969" y="1518"/>
                  </a:lnTo>
                  <a:lnTo>
                    <a:pt x="3039" y="1476"/>
                  </a:lnTo>
                  <a:lnTo>
                    <a:pt x="3063" y="1435"/>
                  </a:lnTo>
                  <a:lnTo>
                    <a:pt x="3060" y="1373"/>
                  </a:lnTo>
                  <a:lnTo>
                    <a:pt x="3035" y="1363"/>
                  </a:lnTo>
                  <a:lnTo>
                    <a:pt x="3015" y="1363"/>
                  </a:lnTo>
                  <a:lnTo>
                    <a:pt x="3009" y="1343"/>
                  </a:lnTo>
                  <a:lnTo>
                    <a:pt x="3016" y="1318"/>
                  </a:lnTo>
                  <a:lnTo>
                    <a:pt x="3054" y="1271"/>
                  </a:lnTo>
                  <a:lnTo>
                    <a:pt x="3062" y="1218"/>
                  </a:lnTo>
                  <a:lnTo>
                    <a:pt x="3052" y="1175"/>
                  </a:lnTo>
                  <a:lnTo>
                    <a:pt x="3069" y="1113"/>
                  </a:lnTo>
                  <a:lnTo>
                    <a:pt x="3101" y="1085"/>
                  </a:lnTo>
                  <a:lnTo>
                    <a:pt x="3171" y="1072"/>
                  </a:lnTo>
                  <a:lnTo>
                    <a:pt x="3233" y="1041"/>
                  </a:lnTo>
                  <a:lnTo>
                    <a:pt x="3293" y="1021"/>
                  </a:lnTo>
                  <a:lnTo>
                    <a:pt x="3312" y="1032"/>
                  </a:lnTo>
                  <a:lnTo>
                    <a:pt x="3319" y="1060"/>
                  </a:lnTo>
                  <a:lnTo>
                    <a:pt x="3316" y="1102"/>
                  </a:lnTo>
                  <a:lnTo>
                    <a:pt x="3367" y="1171"/>
                  </a:lnTo>
                  <a:lnTo>
                    <a:pt x="3370" y="1215"/>
                  </a:lnTo>
                  <a:lnTo>
                    <a:pt x="3363" y="1307"/>
                  </a:lnTo>
                  <a:lnTo>
                    <a:pt x="3361" y="1403"/>
                  </a:lnTo>
                  <a:lnTo>
                    <a:pt x="3387" y="1422"/>
                  </a:lnTo>
                  <a:lnTo>
                    <a:pt x="3449" y="1484"/>
                  </a:lnTo>
                  <a:lnTo>
                    <a:pt x="3474" y="1529"/>
                  </a:lnTo>
                  <a:lnTo>
                    <a:pt x="3496" y="1550"/>
                  </a:lnTo>
                  <a:lnTo>
                    <a:pt x="3506" y="1535"/>
                  </a:lnTo>
                  <a:lnTo>
                    <a:pt x="3493" y="1444"/>
                  </a:lnTo>
                  <a:lnTo>
                    <a:pt x="3493" y="1397"/>
                  </a:lnTo>
                  <a:lnTo>
                    <a:pt x="3434" y="1314"/>
                  </a:lnTo>
                  <a:lnTo>
                    <a:pt x="3427" y="1245"/>
                  </a:lnTo>
                  <a:lnTo>
                    <a:pt x="3455" y="1173"/>
                  </a:lnTo>
                  <a:lnTo>
                    <a:pt x="3463" y="1134"/>
                  </a:lnTo>
                  <a:lnTo>
                    <a:pt x="3449" y="1109"/>
                  </a:lnTo>
                  <a:lnTo>
                    <a:pt x="3427" y="1064"/>
                  </a:lnTo>
                  <a:lnTo>
                    <a:pt x="3427" y="1024"/>
                  </a:lnTo>
                  <a:lnTo>
                    <a:pt x="3404" y="989"/>
                  </a:lnTo>
                  <a:lnTo>
                    <a:pt x="3417" y="962"/>
                  </a:lnTo>
                  <a:lnTo>
                    <a:pt x="3464" y="927"/>
                  </a:lnTo>
                  <a:lnTo>
                    <a:pt x="3513" y="923"/>
                  </a:lnTo>
                  <a:lnTo>
                    <a:pt x="3547" y="936"/>
                  </a:lnTo>
                  <a:lnTo>
                    <a:pt x="3583" y="919"/>
                  </a:lnTo>
                  <a:lnTo>
                    <a:pt x="3623" y="915"/>
                  </a:lnTo>
                  <a:lnTo>
                    <a:pt x="3688" y="938"/>
                  </a:lnTo>
                  <a:lnTo>
                    <a:pt x="3796" y="932"/>
                  </a:lnTo>
                  <a:lnTo>
                    <a:pt x="3890" y="893"/>
                  </a:lnTo>
                  <a:lnTo>
                    <a:pt x="3986" y="889"/>
                  </a:lnTo>
                  <a:lnTo>
                    <a:pt x="4016" y="917"/>
                  </a:lnTo>
                  <a:lnTo>
                    <a:pt x="4024" y="964"/>
                  </a:lnTo>
                  <a:lnTo>
                    <a:pt x="4022" y="1008"/>
                  </a:lnTo>
                  <a:lnTo>
                    <a:pt x="4022" y="1024"/>
                  </a:lnTo>
                  <a:lnTo>
                    <a:pt x="4065" y="1023"/>
                  </a:lnTo>
                  <a:lnTo>
                    <a:pt x="4088" y="981"/>
                  </a:lnTo>
                  <a:lnTo>
                    <a:pt x="4061" y="951"/>
                  </a:lnTo>
                  <a:lnTo>
                    <a:pt x="4067" y="906"/>
                  </a:lnTo>
                  <a:lnTo>
                    <a:pt x="4138" y="848"/>
                  </a:lnTo>
                  <a:lnTo>
                    <a:pt x="4178" y="864"/>
                  </a:lnTo>
                  <a:lnTo>
                    <a:pt x="4210" y="895"/>
                  </a:lnTo>
                  <a:lnTo>
                    <a:pt x="4221" y="957"/>
                  </a:lnTo>
                  <a:lnTo>
                    <a:pt x="4246" y="981"/>
                  </a:lnTo>
                  <a:lnTo>
                    <a:pt x="4255" y="942"/>
                  </a:lnTo>
                  <a:lnTo>
                    <a:pt x="4255" y="872"/>
                  </a:lnTo>
                  <a:lnTo>
                    <a:pt x="4217" y="840"/>
                  </a:lnTo>
                  <a:lnTo>
                    <a:pt x="4206" y="806"/>
                  </a:lnTo>
                  <a:lnTo>
                    <a:pt x="4225" y="789"/>
                  </a:lnTo>
                  <a:lnTo>
                    <a:pt x="4266" y="797"/>
                  </a:lnTo>
                  <a:lnTo>
                    <a:pt x="4312" y="816"/>
                  </a:lnTo>
                  <a:lnTo>
                    <a:pt x="4353" y="785"/>
                  </a:lnTo>
                  <a:lnTo>
                    <a:pt x="4400" y="774"/>
                  </a:lnTo>
                  <a:lnTo>
                    <a:pt x="4475" y="784"/>
                  </a:lnTo>
                  <a:lnTo>
                    <a:pt x="4487" y="816"/>
                  </a:lnTo>
                  <a:lnTo>
                    <a:pt x="4479" y="936"/>
                  </a:lnTo>
                  <a:lnTo>
                    <a:pt x="4458" y="1006"/>
                  </a:lnTo>
                  <a:lnTo>
                    <a:pt x="4458" y="1051"/>
                  </a:lnTo>
                  <a:lnTo>
                    <a:pt x="4423" y="1134"/>
                  </a:lnTo>
                  <a:lnTo>
                    <a:pt x="4400" y="1181"/>
                  </a:lnTo>
                  <a:lnTo>
                    <a:pt x="4400" y="1216"/>
                  </a:lnTo>
                  <a:lnTo>
                    <a:pt x="4385" y="1250"/>
                  </a:lnTo>
                  <a:lnTo>
                    <a:pt x="4351" y="1262"/>
                  </a:lnTo>
                  <a:lnTo>
                    <a:pt x="4336" y="1286"/>
                  </a:lnTo>
                  <a:lnTo>
                    <a:pt x="4364" y="1311"/>
                  </a:lnTo>
                  <a:lnTo>
                    <a:pt x="4370" y="1337"/>
                  </a:lnTo>
                  <a:lnTo>
                    <a:pt x="4353" y="1378"/>
                  </a:lnTo>
                  <a:lnTo>
                    <a:pt x="4315" y="1418"/>
                  </a:lnTo>
                  <a:lnTo>
                    <a:pt x="4291" y="1476"/>
                  </a:lnTo>
                  <a:lnTo>
                    <a:pt x="4244" y="1503"/>
                  </a:lnTo>
                  <a:lnTo>
                    <a:pt x="4225" y="1531"/>
                  </a:lnTo>
                  <a:lnTo>
                    <a:pt x="4217" y="1582"/>
                  </a:lnTo>
                  <a:lnTo>
                    <a:pt x="4187" y="1631"/>
                  </a:lnTo>
                  <a:lnTo>
                    <a:pt x="4176" y="1678"/>
                  </a:lnTo>
                  <a:lnTo>
                    <a:pt x="4185" y="1695"/>
                  </a:lnTo>
                  <a:lnTo>
                    <a:pt x="4214" y="1691"/>
                  </a:lnTo>
                  <a:lnTo>
                    <a:pt x="4251" y="1636"/>
                  </a:lnTo>
                  <a:lnTo>
                    <a:pt x="4278" y="1612"/>
                  </a:lnTo>
                  <a:lnTo>
                    <a:pt x="4278" y="1585"/>
                  </a:lnTo>
                  <a:lnTo>
                    <a:pt x="4315" y="1544"/>
                  </a:lnTo>
                  <a:lnTo>
                    <a:pt x="4362" y="1474"/>
                  </a:lnTo>
                  <a:lnTo>
                    <a:pt x="4383" y="1431"/>
                  </a:lnTo>
                  <a:lnTo>
                    <a:pt x="4415" y="1418"/>
                  </a:lnTo>
                  <a:lnTo>
                    <a:pt x="4438" y="1399"/>
                  </a:lnTo>
                  <a:lnTo>
                    <a:pt x="4455" y="1363"/>
                  </a:lnTo>
                  <a:lnTo>
                    <a:pt x="4455" y="1328"/>
                  </a:lnTo>
                  <a:lnTo>
                    <a:pt x="4483" y="1305"/>
                  </a:lnTo>
                  <a:lnTo>
                    <a:pt x="4500" y="1260"/>
                  </a:lnTo>
                  <a:lnTo>
                    <a:pt x="4532" y="1228"/>
                  </a:lnTo>
                  <a:lnTo>
                    <a:pt x="4549" y="1264"/>
                  </a:lnTo>
                  <a:lnTo>
                    <a:pt x="4547" y="1303"/>
                  </a:lnTo>
                  <a:lnTo>
                    <a:pt x="4577" y="1335"/>
                  </a:lnTo>
                  <a:lnTo>
                    <a:pt x="4592" y="1376"/>
                  </a:lnTo>
                  <a:lnTo>
                    <a:pt x="4601" y="1437"/>
                  </a:lnTo>
                  <a:lnTo>
                    <a:pt x="4641" y="1489"/>
                  </a:lnTo>
                  <a:lnTo>
                    <a:pt x="4647" y="1557"/>
                  </a:lnTo>
                  <a:lnTo>
                    <a:pt x="4673" y="1578"/>
                  </a:lnTo>
                  <a:lnTo>
                    <a:pt x="4707" y="1582"/>
                  </a:lnTo>
                  <a:lnTo>
                    <a:pt x="4724" y="1597"/>
                  </a:lnTo>
                  <a:lnTo>
                    <a:pt x="4746" y="1593"/>
                  </a:lnTo>
                  <a:lnTo>
                    <a:pt x="4754" y="1576"/>
                  </a:lnTo>
                  <a:lnTo>
                    <a:pt x="4767" y="1553"/>
                  </a:lnTo>
                  <a:lnTo>
                    <a:pt x="4761" y="1529"/>
                  </a:lnTo>
                  <a:lnTo>
                    <a:pt x="4728" y="1499"/>
                  </a:lnTo>
                  <a:lnTo>
                    <a:pt x="4718" y="1465"/>
                  </a:lnTo>
                  <a:lnTo>
                    <a:pt x="4726" y="1454"/>
                  </a:lnTo>
                  <a:lnTo>
                    <a:pt x="4750" y="1454"/>
                  </a:lnTo>
                  <a:lnTo>
                    <a:pt x="4786" y="1484"/>
                  </a:lnTo>
                  <a:lnTo>
                    <a:pt x="4839" y="1491"/>
                  </a:lnTo>
                  <a:lnTo>
                    <a:pt x="4871" y="1508"/>
                  </a:lnTo>
                  <a:lnTo>
                    <a:pt x="4876" y="1523"/>
                  </a:lnTo>
                  <a:lnTo>
                    <a:pt x="4914" y="1531"/>
                  </a:lnTo>
                  <a:lnTo>
                    <a:pt x="4935" y="1510"/>
                  </a:lnTo>
                  <a:lnTo>
                    <a:pt x="4953" y="1518"/>
                  </a:lnTo>
                  <a:lnTo>
                    <a:pt x="4970" y="1536"/>
                  </a:lnTo>
                  <a:lnTo>
                    <a:pt x="4991" y="1523"/>
                  </a:lnTo>
                  <a:lnTo>
                    <a:pt x="4989" y="1435"/>
                  </a:lnTo>
                  <a:lnTo>
                    <a:pt x="4980" y="1392"/>
                  </a:lnTo>
                  <a:lnTo>
                    <a:pt x="4999" y="1322"/>
                  </a:lnTo>
                  <a:lnTo>
                    <a:pt x="5008" y="1250"/>
                  </a:lnTo>
                  <a:lnTo>
                    <a:pt x="4984" y="1222"/>
                  </a:lnTo>
                  <a:lnTo>
                    <a:pt x="4968" y="1154"/>
                  </a:lnTo>
                  <a:lnTo>
                    <a:pt x="4972" y="1096"/>
                  </a:lnTo>
                  <a:lnTo>
                    <a:pt x="5010" y="1006"/>
                  </a:lnTo>
                  <a:lnTo>
                    <a:pt x="5017" y="972"/>
                  </a:lnTo>
                  <a:lnTo>
                    <a:pt x="5006" y="944"/>
                  </a:lnTo>
                  <a:lnTo>
                    <a:pt x="5019" y="917"/>
                  </a:lnTo>
                  <a:lnTo>
                    <a:pt x="5017" y="853"/>
                  </a:lnTo>
                  <a:lnTo>
                    <a:pt x="5046" y="827"/>
                  </a:lnTo>
                  <a:lnTo>
                    <a:pt x="5087" y="819"/>
                  </a:lnTo>
                  <a:lnTo>
                    <a:pt x="5117" y="844"/>
                  </a:lnTo>
                  <a:lnTo>
                    <a:pt x="5160" y="849"/>
                  </a:lnTo>
                  <a:lnTo>
                    <a:pt x="5192" y="861"/>
                  </a:lnTo>
                  <a:lnTo>
                    <a:pt x="5208" y="893"/>
                  </a:lnTo>
                  <a:lnTo>
                    <a:pt x="5245" y="915"/>
                  </a:lnTo>
                  <a:lnTo>
                    <a:pt x="5268" y="960"/>
                  </a:lnTo>
                  <a:lnTo>
                    <a:pt x="5309" y="1062"/>
                  </a:lnTo>
                  <a:lnTo>
                    <a:pt x="5311" y="1109"/>
                  </a:lnTo>
                  <a:lnTo>
                    <a:pt x="5360" y="1183"/>
                  </a:lnTo>
                  <a:lnTo>
                    <a:pt x="5390" y="1241"/>
                  </a:lnTo>
                  <a:lnTo>
                    <a:pt x="5400" y="1363"/>
                  </a:lnTo>
                  <a:lnTo>
                    <a:pt x="5392" y="1388"/>
                  </a:lnTo>
                  <a:lnTo>
                    <a:pt x="5368" y="1416"/>
                  </a:lnTo>
                  <a:lnTo>
                    <a:pt x="5364" y="1456"/>
                  </a:lnTo>
                  <a:lnTo>
                    <a:pt x="5373" y="1508"/>
                  </a:lnTo>
                  <a:lnTo>
                    <a:pt x="5400" y="1533"/>
                  </a:lnTo>
                  <a:lnTo>
                    <a:pt x="5432" y="1617"/>
                  </a:lnTo>
                  <a:lnTo>
                    <a:pt x="5422" y="1672"/>
                  </a:lnTo>
                  <a:lnTo>
                    <a:pt x="5426" y="1719"/>
                  </a:lnTo>
                  <a:lnTo>
                    <a:pt x="5449" y="1757"/>
                  </a:lnTo>
                  <a:lnTo>
                    <a:pt x="5492" y="1759"/>
                  </a:lnTo>
                  <a:lnTo>
                    <a:pt x="5546" y="1800"/>
                  </a:lnTo>
                  <a:lnTo>
                    <a:pt x="5588" y="1802"/>
                  </a:lnTo>
                  <a:lnTo>
                    <a:pt x="5642" y="1779"/>
                  </a:lnTo>
                  <a:lnTo>
                    <a:pt x="5678" y="1713"/>
                  </a:lnTo>
                  <a:lnTo>
                    <a:pt x="5701" y="1687"/>
                  </a:lnTo>
                  <a:lnTo>
                    <a:pt x="5710" y="1697"/>
                  </a:lnTo>
                  <a:lnTo>
                    <a:pt x="5706" y="1742"/>
                  </a:lnTo>
                  <a:lnTo>
                    <a:pt x="5718" y="1766"/>
                  </a:lnTo>
                  <a:lnTo>
                    <a:pt x="5738" y="1764"/>
                  </a:lnTo>
                  <a:lnTo>
                    <a:pt x="5769" y="1751"/>
                  </a:lnTo>
                  <a:lnTo>
                    <a:pt x="5802" y="1768"/>
                  </a:lnTo>
                  <a:lnTo>
                    <a:pt x="5816" y="1794"/>
                  </a:lnTo>
                  <a:lnTo>
                    <a:pt x="5814" y="1828"/>
                  </a:lnTo>
                  <a:lnTo>
                    <a:pt x="5834" y="1857"/>
                  </a:lnTo>
                  <a:lnTo>
                    <a:pt x="5870" y="1855"/>
                  </a:lnTo>
                  <a:lnTo>
                    <a:pt x="5898" y="1866"/>
                  </a:lnTo>
                  <a:lnTo>
                    <a:pt x="5949" y="1866"/>
                  </a:lnTo>
                  <a:lnTo>
                    <a:pt x="5962" y="1851"/>
                  </a:lnTo>
                  <a:lnTo>
                    <a:pt x="5945" y="1840"/>
                  </a:lnTo>
                  <a:lnTo>
                    <a:pt x="5897" y="1811"/>
                  </a:lnTo>
                  <a:lnTo>
                    <a:pt x="5880" y="1777"/>
                  </a:lnTo>
                  <a:lnTo>
                    <a:pt x="5880" y="1755"/>
                  </a:lnTo>
                  <a:lnTo>
                    <a:pt x="5846" y="1749"/>
                  </a:lnTo>
                  <a:lnTo>
                    <a:pt x="5827" y="1729"/>
                  </a:lnTo>
                  <a:lnTo>
                    <a:pt x="5829" y="1678"/>
                  </a:lnTo>
                  <a:lnTo>
                    <a:pt x="5806" y="1640"/>
                  </a:lnTo>
                  <a:lnTo>
                    <a:pt x="5753" y="1599"/>
                  </a:lnTo>
                  <a:lnTo>
                    <a:pt x="5753" y="1568"/>
                  </a:lnTo>
                  <a:lnTo>
                    <a:pt x="5738" y="1503"/>
                  </a:lnTo>
                  <a:lnTo>
                    <a:pt x="5708" y="1459"/>
                  </a:lnTo>
                  <a:lnTo>
                    <a:pt x="5708" y="1429"/>
                  </a:lnTo>
                  <a:lnTo>
                    <a:pt x="5721" y="1361"/>
                  </a:lnTo>
                  <a:lnTo>
                    <a:pt x="5710" y="1316"/>
                  </a:lnTo>
                  <a:lnTo>
                    <a:pt x="5673" y="1250"/>
                  </a:lnTo>
                  <a:lnTo>
                    <a:pt x="5674" y="1205"/>
                  </a:lnTo>
                  <a:lnTo>
                    <a:pt x="5684" y="1183"/>
                  </a:lnTo>
                  <a:lnTo>
                    <a:pt x="5669" y="1115"/>
                  </a:lnTo>
                  <a:lnTo>
                    <a:pt x="5652" y="1092"/>
                  </a:lnTo>
                  <a:lnTo>
                    <a:pt x="5659" y="1038"/>
                  </a:lnTo>
                  <a:lnTo>
                    <a:pt x="5633" y="972"/>
                  </a:lnTo>
                  <a:lnTo>
                    <a:pt x="5609" y="923"/>
                  </a:lnTo>
                  <a:lnTo>
                    <a:pt x="5629" y="883"/>
                  </a:lnTo>
                  <a:lnTo>
                    <a:pt x="5605" y="829"/>
                  </a:lnTo>
                  <a:lnTo>
                    <a:pt x="5599" y="780"/>
                  </a:lnTo>
                  <a:lnTo>
                    <a:pt x="5618" y="755"/>
                  </a:lnTo>
                  <a:lnTo>
                    <a:pt x="5703" y="770"/>
                  </a:lnTo>
                  <a:lnTo>
                    <a:pt x="5721" y="804"/>
                  </a:lnTo>
                  <a:lnTo>
                    <a:pt x="5746" y="804"/>
                  </a:lnTo>
                  <a:lnTo>
                    <a:pt x="5765" y="778"/>
                  </a:lnTo>
                  <a:lnTo>
                    <a:pt x="5789" y="780"/>
                  </a:lnTo>
                  <a:lnTo>
                    <a:pt x="5868" y="870"/>
                  </a:lnTo>
                  <a:lnTo>
                    <a:pt x="5940" y="908"/>
                  </a:lnTo>
                  <a:lnTo>
                    <a:pt x="5966" y="887"/>
                  </a:lnTo>
                  <a:lnTo>
                    <a:pt x="5970" y="836"/>
                  </a:lnTo>
                  <a:lnTo>
                    <a:pt x="5947" y="814"/>
                  </a:lnTo>
                  <a:lnTo>
                    <a:pt x="5972" y="736"/>
                  </a:lnTo>
                  <a:lnTo>
                    <a:pt x="6000" y="735"/>
                  </a:lnTo>
                  <a:lnTo>
                    <a:pt x="6041" y="750"/>
                  </a:lnTo>
                  <a:lnTo>
                    <a:pt x="6096" y="738"/>
                  </a:lnTo>
                  <a:lnTo>
                    <a:pt x="6141" y="710"/>
                  </a:lnTo>
                  <a:lnTo>
                    <a:pt x="6190" y="721"/>
                  </a:lnTo>
                  <a:lnTo>
                    <a:pt x="6226" y="748"/>
                  </a:lnTo>
                  <a:lnTo>
                    <a:pt x="6264" y="759"/>
                  </a:lnTo>
                  <a:lnTo>
                    <a:pt x="6288" y="782"/>
                  </a:lnTo>
                  <a:lnTo>
                    <a:pt x="6314" y="857"/>
                  </a:lnTo>
                  <a:lnTo>
                    <a:pt x="6316" y="887"/>
                  </a:lnTo>
                  <a:lnTo>
                    <a:pt x="6363" y="940"/>
                  </a:lnTo>
                  <a:lnTo>
                    <a:pt x="6363" y="989"/>
                  </a:lnTo>
                  <a:lnTo>
                    <a:pt x="6345" y="1028"/>
                  </a:lnTo>
                  <a:lnTo>
                    <a:pt x="6373" y="1124"/>
                  </a:lnTo>
                  <a:lnTo>
                    <a:pt x="6373" y="1179"/>
                  </a:lnTo>
                  <a:lnTo>
                    <a:pt x="6386" y="1213"/>
                  </a:lnTo>
                  <a:lnTo>
                    <a:pt x="6425" y="1239"/>
                  </a:lnTo>
                  <a:lnTo>
                    <a:pt x="6493" y="1237"/>
                  </a:lnTo>
                  <a:lnTo>
                    <a:pt x="6557" y="1277"/>
                  </a:lnTo>
                  <a:lnTo>
                    <a:pt x="6618" y="1320"/>
                  </a:lnTo>
                  <a:lnTo>
                    <a:pt x="6604" y="1284"/>
                  </a:lnTo>
                  <a:lnTo>
                    <a:pt x="6604" y="1265"/>
                  </a:lnTo>
                  <a:lnTo>
                    <a:pt x="6548" y="1233"/>
                  </a:lnTo>
                  <a:lnTo>
                    <a:pt x="6520" y="1196"/>
                  </a:lnTo>
                  <a:lnTo>
                    <a:pt x="6480" y="1196"/>
                  </a:lnTo>
                  <a:lnTo>
                    <a:pt x="6429" y="1164"/>
                  </a:lnTo>
                  <a:lnTo>
                    <a:pt x="6422" y="1134"/>
                  </a:lnTo>
                  <a:lnTo>
                    <a:pt x="6424" y="1075"/>
                  </a:lnTo>
                  <a:lnTo>
                    <a:pt x="6392" y="1024"/>
                  </a:lnTo>
                  <a:lnTo>
                    <a:pt x="6392" y="989"/>
                  </a:lnTo>
                  <a:lnTo>
                    <a:pt x="6416" y="917"/>
                  </a:lnTo>
                  <a:lnTo>
                    <a:pt x="6409" y="864"/>
                  </a:lnTo>
                  <a:lnTo>
                    <a:pt x="6410" y="829"/>
                  </a:lnTo>
                  <a:lnTo>
                    <a:pt x="6422" y="806"/>
                  </a:lnTo>
                  <a:lnTo>
                    <a:pt x="6397" y="770"/>
                  </a:lnTo>
                  <a:lnTo>
                    <a:pt x="6356" y="750"/>
                  </a:lnTo>
                  <a:lnTo>
                    <a:pt x="6299" y="676"/>
                  </a:lnTo>
                  <a:lnTo>
                    <a:pt x="6267" y="671"/>
                  </a:lnTo>
                  <a:lnTo>
                    <a:pt x="6220" y="669"/>
                  </a:lnTo>
                  <a:lnTo>
                    <a:pt x="6181" y="689"/>
                  </a:lnTo>
                  <a:lnTo>
                    <a:pt x="6149" y="699"/>
                  </a:lnTo>
                  <a:lnTo>
                    <a:pt x="6094" y="663"/>
                  </a:lnTo>
                  <a:lnTo>
                    <a:pt x="6092" y="603"/>
                  </a:lnTo>
                  <a:lnTo>
                    <a:pt x="6117" y="550"/>
                  </a:lnTo>
                  <a:lnTo>
                    <a:pt x="6158" y="544"/>
                  </a:lnTo>
                  <a:lnTo>
                    <a:pt x="6160" y="520"/>
                  </a:lnTo>
                  <a:lnTo>
                    <a:pt x="6092" y="467"/>
                  </a:lnTo>
                  <a:lnTo>
                    <a:pt x="6081" y="415"/>
                  </a:lnTo>
                  <a:lnTo>
                    <a:pt x="6092" y="373"/>
                  </a:lnTo>
                  <a:lnTo>
                    <a:pt x="6102" y="332"/>
                  </a:lnTo>
                  <a:lnTo>
                    <a:pt x="6124" y="334"/>
                  </a:lnTo>
                  <a:lnTo>
                    <a:pt x="6164" y="371"/>
                  </a:lnTo>
                  <a:lnTo>
                    <a:pt x="6192" y="424"/>
                  </a:lnTo>
                  <a:lnTo>
                    <a:pt x="6209" y="420"/>
                  </a:lnTo>
                  <a:lnTo>
                    <a:pt x="6256" y="345"/>
                  </a:lnTo>
                  <a:lnTo>
                    <a:pt x="6296" y="330"/>
                  </a:lnTo>
                  <a:lnTo>
                    <a:pt x="6345" y="305"/>
                  </a:lnTo>
                  <a:lnTo>
                    <a:pt x="6356" y="272"/>
                  </a:lnTo>
                  <a:lnTo>
                    <a:pt x="6397" y="224"/>
                  </a:lnTo>
                  <a:lnTo>
                    <a:pt x="6448" y="217"/>
                  </a:lnTo>
                  <a:lnTo>
                    <a:pt x="6410" y="247"/>
                  </a:lnTo>
                  <a:lnTo>
                    <a:pt x="6397" y="281"/>
                  </a:lnTo>
                  <a:lnTo>
                    <a:pt x="6407" y="298"/>
                  </a:lnTo>
                  <a:lnTo>
                    <a:pt x="6446" y="277"/>
                  </a:lnTo>
                  <a:lnTo>
                    <a:pt x="6493" y="277"/>
                  </a:lnTo>
                  <a:lnTo>
                    <a:pt x="6510" y="298"/>
                  </a:lnTo>
                  <a:lnTo>
                    <a:pt x="6518" y="337"/>
                  </a:lnTo>
                  <a:lnTo>
                    <a:pt x="6550" y="364"/>
                  </a:lnTo>
                  <a:lnTo>
                    <a:pt x="6548" y="390"/>
                  </a:lnTo>
                  <a:lnTo>
                    <a:pt x="6523" y="426"/>
                  </a:lnTo>
                  <a:lnTo>
                    <a:pt x="6542" y="458"/>
                  </a:lnTo>
                  <a:lnTo>
                    <a:pt x="6561" y="424"/>
                  </a:lnTo>
                  <a:lnTo>
                    <a:pt x="6597" y="368"/>
                  </a:lnTo>
                  <a:lnTo>
                    <a:pt x="6650" y="390"/>
                  </a:lnTo>
                  <a:lnTo>
                    <a:pt x="6687" y="432"/>
                  </a:lnTo>
                  <a:lnTo>
                    <a:pt x="6687" y="469"/>
                  </a:lnTo>
                  <a:lnTo>
                    <a:pt x="6721" y="535"/>
                  </a:lnTo>
                  <a:lnTo>
                    <a:pt x="6740" y="597"/>
                  </a:lnTo>
                  <a:lnTo>
                    <a:pt x="6738" y="671"/>
                  </a:lnTo>
                  <a:lnTo>
                    <a:pt x="6770" y="633"/>
                  </a:lnTo>
                  <a:lnTo>
                    <a:pt x="6774" y="569"/>
                  </a:lnTo>
                  <a:lnTo>
                    <a:pt x="6753" y="533"/>
                  </a:lnTo>
                  <a:lnTo>
                    <a:pt x="6738" y="503"/>
                  </a:lnTo>
                  <a:lnTo>
                    <a:pt x="6736" y="454"/>
                  </a:lnTo>
                  <a:lnTo>
                    <a:pt x="6725" y="432"/>
                  </a:lnTo>
                  <a:lnTo>
                    <a:pt x="6736" y="413"/>
                  </a:lnTo>
                  <a:lnTo>
                    <a:pt x="6766" y="437"/>
                  </a:lnTo>
                  <a:lnTo>
                    <a:pt x="6842" y="497"/>
                  </a:lnTo>
                  <a:lnTo>
                    <a:pt x="6892" y="575"/>
                  </a:lnTo>
                  <a:lnTo>
                    <a:pt x="6953" y="607"/>
                  </a:lnTo>
                  <a:lnTo>
                    <a:pt x="7013" y="618"/>
                  </a:lnTo>
                  <a:lnTo>
                    <a:pt x="7013" y="599"/>
                  </a:lnTo>
                  <a:lnTo>
                    <a:pt x="6983" y="575"/>
                  </a:lnTo>
                  <a:lnTo>
                    <a:pt x="6926" y="550"/>
                  </a:lnTo>
                  <a:lnTo>
                    <a:pt x="6885" y="480"/>
                  </a:lnTo>
                  <a:lnTo>
                    <a:pt x="6875" y="413"/>
                  </a:lnTo>
                  <a:lnTo>
                    <a:pt x="6890" y="345"/>
                  </a:lnTo>
                  <a:lnTo>
                    <a:pt x="6938" y="339"/>
                  </a:lnTo>
                  <a:lnTo>
                    <a:pt x="6986" y="341"/>
                  </a:lnTo>
                  <a:lnTo>
                    <a:pt x="7054" y="381"/>
                  </a:lnTo>
                  <a:lnTo>
                    <a:pt x="7103" y="381"/>
                  </a:lnTo>
                  <a:lnTo>
                    <a:pt x="7122" y="358"/>
                  </a:lnTo>
                  <a:lnTo>
                    <a:pt x="7105" y="334"/>
                  </a:lnTo>
                  <a:lnTo>
                    <a:pt x="7071" y="320"/>
                  </a:lnTo>
                  <a:lnTo>
                    <a:pt x="7069" y="296"/>
                  </a:lnTo>
                  <a:lnTo>
                    <a:pt x="7113" y="240"/>
                  </a:lnTo>
                  <a:lnTo>
                    <a:pt x="7152" y="206"/>
                  </a:lnTo>
                  <a:lnTo>
                    <a:pt x="7137" y="183"/>
                  </a:lnTo>
                  <a:lnTo>
                    <a:pt x="7118" y="153"/>
                  </a:lnTo>
                  <a:lnTo>
                    <a:pt x="7133" y="106"/>
                  </a:lnTo>
                  <a:lnTo>
                    <a:pt x="7163" y="98"/>
                  </a:lnTo>
                  <a:lnTo>
                    <a:pt x="7195" y="110"/>
                  </a:lnTo>
                  <a:lnTo>
                    <a:pt x="7218" y="81"/>
                  </a:lnTo>
                  <a:lnTo>
                    <a:pt x="7227" y="31"/>
                  </a:lnTo>
                  <a:lnTo>
                    <a:pt x="7244" y="12"/>
                  </a:lnTo>
                  <a:lnTo>
                    <a:pt x="7273" y="21"/>
                  </a:lnTo>
                  <a:lnTo>
                    <a:pt x="7295" y="40"/>
                  </a:lnTo>
                  <a:lnTo>
                    <a:pt x="7314" y="44"/>
                  </a:lnTo>
                  <a:lnTo>
                    <a:pt x="7337" y="81"/>
                  </a:lnTo>
                  <a:lnTo>
                    <a:pt x="7354" y="140"/>
                  </a:lnTo>
                  <a:lnTo>
                    <a:pt x="7378" y="159"/>
                  </a:lnTo>
                  <a:lnTo>
                    <a:pt x="7406" y="140"/>
                  </a:lnTo>
                  <a:lnTo>
                    <a:pt x="7404" y="108"/>
                  </a:lnTo>
                  <a:lnTo>
                    <a:pt x="7389" y="64"/>
                  </a:lnTo>
                  <a:lnTo>
                    <a:pt x="7389" y="31"/>
                  </a:lnTo>
                  <a:lnTo>
                    <a:pt x="7408" y="8"/>
                  </a:lnTo>
                  <a:lnTo>
                    <a:pt x="7440" y="0"/>
                  </a:lnTo>
                  <a:lnTo>
                    <a:pt x="7498" y="15"/>
                  </a:lnTo>
                  <a:lnTo>
                    <a:pt x="7581" y="8"/>
                  </a:lnTo>
                  <a:lnTo>
                    <a:pt x="7619" y="29"/>
                  </a:lnTo>
                  <a:lnTo>
                    <a:pt x="7630" y="44"/>
                  </a:lnTo>
                  <a:lnTo>
                    <a:pt x="7651" y="42"/>
                  </a:lnTo>
                  <a:lnTo>
                    <a:pt x="7683" y="17"/>
                  </a:lnTo>
                  <a:lnTo>
                    <a:pt x="7730" y="38"/>
                  </a:lnTo>
                  <a:lnTo>
                    <a:pt x="7822" y="42"/>
                  </a:lnTo>
                  <a:lnTo>
                    <a:pt x="7847" y="64"/>
                  </a:lnTo>
                  <a:lnTo>
                    <a:pt x="7879" y="63"/>
                  </a:lnTo>
                  <a:lnTo>
                    <a:pt x="7911" y="47"/>
                  </a:lnTo>
                  <a:lnTo>
                    <a:pt x="7939" y="68"/>
                  </a:lnTo>
                  <a:lnTo>
                    <a:pt x="7954" y="98"/>
                  </a:lnTo>
                  <a:lnTo>
                    <a:pt x="8022" y="147"/>
                  </a:lnTo>
                  <a:lnTo>
                    <a:pt x="8052" y="134"/>
                  </a:lnTo>
                  <a:lnTo>
                    <a:pt x="8056" y="117"/>
                  </a:lnTo>
                  <a:lnTo>
                    <a:pt x="8080" y="113"/>
                  </a:lnTo>
                  <a:lnTo>
                    <a:pt x="8161" y="164"/>
                  </a:lnTo>
                  <a:lnTo>
                    <a:pt x="8193" y="164"/>
                  </a:lnTo>
                  <a:lnTo>
                    <a:pt x="8248" y="217"/>
                  </a:lnTo>
                  <a:lnTo>
                    <a:pt x="8347" y="224"/>
                  </a:lnTo>
                  <a:lnTo>
                    <a:pt x="8376" y="241"/>
                  </a:lnTo>
                  <a:lnTo>
                    <a:pt x="8432" y="230"/>
                  </a:lnTo>
                  <a:lnTo>
                    <a:pt x="8451" y="247"/>
                  </a:lnTo>
                  <a:lnTo>
                    <a:pt x="8470" y="275"/>
                  </a:lnTo>
                  <a:lnTo>
                    <a:pt x="8519" y="258"/>
                  </a:lnTo>
                  <a:lnTo>
                    <a:pt x="8560" y="268"/>
                  </a:lnTo>
                  <a:lnTo>
                    <a:pt x="8600" y="305"/>
                  </a:lnTo>
                  <a:lnTo>
                    <a:pt x="8681" y="328"/>
                  </a:lnTo>
                  <a:lnTo>
                    <a:pt x="8733" y="366"/>
                  </a:lnTo>
                  <a:lnTo>
                    <a:pt x="8756" y="413"/>
                  </a:lnTo>
                  <a:lnTo>
                    <a:pt x="8795" y="435"/>
                  </a:lnTo>
                  <a:lnTo>
                    <a:pt x="8867" y="480"/>
                  </a:lnTo>
                  <a:lnTo>
                    <a:pt x="8863" y="509"/>
                  </a:lnTo>
                  <a:lnTo>
                    <a:pt x="8835" y="548"/>
                  </a:lnTo>
                  <a:lnTo>
                    <a:pt x="8792" y="544"/>
                  </a:lnTo>
                  <a:lnTo>
                    <a:pt x="8750" y="537"/>
                  </a:lnTo>
                  <a:lnTo>
                    <a:pt x="8716" y="558"/>
                  </a:lnTo>
                  <a:lnTo>
                    <a:pt x="8688" y="590"/>
                  </a:lnTo>
                  <a:lnTo>
                    <a:pt x="8647" y="590"/>
                  </a:lnTo>
                  <a:lnTo>
                    <a:pt x="8628" y="584"/>
                  </a:lnTo>
                  <a:lnTo>
                    <a:pt x="8579" y="597"/>
                  </a:lnTo>
                  <a:lnTo>
                    <a:pt x="8524" y="593"/>
                  </a:lnTo>
                  <a:lnTo>
                    <a:pt x="8427" y="546"/>
                  </a:lnTo>
                  <a:lnTo>
                    <a:pt x="8378" y="531"/>
                  </a:lnTo>
                  <a:lnTo>
                    <a:pt x="8347" y="533"/>
                  </a:lnTo>
                  <a:lnTo>
                    <a:pt x="8304" y="514"/>
                  </a:lnTo>
                  <a:lnTo>
                    <a:pt x="8250" y="512"/>
                  </a:lnTo>
                  <a:lnTo>
                    <a:pt x="8223" y="535"/>
                  </a:lnTo>
                  <a:lnTo>
                    <a:pt x="8191" y="535"/>
                  </a:lnTo>
                  <a:lnTo>
                    <a:pt x="8174" y="516"/>
                  </a:lnTo>
                  <a:lnTo>
                    <a:pt x="8120" y="518"/>
                  </a:lnTo>
                  <a:lnTo>
                    <a:pt x="8044" y="556"/>
                  </a:lnTo>
                  <a:lnTo>
                    <a:pt x="8011" y="569"/>
                  </a:lnTo>
                  <a:lnTo>
                    <a:pt x="7965" y="554"/>
                  </a:lnTo>
                  <a:lnTo>
                    <a:pt x="7926" y="554"/>
                  </a:lnTo>
                  <a:lnTo>
                    <a:pt x="7866" y="582"/>
                  </a:lnTo>
                  <a:lnTo>
                    <a:pt x="7796" y="576"/>
                  </a:lnTo>
                  <a:lnTo>
                    <a:pt x="7768" y="541"/>
                  </a:lnTo>
                  <a:lnTo>
                    <a:pt x="7762" y="490"/>
                  </a:lnTo>
                  <a:lnTo>
                    <a:pt x="7788" y="473"/>
                  </a:lnTo>
                  <a:lnTo>
                    <a:pt x="7815" y="471"/>
                  </a:lnTo>
                  <a:lnTo>
                    <a:pt x="7824" y="443"/>
                  </a:lnTo>
                  <a:lnTo>
                    <a:pt x="7809" y="426"/>
                  </a:lnTo>
                  <a:lnTo>
                    <a:pt x="7771" y="420"/>
                  </a:lnTo>
                  <a:lnTo>
                    <a:pt x="7732" y="430"/>
                  </a:lnTo>
                  <a:lnTo>
                    <a:pt x="7687" y="469"/>
                  </a:lnTo>
                  <a:lnTo>
                    <a:pt x="7692" y="514"/>
                  </a:lnTo>
                  <a:lnTo>
                    <a:pt x="7722" y="554"/>
                  </a:lnTo>
                  <a:lnTo>
                    <a:pt x="7751" y="558"/>
                  </a:lnTo>
                  <a:lnTo>
                    <a:pt x="7739" y="588"/>
                  </a:lnTo>
                  <a:lnTo>
                    <a:pt x="7704" y="614"/>
                  </a:lnTo>
                  <a:lnTo>
                    <a:pt x="7677" y="608"/>
                  </a:lnTo>
                  <a:lnTo>
                    <a:pt x="7640" y="608"/>
                  </a:lnTo>
                  <a:lnTo>
                    <a:pt x="7581" y="610"/>
                  </a:lnTo>
                  <a:lnTo>
                    <a:pt x="7566" y="625"/>
                  </a:lnTo>
                  <a:lnTo>
                    <a:pt x="7515" y="631"/>
                  </a:lnTo>
                  <a:lnTo>
                    <a:pt x="7463" y="616"/>
                  </a:lnTo>
                  <a:lnTo>
                    <a:pt x="7397" y="614"/>
                  </a:lnTo>
                  <a:lnTo>
                    <a:pt x="7333" y="646"/>
                  </a:lnTo>
                  <a:lnTo>
                    <a:pt x="7237" y="706"/>
                  </a:lnTo>
                  <a:lnTo>
                    <a:pt x="7229" y="744"/>
                  </a:lnTo>
                  <a:lnTo>
                    <a:pt x="7231" y="812"/>
                  </a:lnTo>
                  <a:lnTo>
                    <a:pt x="7210" y="849"/>
                  </a:lnTo>
                  <a:lnTo>
                    <a:pt x="7207" y="880"/>
                  </a:lnTo>
                  <a:lnTo>
                    <a:pt x="7220" y="896"/>
                  </a:lnTo>
                  <a:lnTo>
                    <a:pt x="7259" y="883"/>
                  </a:lnTo>
                  <a:lnTo>
                    <a:pt x="7261" y="834"/>
                  </a:lnTo>
                  <a:lnTo>
                    <a:pt x="7274" y="806"/>
                  </a:lnTo>
                  <a:lnTo>
                    <a:pt x="7274" y="785"/>
                  </a:lnTo>
                  <a:lnTo>
                    <a:pt x="7299" y="763"/>
                  </a:lnTo>
                  <a:lnTo>
                    <a:pt x="7354" y="763"/>
                  </a:lnTo>
                  <a:lnTo>
                    <a:pt x="7386" y="755"/>
                  </a:lnTo>
                  <a:lnTo>
                    <a:pt x="7393" y="772"/>
                  </a:lnTo>
                  <a:lnTo>
                    <a:pt x="7382" y="804"/>
                  </a:lnTo>
                  <a:lnTo>
                    <a:pt x="7363" y="848"/>
                  </a:lnTo>
                  <a:lnTo>
                    <a:pt x="7369" y="864"/>
                  </a:lnTo>
                  <a:lnTo>
                    <a:pt x="7382" y="864"/>
                  </a:lnTo>
                  <a:lnTo>
                    <a:pt x="7408" y="832"/>
                  </a:lnTo>
                  <a:lnTo>
                    <a:pt x="7425" y="759"/>
                  </a:lnTo>
                  <a:cubicBezTo>
                    <a:pt x="7425" y="759"/>
                    <a:pt x="7457" y="716"/>
                    <a:pt x="7461" y="712"/>
                  </a:cubicBezTo>
                  <a:cubicBezTo>
                    <a:pt x="7463" y="706"/>
                    <a:pt x="7514" y="684"/>
                    <a:pt x="7514" y="684"/>
                  </a:cubicBezTo>
                  <a:lnTo>
                    <a:pt x="7546" y="688"/>
                  </a:lnTo>
                  <a:lnTo>
                    <a:pt x="7610" y="682"/>
                  </a:lnTo>
                  <a:lnTo>
                    <a:pt x="7655" y="680"/>
                  </a:lnTo>
                  <a:lnTo>
                    <a:pt x="7690" y="667"/>
                  </a:lnTo>
                  <a:lnTo>
                    <a:pt x="7709" y="674"/>
                  </a:lnTo>
                  <a:lnTo>
                    <a:pt x="7724" y="706"/>
                  </a:lnTo>
                  <a:lnTo>
                    <a:pt x="7754" y="770"/>
                  </a:lnTo>
                  <a:lnTo>
                    <a:pt x="7777" y="787"/>
                  </a:lnTo>
                  <a:lnTo>
                    <a:pt x="7798" y="784"/>
                  </a:lnTo>
                  <a:lnTo>
                    <a:pt x="7798" y="753"/>
                  </a:lnTo>
                  <a:lnTo>
                    <a:pt x="7781" y="691"/>
                  </a:lnTo>
                  <a:lnTo>
                    <a:pt x="7798" y="678"/>
                  </a:lnTo>
                  <a:lnTo>
                    <a:pt x="7852" y="669"/>
                  </a:lnTo>
                  <a:lnTo>
                    <a:pt x="7896" y="678"/>
                  </a:lnTo>
                  <a:lnTo>
                    <a:pt x="7956" y="667"/>
                  </a:lnTo>
                  <a:lnTo>
                    <a:pt x="8018" y="661"/>
                  </a:lnTo>
                  <a:lnTo>
                    <a:pt x="8091" y="633"/>
                  </a:lnTo>
                  <a:lnTo>
                    <a:pt x="8140" y="618"/>
                  </a:lnTo>
                  <a:lnTo>
                    <a:pt x="8233" y="608"/>
                  </a:lnTo>
                  <a:lnTo>
                    <a:pt x="8300" y="624"/>
                  </a:lnTo>
                  <a:lnTo>
                    <a:pt x="8351" y="654"/>
                  </a:lnTo>
                  <a:lnTo>
                    <a:pt x="8398" y="665"/>
                  </a:lnTo>
                  <a:lnTo>
                    <a:pt x="8432" y="682"/>
                  </a:lnTo>
                  <a:lnTo>
                    <a:pt x="8481" y="695"/>
                  </a:lnTo>
                  <a:lnTo>
                    <a:pt x="8519" y="723"/>
                  </a:lnTo>
                  <a:lnTo>
                    <a:pt x="8549" y="735"/>
                  </a:lnTo>
                  <a:lnTo>
                    <a:pt x="8579" y="721"/>
                  </a:lnTo>
                  <a:lnTo>
                    <a:pt x="8617" y="712"/>
                  </a:lnTo>
                  <a:lnTo>
                    <a:pt x="8639" y="725"/>
                  </a:lnTo>
                  <a:lnTo>
                    <a:pt x="8656" y="752"/>
                  </a:lnTo>
                  <a:lnTo>
                    <a:pt x="8683" y="748"/>
                  </a:lnTo>
                  <a:lnTo>
                    <a:pt x="8724" y="710"/>
                  </a:lnTo>
                  <a:lnTo>
                    <a:pt x="8758" y="710"/>
                  </a:lnTo>
                  <a:lnTo>
                    <a:pt x="8803" y="716"/>
                  </a:lnTo>
                  <a:lnTo>
                    <a:pt x="8871" y="678"/>
                  </a:lnTo>
                  <a:lnTo>
                    <a:pt x="8908" y="639"/>
                  </a:lnTo>
                  <a:lnTo>
                    <a:pt x="8937" y="633"/>
                  </a:lnTo>
                  <a:lnTo>
                    <a:pt x="8957" y="644"/>
                  </a:lnTo>
                  <a:lnTo>
                    <a:pt x="8991" y="686"/>
                  </a:lnTo>
                  <a:lnTo>
                    <a:pt x="9035" y="716"/>
                  </a:lnTo>
                  <a:lnTo>
                    <a:pt x="9035" y="733"/>
                  </a:lnTo>
                  <a:lnTo>
                    <a:pt x="9012" y="759"/>
                  </a:lnTo>
                  <a:lnTo>
                    <a:pt x="9008" y="782"/>
                  </a:lnTo>
                  <a:lnTo>
                    <a:pt x="9033" y="799"/>
                  </a:lnTo>
                  <a:lnTo>
                    <a:pt x="9044" y="819"/>
                  </a:lnTo>
                  <a:lnTo>
                    <a:pt x="9044" y="853"/>
                  </a:lnTo>
                  <a:lnTo>
                    <a:pt x="8974" y="912"/>
                  </a:lnTo>
                  <a:lnTo>
                    <a:pt x="8899" y="934"/>
                  </a:lnTo>
                  <a:lnTo>
                    <a:pt x="8859" y="923"/>
                  </a:lnTo>
                  <a:lnTo>
                    <a:pt x="8818" y="898"/>
                  </a:lnTo>
                  <a:lnTo>
                    <a:pt x="8790" y="868"/>
                  </a:lnTo>
                  <a:lnTo>
                    <a:pt x="8773" y="881"/>
                  </a:lnTo>
                  <a:lnTo>
                    <a:pt x="8777" y="915"/>
                  </a:lnTo>
                  <a:lnTo>
                    <a:pt x="8820" y="953"/>
                  </a:lnTo>
                  <a:lnTo>
                    <a:pt x="8826" y="974"/>
                  </a:lnTo>
                  <a:lnTo>
                    <a:pt x="8818" y="985"/>
                  </a:lnTo>
                  <a:lnTo>
                    <a:pt x="8769" y="968"/>
                  </a:lnTo>
                  <a:lnTo>
                    <a:pt x="8743" y="942"/>
                  </a:lnTo>
                  <a:lnTo>
                    <a:pt x="8716" y="942"/>
                  </a:lnTo>
                  <a:lnTo>
                    <a:pt x="8715" y="972"/>
                  </a:lnTo>
                  <a:lnTo>
                    <a:pt x="8733" y="1002"/>
                  </a:lnTo>
                  <a:lnTo>
                    <a:pt x="8771" y="1017"/>
                  </a:lnTo>
                  <a:lnTo>
                    <a:pt x="8822" y="1023"/>
                  </a:lnTo>
                  <a:lnTo>
                    <a:pt x="8875" y="1047"/>
                  </a:lnTo>
                  <a:lnTo>
                    <a:pt x="8914" y="1040"/>
                  </a:lnTo>
                  <a:lnTo>
                    <a:pt x="8989" y="1004"/>
                  </a:lnTo>
                  <a:lnTo>
                    <a:pt x="9018" y="1004"/>
                  </a:lnTo>
                  <a:lnTo>
                    <a:pt x="9036" y="1023"/>
                  </a:lnTo>
                  <a:lnTo>
                    <a:pt x="9040" y="1004"/>
                  </a:lnTo>
                  <a:lnTo>
                    <a:pt x="9040" y="970"/>
                  </a:lnTo>
                  <a:lnTo>
                    <a:pt x="9082" y="962"/>
                  </a:lnTo>
                  <a:lnTo>
                    <a:pt x="9187" y="964"/>
                  </a:lnTo>
                  <a:lnTo>
                    <a:pt x="9213" y="983"/>
                  </a:lnTo>
                  <a:lnTo>
                    <a:pt x="9221" y="1013"/>
                  </a:lnTo>
                  <a:lnTo>
                    <a:pt x="9245" y="1028"/>
                  </a:lnTo>
                  <a:lnTo>
                    <a:pt x="9276" y="1019"/>
                  </a:lnTo>
                  <a:lnTo>
                    <a:pt x="9287" y="1004"/>
                  </a:lnTo>
                  <a:lnTo>
                    <a:pt x="9311" y="1015"/>
                  </a:lnTo>
                  <a:lnTo>
                    <a:pt x="9324" y="1049"/>
                  </a:lnTo>
                  <a:lnTo>
                    <a:pt x="9355" y="1079"/>
                  </a:lnTo>
                  <a:lnTo>
                    <a:pt x="9424" y="1090"/>
                  </a:lnTo>
                  <a:lnTo>
                    <a:pt x="9452" y="1115"/>
                  </a:lnTo>
                  <a:lnTo>
                    <a:pt x="9458" y="1145"/>
                  </a:lnTo>
                  <a:lnTo>
                    <a:pt x="9507" y="1186"/>
                  </a:lnTo>
                  <a:lnTo>
                    <a:pt x="9569" y="1211"/>
                  </a:lnTo>
                  <a:lnTo>
                    <a:pt x="9618" y="1250"/>
                  </a:lnTo>
                  <a:lnTo>
                    <a:pt x="9626" y="1273"/>
                  </a:lnTo>
                  <a:lnTo>
                    <a:pt x="9626" y="1322"/>
                  </a:lnTo>
                  <a:lnTo>
                    <a:pt x="9605" y="1337"/>
                  </a:lnTo>
                  <a:lnTo>
                    <a:pt x="9597" y="1363"/>
                  </a:lnTo>
                  <a:lnTo>
                    <a:pt x="9597" y="1397"/>
                  </a:lnTo>
                  <a:lnTo>
                    <a:pt x="9567" y="1414"/>
                  </a:lnTo>
                  <a:lnTo>
                    <a:pt x="9520" y="1450"/>
                  </a:lnTo>
                  <a:lnTo>
                    <a:pt x="9483" y="1461"/>
                  </a:lnTo>
                  <a:lnTo>
                    <a:pt x="9462" y="1452"/>
                  </a:lnTo>
                  <a:lnTo>
                    <a:pt x="9443" y="1461"/>
                  </a:lnTo>
                  <a:lnTo>
                    <a:pt x="9445" y="1486"/>
                  </a:lnTo>
                  <a:lnTo>
                    <a:pt x="9430" y="1504"/>
                  </a:lnTo>
                  <a:lnTo>
                    <a:pt x="9387" y="1533"/>
                  </a:lnTo>
                  <a:lnTo>
                    <a:pt x="9296" y="1568"/>
                  </a:lnTo>
                  <a:lnTo>
                    <a:pt x="9230" y="1572"/>
                  </a:lnTo>
                  <a:lnTo>
                    <a:pt x="9211" y="1582"/>
                  </a:lnTo>
                  <a:lnTo>
                    <a:pt x="9174" y="1582"/>
                  </a:lnTo>
                  <a:lnTo>
                    <a:pt x="9147" y="1553"/>
                  </a:lnTo>
                  <a:lnTo>
                    <a:pt x="9127" y="1535"/>
                  </a:lnTo>
                  <a:lnTo>
                    <a:pt x="9112" y="1540"/>
                  </a:lnTo>
                  <a:lnTo>
                    <a:pt x="9112" y="1568"/>
                  </a:lnTo>
                  <a:lnTo>
                    <a:pt x="9136" y="1584"/>
                  </a:lnTo>
                  <a:lnTo>
                    <a:pt x="9131" y="1602"/>
                  </a:lnTo>
                  <a:lnTo>
                    <a:pt x="9085" y="1602"/>
                  </a:lnTo>
                  <a:lnTo>
                    <a:pt x="9038" y="1589"/>
                  </a:lnTo>
                  <a:lnTo>
                    <a:pt x="8999" y="1612"/>
                  </a:lnTo>
                  <a:lnTo>
                    <a:pt x="8978" y="1612"/>
                  </a:lnTo>
                  <a:lnTo>
                    <a:pt x="8946" y="1591"/>
                  </a:lnTo>
                  <a:lnTo>
                    <a:pt x="8897" y="1589"/>
                  </a:lnTo>
                  <a:lnTo>
                    <a:pt x="8863" y="1616"/>
                  </a:lnTo>
                  <a:lnTo>
                    <a:pt x="8797" y="1644"/>
                  </a:lnTo>
                  <a:lnTo>
                    <a:pt x="8760" y="1642"/>
                  </a:lnTo>
                  <a:lnTo>
                    <a:pt x="8735" y="1625"/>
                  </a:lnTo>
                  <a:lnTo>
                    <a:pt x="8696" y="1627"/>
                  </a:lnTo>
                  <a:lnTo>
                    <a:pt x="8654" y="1612"/>
                  </a:lnTo>
                  <a:lnTo>
                    <a:pt x="8620" y="1608"/>
                  </a:lnTo>
                  <a:lnTo>
                    <a:pt x="8600" y="1625"/>
                  </a:lnTo>
                  <a:lnTo>
                    <a:pt x="8547" y="1634"/>
                  </a:lnTo>
                  <a:lnTo>
                    <a:pt x="8513" y="1623"/>
                  </a:lnTo>
                  <a:lnTo>
                    <a:pt x="8453" y="1578"/>
                  </a:lnTo>
                  <a:lnTo>
                    <a:pt x="8428" y="1580"/>
                  </a:lnTo>
                  <a:lnTo>
                    <a:pt x="8415" y="1570"/>
                  </a:lnTo>
                  <a:lnTo>
                    <a:pt x="8344" y="1568"/>
                  </a:lnTo>
                  <a:lnTo>
                    <a:pt x="8306" y="1550"/>
                  </a:lnTo>
                  <a:lnTo>
                    <a:pt x="8274" y="1542"/>
                  </a:lnTo>
                  <a:lnTo>
                    <a:pt x="8225" y="1555"/>
                  </a:lnTo>
                  <a:lnTo>
                    <a:pt x="8182" y="1552"/>
                  </a:lnTo>
                  <a:lnTo>
                    <a:pt x="8137" y="1535"/>
                  </a:lnTo>
                  <a:lnTo>
                    <a:pt x="8103" y="1542"/>
                  </a:lnTo>
                  <a:lnTo>
                    <a:pt x="8073" y="1572"/>
                  </a:lnTo>
                  <a:lnTo>
                    <a:pt x="8033" y="1584"/>
                  </a:lnTo>
                  <a:lnTo>
                    <a:pt x="7977" y="1576"/>
                  </a:lnTo>
                  <a:lnTo>
                    <a:pt x="7935" y="1600"/>
                  </a:lnTo>
                  <a:lnTo>
                    <a:pt x="7928" y="1616"/>
                  </a:lnTo>
                  <a:lnTo>
                    <a:pt x="7911" y="1616"/>
                  </a:lnTo>
                  <a:lnTo>
                    <a:pt x="7901" y="1570"/>
                  </a:lnTo>
                  <a:lnTo>
                    <a:pt x="7875" y="1557"/>
                  </a:lnTo>
                  <a:lnTo>
                    <a:pt x="7837" y="1559"/>
                  </a:lnTo>
                  <a:lnTo>
                    <a:pt x="7820" y="1550"/>
                  </a:lnTo>
                  <a:lnTo>
                    <a:pt x="7785" y="1550"/>
                  </a:lnTo>
                  <a:lnTo>
                    <a:pt x="7779" y="1568"/>
                  </a:lnTo>
                  <a:lnTo>
                    <a:pt x="7794" y="1572"/>
                  </a:lnTo>
                  <a:lnTo>
                    <a:pt x="7849" y="1572"/>
                  </a:lnTo>
                  <a:lnTo>
                    <a:pt x="7871" y="1591"/>
                  </a:lnTo>
                  <a:lnTo>
                    <a:pt x="7882" y="1616"/>
                  </a:lnTo>
                  <a:lnTo>
                    <a:pt x="7869" y="1648"/>
                  </a:lnTo>
                  <a:lnTo>
                    <a:pt x="7837" y="1668"/>
                  </a:lnTo>
                  <a:lnTo>
                    <a:pt x="7813" y="1663"/>
                  </a:lnTo>
                  <a:lnTo>
                    <a:pt x="7773" y="1666"/>
                  </a:lnTo>
                  <a:lnTo>
                    <a:pt x="7734" y="1691"/>
                  </a:lnTo>
                  <a:lnTo>
                    <a:pt x="7685" y="1712"/>
                  </a:lnTo>
                  <a:lnTo>
                    <a:pt x="7613" y="1717"/>
                  </a:lnTo>
                  <a:lnTo>
                    <a:pt x="7578" y="1734"/>
                  </a:lnTo>
                  <a:lnTo>
                    <a:pt x="7559" y="1761"/>
                  </a:lnTo>
                  <a:lnTo>
                    <a:pt x="7523" y="1770"/>
                  </a:lnTo>
                  <a:lnTo>
                    <a:pt x="7476" y="1770"/>
                  </a:lnTo>
                  <a:lnTo>
                    <a:pt x="7423" y="1798"/>
                  </a:lnTo>
                  <a:lnTo>
                    <a:pt x="7387" y="1804"/>
                  </a:lnTo>
                  <a:lnTo>
                    <a:pt x="7363" y="1834"/>
                  </a:lnTo>
                  <a:lnTo>
                    <a:pt x="7361" y="1873"/>
                  </a:lnTo>
                  <a:lnTo>
                    <a:pt x="7387" y="1898"/>
                  </a:lnTo>
                  <a:lnTo>
                    <a:pt x="7395" y="1930"/>
                  </a:lnTo>
                  <a:lnTo>
                    <a:pt x="7395" y="1969"/>
                  </a:lnTo>
                  <a:lnTo>
                    <a:pt x="7416" y="2003"/>
                  </a:lnTo>
                  <a:lnTo>
                    <a:pt x="7442" y="2003"/>
                  </a:lnTo>
                  <a:lnTo>
                    <a:pt x="7463" y="1973"/>
                  </a:lnTo>
                  <a:lnTo>
                    <a:pt x="7468" y="1936"/>
                  </a:lnTo>
                  <a:lnTo>
                    <a:pt x="7502" y="1905"/>
                  </a:lnTo>
                  <a:lnTo>
                    <a:pt x="7544" y="1896"/>
                  </a:lnTo>
                  <a:lnTo>
                    <a:pt x="7579" y="1875"/>
                  </a:lnTo>
                  <a:lnTo>
                    <a:pt x="7625" y="1870"/>
                  </a:lnTo>
                  <a:lnTo>
                    <a:pt x="7668" y="1872"/>
                  </a:lnTo>
                  <a:lnTo>
                    <a:pt x="7687" y="1847"/>
                  </a:lnTo>
                  <a:lnTo>
                    <a:pt x="7717" y="1817"/>
                  </a:lnTo>
                  <a:lnTo>
                    <a:pt x="7783" y="1798"/>
                  </a:lnTo>
                  <a:lnTo>
                    <a:pt x="7888" y="1761"/>
                  </a:lnTo>
                  <a:lnTo>
                    <a:pt x="7922" y="1764"/>
                  </a:lnTo>
                  <a:lnTo>
                    <a:pt x="7922" y="1776"/>
                  </a:lnTo>
                  <a:lnTo>
                    <a:pt x="7916" y="1811"/>
                  </a:lnTo>
                  <a:lnTo>
                    <a:pt x="7928" y="1815"/>
                  </a:lnTo>
                  <a:lnTo>
                    <a:pt x="7965" y="1785"/>
                  </a:lnTo>
                  <a:lnTo>
                    <a:pt x="7969" y="1745"/>
                  </a:lnTo>
                  <a:lnTo>
                    <a:pt x="7999" y="1697"/>
                  </a:lnTo>
                  <a:lnTo>
                    <a:pt x="8029" y="1693"/>
                  </a:lnTo>
                  <a:lnTo>
                    <a:pt x="8078" y="1702"/>
                  </a:lnTo>
                  <a:lnTo>
                    <a:pt x="8107" y="1712"/>
                  </a:lnTo>
                  <a:lnTo>
                    <a:pt x="8161" y="1700"/>
                  </a:lnTo>
                  <a:lnTo>
                    <a:pt x="8227" y="1700"/>
                  </a:lnTo>
                  <a:lnTo>
                    <a:pt x="8272" y="1725"/>
                  </a:lnTo>
                  <a:lnTo>
                    <a:pt x="8329" y="1732"/>
                  </a:lnTo>
                  <a:lnTo>
                    <a:pt x="8443" y="1719"/>
                  </a:lnTo>
                  <a:lnTo>
                    <a:pt x="8483" y="1729"/>
                  </a:lnTo>
                  <a:lnTo>
                    <a:pt x="8534" y="1753"/>
                  </a:lnTo>
                  <a:lnTo>
                    <a:pt x="8613" y="1772"/>
                  </a:lnTo>
                  <a:lnTo>
                    <a:pt x="8709" y="1777"/>
                  </a:lnTo>
                  <a:lnTo>
                    <a:pt x="8750" y="1776"/>
                  </a:lnTo>
                  <a:lnTo>
                    <a:pt x="8756" y="1802"/>
                  </a:lnTo>
                  <a:lnTo>
                    <a:pt x="8773" y="1821"/>
                  </a:lnTo>
                  <a:lnTo>
                    <a:pt x="8765" y="1847"/>
                  </a:lnTo>
                  <a:lnTo>
                    <a:pt x="8733" y="1872"/>
                  </a:lnTo>
                  <a:lnTo>
                    <a:pt x="8726" y="1909"/>
                  </a:lnTo>
                  <a:lnTo>
                    <a:pt x="8698" y="1960"/>
                  </a:lnTo>
                  <a:lnTo>
                    <a:pt x="8669" y="1973"/>
                  </a:lnTo>
                  <a:lnTo>
                    <a:pt x="8547" y="1990"/>
                  </a:lnTo>
                  <a:lnTo>
                    <a:pt x="8489" y="2013"/>
                  </a:lnTo>
                  <a:lnTo>
                    <a:pt x="8466" y="2015"/>
                  </a:lnTo>
                  <a:lnTo>
                    <a:pt x="8445" y="2005"/>
                  </a:lnTo>
                  <a:lnTo>
                    <a:pt x="8432" y="2009"/>
                  </a:lnTo>
                  <a:lnTo>
                    <a:pt x="8419" y="2047"/>
                  </a:lnTo>
                  <a:lnTo>
                    <a:pt x="8423" y="2079"/>
                  </a:lnTo>
                  <a:lnTo>
                    <a:pt x="8411" y="2116"/>
                  </a:lnTo>
                  <a:lnTo>
                    <a:pt x="8415" y="2146"/>
                  </a:lnTo>
                  <a:lnTo>
                    <a:pt x="8434" y="2154"/>
                  </a:lnTo>
                  <a:lnTo>
                    <a:pt x="8491" y="2131"/>
                  </a:lnTo>
                  <a:lnTo>
                    <a:pt x="8562" y="2116"/>
                  </a:lnTo>
                  <a:lnTo>
                    <a:pt x="8611" y="2094"/>
                  </a:lnTo>
                  <a:cubicBezTo>
                    <a:pt x="8611" y="2094"/>
                    <a:pt x="8696" y="2090"/>
                    <a:pt x="8699" y="2092"/>
                  </a:cubicBezTo>
                  <a:cubicBezTo>
                    <a:pt x="8705" y="2092"/>
                    <a:pt x="8786" y="2122"/>
                    <a:pt x="8786" y="2122"/>
                  </a:cubicBezTo>
                  <a:lnTo>
                    <a:pt x="8816" y="2122"/>
                  </a:lnTo>
                  <a:lnTo>
                    <a:pt x="8854" y="2146"/>
                  </a:lnTo>
                  <a:lnTo>
                    <a:pt x="8873" y="2129"/>
                  </a:lnTo>
                  <a:lnTo>
                    <a:pt x="8893" y="2103"/>
                  </a:lnTo>
                  <a:lnTo>
                    <a:pt x="8908" y="2101"/>
                  </a:lnTo>
                  <a:lnTo>
                    <a:pt x="8939" y="2109"/>
                  </a:lnTo>
                  <a:lnTo>
                    <a:pt x="8963" y="2131"/>
                  </a:lnTo>
                  <a:lnTo>
                    <a:pt x="9008" y="2075"/>
                  </a:lnTo>
                  <a:lnTo>
                    <a:pt x="9027" y="2003"/>
                  </a:lnTo>
                  <a:lnTo>
                    <a:pt x="9031" y="1932"/>
                  </a:lnTo>
                  <a:lnTo>
                    <a:pt x="9044" y="1904"/>
                  </a:lnTo>
                  <a:lnTo>
                    <a:pt x="9035" y="1883"/>
                  </a:lnTo>
                  <a:lnTo>
                    <a:pt x="9042" y="1845"/>
                  </a:lnTo>
                  <a:lnTo>
                    <a:pt x="9080" y="1821"/>
                  </a:lnTo>
                  <a:lnTo>
                    <a:pt x="9134" y="1823"/>
                  </a:lnTo>
                  <a:lnTo>
                    <a:pt x="9193" y="1840"/>
                  </a:lnTo>
                  <a:lnTo>
                    <a:pt x="9259" y="1838"/>
                  </a:lnTo>
                  <a:lnTo>
                    <a:pt x="9313" y="1826"/>
                  </a:lnTo>
                  <a:lnTo>
                    <a:pt x="9349" y="1836"/>
                  </a:lnTo>
                  <a:lnTo>
                    <a:pt x="9358" y="1883"/>
                  </a:lnTo>
                  <a:lnTo>
                    <a:pt x="9355" y="1969"/>
                  </a:lnTo>
                  <a:lnTo>
                    <a:pt x="9358" y="2030"/>
                  </a:lnTo>
                  <a:lnTo>
                    <a:pt x="9313" y="2086"/>
                  </a:lnTo>
                  <a:lnTo>
                    <a:pt x="9276" y="2167"/>
                  </a:lnTo>
                  <a:lnTo>
                    <a:pt x="9264" y="2227"/>
                  </a:lnTo>
                  <a:lnTo>
                    <a:pt x="9242" y="2273"/>
                  </a:lnTo>
                  <a:lnTo>
                    <a:pt x="9097" y="2402"/>
                  </a:lnTo>
                  <a:lnTo>
                    <a:pt x="9068" y="2402"/>
                  </a:lnTo>
                  <a:lnTo>
                    <a:pt x="9055" y="2393"/>
                  </a:lnTo>
                  <a:lnTo>
                    <a:pt x="9014" y="2410"/>
                  </a:lnTo>
                  <a:lnTo>
                    <a:pt x="8982" y="2446"/>
                  </a:lnTo>
                  <a:lnTo>
                    <a:pt x="8950" y="2431"/>
                  </a:lnTo>
                  <a:lnTo>
                    <a:pt x="8933" y="2438"/>
                  </a:lnTo>
                  <a:lnTo>
                    <a:pt x="8897" y="2495"/>
                  </a:lnTo>
                  <a:lnTo>
                    <a:pt x="8893" y="2529"/>
                  </a:lnTo>
                  <a:lnTo>
                    <a:pt x="8850" y="2549"/>
                  </a:lnTo>
                  <a:lnTo>
                    <a:pt x="8818" y="2587"/>
                  </a:lnTo>
                  <a:lnTo>
                    <a:pt x="8792" y="2579"/>
                  </a:lnTo>
                  <a:lnTo>
                    <a:pt x="8782" y="2562"/>
                  </a:lnTo>
                  <a:lnTo>
                    <a:pt x="8767" y="2587"/>
                  </a:lnTo>
                  <a:lnTo>
                    <a:pt x="8775" y="2619"/>
                  </a:lnTo>
                  <a:lnTo>
                    <a:pt x="8756" y="2655"/>
                  </a:lnTo>
                  <a:lnTo>
                    <a:pt x="8711" y="2721"/>
                  </a:lnTo>
                  <a:lnTo>
                    <a:pt x="8667" y="2747"/>
                  </a:lnTo>
                  <a:lnTo>
                    <a:pt x="8649" y="2779"/>
                  </a:lnTo>
                  <a:lnTo>
                    <a:pt x="8579" y="2839"/>
                  </a:lnTo>
                  <a:lnTo>
                    <a:pt x="8530" y="2886"/>
                  </a:lnTo>
                  <a:lnTo>
                    <a:pt x="8492" y="2896"/>
                  </a:lnTo>
                  <a:lnTo>
                    <a:pt x="8428" y="2943"/>
                  </a:lnTo>
                  <a:lnTo>
                    <a:pt x="8417" y="2967"/>
                  </a:lnTo>
                  <a:lnTo>
                    <a:pt x="8378" y="2969"/>
                  </a:lnTo>
                  <a:lnTo>
                    <a:pt x="8378" y="3014"/>
                  </a:lnTo>
                  <a:lnTo>
                    <a:pt x="8381" y="3057"/>
                  </a:lnTo>
                  <a:lnTo>
                    <a:pt x="8359" y="3112"/>
                  </a:lnTo>
                  <a:lnTo>
                    <a:pt x="8370" y="3137"/>
                  </a:lnTo>
                  <a:lnTo>
                    <a:pt x="8385" y="3110"/>
                  </a:lnTo>
                  <a:lnTo>
                    <a:pt x="8395" y="3073"/>
                  </a:lnTo>
                  <a:lnTo>
                    <a:pt x="8442" y="3018"/>
                  </a:lnTo>
                  <a:lnTo>
                    <a:pt x="8477" y="2963"/>
                  </a:lnTo>
                  <a:lnTo>
                    <a:pt x="8528" y="2931"/>
                  </a:lnTo>
                  <a:lnTo>
                    <a:pt x="8545" y="2931"/>
                  </a:lnTo>
                  <a:lnTo>
                    <a:pt x="8558" y="2950"/>
                  </a:lnTo>
                  <a:lnTo>
                    <a:pt x="8598" y="2903"/>
                  </a:lnTo>
                  <a:lnTo>
                    <a:pt x="8688" y="2833"/>
                  </a:lnTo>
                  <a:lnTo>
                    <a:pt x="8715" y="2826"/>
                  </a:lnTo>
                  <a:lnTo>
                    <a:pt x="8722" y="2783"/>
                  </a:lnTo>
                  <a:lnTo>
                    <a:pt x="8811" y="2713"/>
                  </a:lnTo>
                  <a:lnTo>
                    <a:pt x="8867" y="2653"/>
                  </a:lnTo>
                  <a:lnTo>
                    <a:pt x="8905" y="2634"/>
                  </a:lnTo>
                  <a:lnTo>
                    <a:pt x="8935" y="2641"/>
                  </a:lnTo>
                  <a:lnTo>
                    <a:pt x="8982" y="2640"/>
                  </a:lnTo>
                  <a:lnTo>
                    <a:pt x="9012" y="2613"/>
                  </a:lnTo>
                  <a:lnTo>
                    <a:pt x="9018" y="2589"/>
                  </a:lnTo>
                  <a:lnTo>
                    <a:pt x="9070" y="2587"/>
                  </a:lnTo>
                  <a:lnTo>
                    <a:pt x="9142" y="2587"/>
                  </a:lnTo>
                  <a:lnTo>
                    <a:pt x="9210" y="2549"/>
                  </a:lnTo>
                  <a:lnTo>
                    <a:pt x="9255" y="2502"/>
                  </a:lnTo>
                  <a:lnTo>
                    <a:pt x="9296" y="2502"/>
                  </a:lnTo>
                  <a:lnTo>
                    <a:pt x="9340" y="2472"/>
                  </a:lnTo>
                  <a:lnTo>
                    <a:pt x="9368" y="2446"/>
                  </a:lnTo>
                  <a:lnTo>
                    <a:pt x="9404" y="2440"/>
                  </a:lnTo>
                  <a:lnTo>
                    <a:pt x="9437" y="2402"/>
                  </a:lnTo>
                  <a:lnTo>
                    <a:pt x="9507" y="2337"/>
                  </a:lnTo>
                  <a:lnTo>
                    <a:pt x="9524" y="2286"/>
                  </a:lnTo>
                  <a:lnTo>
                    <a:pt x="9524" y="2252"/>
                  </a:lnTo>
                  <a:lnTo>
                    <a:pt x="9554" y="2218"/>
                  </a:lnTo>
                  <a:lnTo>
                    <a:pt x="9571" y="2192"/>
                  </a:lnTo>
                  <a:lnTo>
                    <a:pt x="9596" y="2177"/>
                  </a:lnTo>
                  <a:lnTo>
                    <a:pt x="9594" y="2205"/>
                  </a:lnTo>
                  <a:lnTo>
                    <a:pt x="9614" y="2241"/>
                  </a:lnTo>
                  <a:lnTo>
                    <a:pt x="9614" y="2276"/>
                  </a:lnTo>
                  <a:lnTo>
                    <a:pt x="9603" y="2312"/>
                  </a:lnTo>
                  <a:lnTo>
                    <a:pt x="9624" y="2346"/>
                  </a:lnTo>
                  <a:lnTo>
                    <a:pt x="9633" y="2401"/>
                  </a:lnTo>
                  <a:lnTo>
                    <a:pt x="9622" y="2423"/>
                  </a:lnTo>
                  <a:lnTo>
                    <a:pt x="9624" y="2455"/>
                  </a:lnTo>
                  <a:lnTo>
                    <a:pt x="9639" y="2429"/>
                  </a:lnTo>
                  <a:lnTo>
                    <a:pt x="9654" y="2385"/>
                  </a:lnTo>
                  <a:lnTo>
                    <a:pt x="9675" y="2350"/>
                  </a:lnTo>
                  <a:lnTo>
                    <a:pt x="9663" y="2335"/>
                  </a:lnTo>
                  <a:lnTo>
                    <a:pt x="9663" y="2291"/>
                  </a:lnTo>
                  <a:lnTo>
                    <a:pt x="9682" y="2269"/>
                  </a:lnTo>
                  <a:lnTo>
                    <a:pt x="9703" y="2280"/>
                  </a:lnTo>
                  <a:lnTo>
                    <a:pt x="9707" y="2316"/>
                  </a:lnTo>
                  <a:lnTo>
                    <a:pt x="9735" y="2346"/>
                  </a:lnTo>
                  <a:lnTo>
                    <a:pt x="9780" y="2346"/>
                  </a:lnTo>
                  <a:lnTo>
                    <a:pt x="9831" y="2323"/>
                  </a:lnTo>
                  <a:lnTo>
                    <a:pt x="9840" y="2293"/>
                  </a:lnTo>
                  <a:lnTo>
                    <a:pt x="9827" y="2273"/>
                  </a:lnTo>
                  <a:lnTo>
                    <a:pt x="9827" y="2246"/>
                  </a:lnTo>
                  <a:lnTo>
                    <a:pt x="9853" y="2246"/>
                  </a:lnTo>
                  <a:lnTo>
                    <a:pt x="9872" y="2214"/>
                  </a:lnTo>
                  <a:lnTo>
                    <a:pt x="9878" y="2163"/>
                  </a:lnTo>
                  <a:lnTo>
                    <a:pt x="9870" y="2124"/>
                  </a:lnTo>
                  <a:lnTo>
                    <a:pt x="9885" y="2094"/>
                  </a:lnTo>
                  <a:lnTo>
                    <a:pt x="9916" y="2086"/>
                  </a:lnTo>
                  <a:lnTo>
                    <a:pt x="9927" y="2107"/>
                  </a:lnTo>
                  <a:lnTo>
                    <a:pt x="9974" y="2129"/>
                  </a:lnTo>
                  <a:lnTo>
                    <a:pt x="10023" y="2109"/>
                  </a:lnTo>
                  <a:lnTo>
                    <a:pt x="10047" y="2079"/>
                  </a:lnTo>
                  <a:lnTo>
                    <a:pt x="10117" y="2056"/>
                  </a:lnTo>
                  <a:lnTo>
                    <a:pt x="10177" y="2054"/>
                  </a:lnTo>
                  <a:lnTo>
                    <a:pt x="10207" y="2043"/>
                  </a:lnTo>
                  <a:lnTo>
                    <a:pt x="10268" y="2060"/>
                  </a:lnTo>
                  <a:lnTo>
                    <a:pt x="10335" y="2092"/>
                  </a:lnTo>
                  <a:lnTo>
                    <a:pt x="10407" y="2116"/>
                  </a:lnTo>
                  <a:lnTo>
                    <a:pt x="10460" y="2120"/>
                  </a:lnTo>
                  <a:lnTo>
                    <a:pt x="10505" y="2141"/>
                  </a:lnTo>
                  <a:lnTo>
                    <a:pt x="10535" y="2175"/>
                  </a:lnTo>
                  <a:lnTo>
                    <a:pt x="10561" y="2180"/>
                  </a:lnTo>
                  <a:lnTo>
                    <a:pt x="10612" y="2203"/>
                  </a:lnTo>
                  <a:lnTo>
                    <a:pt x="10631" y="2242"/>
                  </a:lnTo>
                  <a:lnTo>
                    <a:pt x="10637" y="2269"/>
                  </a:lnTo>
                  <a:lnTo>
                    <a:pt x="10712" y="2333"/>
                  </a:lnTo>
                  <a:lnTo>
                    <a:pt x="10725" y="2363"/>
                  </a:lnTo>
                  <a:lnTo>
                    <a:pt x="10759" y="2399"/>
                  </a:lnTo>
                  <a:lnTo>
                    <a:pt x="10781" y="2472"/>
                  </a:lnTo>
                  <a:lnTo>
                    <a:pt x="10776" y="2527"/>
                  </a:lnTo>
                  <a:lnTo>
                    <a:pt x="10757" y="2559"/>
                  </a:lnTo>
                  <a:lnTo>
                    <a:pt x="10708" y="2577"/>
                  </a:lnTo>
                  <a:lnTo>
                    <a:pt x="10665" y="2611"/>
                  </a:lnTo>
                  <a:lnTo>
                    <a:pt x="10652" y="2636"/>
                  </a:lnTo>
                  <a:lnTo>
                    <a:pt x="10621" y="2647"/>
                  </a:lnTo>
                  <a:lnTo>
                    <a:pt x="10578" y="2677"/>
                  </a:lnTo>
                  <a:lnTo>
                    <a:pt x="10525" y="2751"/>
                  </a:lnTo>
                  <a:lnTo>
                    <a:pt x="10501" y="2785"/>
                  </a:lnTo>
                  <a:lnTo>
                    <a:pt x="10482" y="2794"/>
                  </a:lnTo>
                  <a:lnTo>
                    <a:pt x="10444" y="2783"/>
                  </a:lnTo>
                  <a:lnTo>
                    <a:pt x="10375" y="2739"/>
                  </a:lnTo>
                  <a:lnTo>
                    <a:pt x="10347" y="2739"/>
                  </a:lnTo>
                  <a:lnTo>
                    <a:pt x="10309" y="2768"/>
                  </a:lnTo>
                  <a:lnTo>
                    <a:pt x="10284" y="2813"/>
                  </a:lnTo>
                  <a:lnTo>
                    <a:pt x="10286" y="2832"/>
                  </a:lnTo>
                  <a:lnTo>
                    <a:pt x="10301" y="2847"/>
                  </a:lnTo>
                  <a:lnTo>
                    <a:pt x="10303" y="2873"/>
                  </a:lnTo>
                  <a:lnTo>
                    <a:pt x="10330" y="2913"/>
                  </a:lnTo>
                  <a:lnTo>
                    <a:pt x="10348" y="2928"/>
                  </a:lnTo>
                  <a:lnTo>
                    <a:pt x="10348" y="2956"/>
                  </a:lnTo>
                  <a:lnTo>
                    <a:pt x="10332" y="2986"/>
                  </a:lnTo>
                  <a:lnTo>
                    <a:pt x="10294" y="2984"/>
                  </a:lnTo>
                  <a:lnTo>
                    <a:pt x="10264" y="2988"/>
                  </a:lnTo>
                  <a:lnTo>
                    <a:pt x="10187" y="3027"/>
                  </a:lnTo>
                  <a:lnTo>
                    <a:pt x="10140" y="3063"/>
                  </a:lnTo>
                  <a:lnTo>
                    <a:pt x="10096" y="3061"/>
                  </a:lnTo>
                  <a:lnTo>
                    <a:pt x="10062" y="3067"/>
                  </a:lnTo>
                  <a:lnTo>
                    <a:pt x="10032" y="3046"/>
                  </a:lnTo>
                  <a:lnTo>
                    <a:pt x="9991" y="3029"/>
                  </a:lnTo>
                  <a:lnTo>
                    <a:pt x="9949" y="3025"/>
                  </a:lnTo>
                  <a:lnTo>
                    <a:pt x="9929" y="3012"/>
                  </a:lnTo>
                  <a:lnTo>
                    <a:pt x="9899" y="3007"/>
                  </a:lnTo>
                  <a:lnTo>
                    <a:pt x="9893" y="2995"/>
                  </a:lnTo>
                  <a:lnTo>
                    <a:pt x="9868" y="2993"/>
                  </a:lnTo>
                  <a:lnTo>
                    <a:pt x="9853" y="3001"/>
                  </a:lnTo>
                  <a:lnTo>
                    <a:pt x="9844" y="3020"/>
                  </a:lnTo>
                  <a:lnTo>
                    <a:pt x="9823" y="3022"/>
                  </a:lnTo>
                  <a:lnTo>
                    <a:pt x="9791" y="3016"/>
                  </a:lnTo>
                  <a:lnTo>
                    <a:pt x="9774" y="3027"/>
                  </a:lnTo>
                  <a:lnTo>
                    <a:pt x="9752" y="3054"/>
                  </a:lnTo>
                  <a:lnTo>
                    <a:pt x="9725" y="3054"/>
                  </a:lnTo>
                  <a:lnTo>
                    <a:pt x="9699" y="3048"/>
                  </a:lnTo>
                  <a:lnTo>
                    <a:pt x="9675" y="3067"/>
                  </a:lnTo>
                  <a:lnTo>
                    <a:pt x="9646" y="3076"/>
                  </a:lnTo>
                  <a:lnTo>
                    <a:pt x="9603" y="3069"/>
                  </a:lnTo>
                  <a:lnTo>
                    <a:pt x="9562" y="3052"/>
                  </a:lnTo>
                  <a:lnTo>
                    <a:pt x="9507" y="3065"/>
                  </a:lnTo>
                  <a:lnTo>
                    <a:pt x="9466" y="3091"/>
                  </a:lnTo>
                  <a:lnTo>
                    <a:pt x="9422" y="3082"/>
                  </a:lnTo>
                  <a:lnTo>
                    <a:pt x="9381" y="3088"/>
                  </a:lnTo>
                  <a:lnTo>
                    <a:pt x="9424" y="3105"/>
                  </a:lnTo>
                  <a:lnTo>
                    <a:pt x="9462" y="3106"/>
                  </a:lnTo>
                  <a:lnTo>
                    <a:pt x="9562" y="3103"/>
                  </a:lnTo>
                  <a:lnTo>
                    <a:pt x="9594" y="3086"/>
                  </a:lnTo>
                  <a:lnTo>
                    <a:pt x="9631" y="3088"/>
                  </a:lnTo>
                  <a:lnTo>
                    <a:pt x="9673" y="3112"/>
                  </a:lnTo>
                  <a:lnTo>
                    <a:pt x="9731" y="3125"/>
                  </a:lnTo>
                  <a:lnTo>
                    <a:pt x="9835" y="3121"/>
                  </a:lnTo>
                  <a:lnTo>
                    <a:pt x="9870" y="3152"/>
                  </a:lnTo>
                  <a:lnTo>
                    <a:pt x="9891" y="3150"/>
                  </a:lnTo>
                  <a:lnTo>
                    <a:pt x="9919" y="3120"/>
                  </a:lnTo>
                  <a:lnTo>
                    <a:pt x="9961" y="3114"/>
                  </a:lnTo>
                  <a:lnTo>
                    <a:pt x="9989" y="3127"/>
                  </a:lnTo>
                  <a:lnTo>
                    <a:pt x="10006" y="3154"/>
                  </a:lnTo>
                  <a:lnTo>
                    <a:pt x="10053" y="3169"/>
                  </a:lnTo>
                  <a:lnTo>
                    <a:pt x="10077" y="3202"/>
                  </a:lnTo>
                  <a:lnTo>
                    <a:pt x="10077" y="3236"/>
                  </a:lnTo>
                  <a:lnTo>
                    <a:pt x="10040" y="3274"/>
                  </a:lnTo>
                  <a:lnTo>
                    <a:pt x="10000" y="3282"/>
                  </a:lnTo>
                  <a:lnTo>
                    <a:pt x="9980" y="3282"/>
                  </a:lnTo>
                  <a:lnTo>
                    <a:pt x="9991" y="3306"/>
                  </a:lnTo>
                  <a:lnTo>
                    <a:pt x="9987" y="3344"/>
                  </a:lnTo>
                  <a:lnTo>
                    <a:pt x="9944" y="3370"/>
                  </a:lnTo>
                  <a:lnTo>
                    <a:pt x="9852" y="3394"/>
                  </a:lnTo>
                  <a:lnTo>
                    <a:pt x="9808" y="3385"/>
                  </a:lnTo>
                  <a:lnTo>
                    <a:pt x="9759" y="3398"/>
                  </a:lnTo>
                  <a:lnTo>
                    <a:pt x="9667" y="3394"/>
                  </a:lnTo>
                  <a:lnTo>
                    <a:pt x="9637" y="3364"/>
                  </a:lnTo>
                  <a:lnTo>
                    <a:pt x="9537" y="3289"/>
                  </a:lnTo>
                  <a:lnTo>
                    <a:pt x="9473" y="3282"/>
                  </a:lnTo>
                  <a:lnTo>
                    <a:pt x="9436" y="3282"/>
                  </a:lnTo>
                  <a:lnTo>
                    <a:pt x="9394" y="3317"/>
                  </a:lnTo>
                  <a:lnTo>
                    <a:pt x="9362" y="3378"/>
                  </a:lnTo>
                  <a:lnTo>
                    <a:pt x="9309" y="3410"/>
                  </a:lnTo>
                  <a:lnTo>
                    <a:pt x="9289" y="3436"/>
                  </a:lnTo>
                  <a:lnTo>
                    <a:pt x="9253" y="3442"/>
                  </a:lnTo>
                  <a:lnTo>
                    <a:pt x="9279" y="3457"/>
                  </a:lnTo>
                  <a:lnTo>
                    <a:pt x="9315" y="3458"/>
                  </a:lnTo>
                  <a:lnTo>
                    <a:pt x="9324" y="3487"/>
                  </a:lnTo>
                  <a:lnTo>
                    <a:pt x="9326" y="3528"/>
                  </a:lnTo>
                  <a:lnTo>
                    <a:pt x="9308" y="3543"/>
                  </a:lnTo>
                  <a:lnTo>
                    <a:pt x="9276" y="3541"/>
                  </a:lnTo>
                  <a:lnTo>
                    <a:pt x="9276" y="3568"/>
                  </a:lnTo>
                  <a:lnTo>
                    <a:pt x="9296" y="3594"/>
                  </a:lnTo>
                  <a:lnTo>
                    <a:pt x="9341" y="3613"/>
                  </a:lnTo>
                  <a:lnTo>
                    <a:pt x="9368" y="3605"/>
                  </a:lnTo>
                  <a:lnTo>
                    <a:pt x="9381" y="3579"/>
                  </a:lnTo>
                  <a:lnTo>
                    <a:pt x="9432" y="3551"/>
                  </a:lnTo>
                  <a:lnTo>
                    <a:pt x="9468" y="3507"/>
                  </a:lnTo>
                  <a:lnTo>
                    <a:pt x="9524" y="3483"/>
                  </a:lnTo>
                  <a:lnTo>
                    <a:pt x="9597" y="3462"/>
                  </a:lnTo>
                  <a:lnTo>
                    <a:pt x="9665" y="3440"/>
                  </a:lnTo>
                  <a:lnTo>
                    <a:pt x="9703" y="3434"/>
                  </a:lnTo>
                  <a:lnTo>
                    <a:pt x="9725" y="3453"/>
                  </a:lnTo>
                  <a:lnTo>
                    <a:pt x="9748" y="3470"/>
                  </a:lnTo>
                  <a:lnTo>
                    <a:pt x="9795" y="3483"/>
                  </a:lnTo>
                  <a:lnTo>
                    <a:pt x="9827" y="3511"/>
                  </a:lnTo>
                  <a:lnTo>
                    <a:pt x="9833" y="3530"/>
                  </a:lnTo>
                  <a:lnTo>
                    <a:pt x="9818" y="3547"/>
                  </a:lnTo>
                  <a:lnTo>
                    <a:pt x="9761" y="3598"/>
                  </a:lnTo>
                  <a:lnTo>
                    <a:pt x="9733" y="3656"/>
                  </a:lnTo>
                  <a:lnTo>
                    <a:pt x="9697" y="3698"/>
                  </a:lnTo>
                  <a:lnTo>
                    <a:pt x="9678" y="3739"/>
                  </a:lnTo>
                  <a:lnTo>
                    <a:pt x="9607" y="3795"/>
                  </a:lnTo>
                  <a:lnTo>
                    <a:pt x="9565" y="3861"/>
                  </a:lnTo>
                  <a:lnTo>
                    <a:pt x="9484" y="3976"/>
                  </a:lnTo>
                  <a:lnTo>
                    <a:pt x="9451" y="4031"/>
                  </a:lnTo>
                  <a:lnTo>
                    <a:pt x="9415" y="4065"/>
                  </a:lnTo>
                  <a:lnTo>
                    <a:pt x="9417" y="4130"/>
                  </a:lnTo>
                  <a:lnTo>
                    <a:pt x="9402" y="4185"/>
                  </a:lnTo>
                  <a:lnTo>
                    <a:pt x="9398" y="4219"/>
                  </a:lnTo>
                  <a:lnTo>
                    <a:pt x="9364" y="4255"/>
                  </a:lnTo>
                  <a:lnTo>
                    <a:pt x="9362" y="4322"/>
                  </a:lnTo>
                  <a:lnTo>
                    <a:pt x="9340" y="4396"/>
                  </a:lnTo>
                  <a:lnTo>
                    <a:pt x="9315" y="4484"/>
                  </a:lnTo>
                  <a:lnTo>
                    <a:pt x="9338" y="4518"/>
                  </a:lnTo>
                  <a:lnTo>
                    <a:pt x="9345" y="4569"/>
                  </a:lnTo>
                  <a:lnTo>
                    <a:pt x="9332" y="4643"/>
                  </a:lnTo>
                  <a:lnTo>
                    <a:pt x="9294" y="4669"/>
                  </a:lnTo>
                  <a:lnTo>
                    <a:pt x="9264" y="4699"/>
                  </a:lnTo>
                  <a:lnTo>
                    <a:pt x="9277" y="4759"/>
                  </a:lnTo>
                  <a:lnTo>
                    <a:pt x="9268" y="4786"/>
                  </a:lnTo>
                  <a:lnTo>
                    <a:pt x="9242" y="4821"/>
                  </a:lnTo>
                  <a:lnTo>
                    <a:pt x="9236" y="4882"/>
                  </a:lnTo>
                  <a:lnTo>
                    <a:pt x="9215" y="4940"/>
                  </a:lnTo>
                  <a:lnTo>
                    <a:pt x="9174" y="4978"/>
                  </a:lnTo>
                  <a:lnTo>
                    <a:pt x="9138" y="4970"/>
                  </a:lnTo>
                  <a:lnTo>
                    <a:pt x="9129" y="4938"/>
                  </a:lnTo>
                  <a:lnTo>
                    <a:pt x="9129" y="4910"/>
                  </a:lnTo>
                  <a:lnTo>
                    <a:pt x="9097" y="4889"/>
                  </a:lnTo>
                  <a:lnTo>
                    <a:pt x="9078" y="4883"/>
                  </a:lnTo>
                  <a:lnTo>
                    <a:pt x="9114" y="4857"/>
                  </a:lnTo>
                  <a:lnTo>
                    <a:pt x="9095" y="4836"/>
                  </a:lnTo>
                  <a:lnTo>
                    <a:pt x="9065" y="4825"/>
                  </a:lnTo>
                  <a:lnTo>
                    <a:pt x="9040" y="4840"/>
                  </a:lnTo>
                  <a:lnTo>
                    <a:pt x="9012" y="4842"/>
                  </a:lnTo>
                  <a:lnTo>
                    <a:pt x="8991" y="4861"/>
                  </a:lnTo>
                  <a:lnTo>
                    <a:pt x="8997" y="4882"/>
                  </a:lnTo>
                  <a:lnTo>
                    <a:pt x="9014" y="4895"/>
                  </a:lnTo>
                  <a:lnTo>
                    <a:pt x="9008" y="4923"/>
                  </a:lnTo>
                  <a:lnTo>
                    <a:pt x="8986" y="4940"/>
                  </a:lnTo>
                  <a:lnTo>
                    <a:pt x="8987" y="4966"/>
                  </a:lnTo>
                  <a:lnTo>
                    <a:pt x="9018" y="4996"/>
                  </a:lnTo>
                  <a:lnTo>
                    <a:pt x="9050" y="5011"/>
                  </a:lnTo>
                  <a:lnTo>
                    <a:pt x="9078" y="5047"/>
                  </a:lnTo>
                  <a:lnTo>
                    <a:pt x="9102" y="5077"/>
                  </a:lnTo>
                  <a:lnTo>
                    <a:pt x="9117" y="5138"/>
                  </a:lnTo>
                  <a:lnTo>
                    <a:pt x="9164" y="5155"/>
                  </a:lnTo>
                  <a:lnTo>
                    <a:pt x="9206" y="5173"/>
                  </a:lnTo>
                  <a:lnTo>
                    <a:pt x="9257" y="5220"/>
                  </a:lnTo>
                  <a:lnTo>
                    <a:pt x="9279" y="5284"/>
                  </a:lnTo>
                  <a:lnTo>
                    <a:pt x="9262" y="5311"/>
                  </a:lnTo>
                  <a:lnTo>
                    <a:pt x="9232" y="5318"/>
                  </a:lnTo>
                  <a:lnTo>
                    <a:pt x="9195" y="5294"/>
                  </a:lnTo>
                  <a:lnTo>
                    <a:pt x="9140" y="5237"/>
                  </a:lnTo>
                  <a:lnTo>
                    <a:pt x="9134" y="5209"/>
                  </a:lnTo>
                  <a:lnTo>
                    <a:pt x="9106" y="5200"/>
                  </a:lnTo>
                  <a:lnTo>
                    <a:pt x="9089" y="5185"/>
                  </a:lnTo>
                  <a:lnTo>
                    <a:pt x="9070" y="5200"/>
                  </a:lnTo>
                  <a:lnTo>
                    <a:pt x="9061" y="5220"/>
                  </a:lnTo>
                  <a:lnTo>
                    <a:pt x="9072" y="5254"/>
                  </a:lnTo>
                  <a:lnTo>
                    <a:pt x="9095" y="5288"/>
                  </a:lnTo>
                  <a:lnTo>
                    <a:pt x="9095" y="5311"/>
                  </a:lnTo>
                  <a:lnTo>
                    <a:pt x="9059" y="5303"/>
                  </a:lnTo>
                  <a:lnTo>
                    <a:pt x="9048" y="5296"/>
                  </a:lnTo>
                  <a:lnTo>
                    <a:pt x="9036" y="5313"/>
                  </a:lnTo>
                  <a:lnTo>
                    <a:pt x="9050" y="5331"/>
                  </a:lnTo>
                  <a:lnTo>
                    <a:pt x="9083" y="5354"/>
                  </a:lnTo>
                  <a:lnTo>
                    <a:pt x="9080" y="5371"/>
                  </a:lnTo>
                  <a:lnTo>
                    <a:pt x="9061" y="5382"/>
                  </a:lnTo>
                  <a:lnTo>
                    <a:pt x="9078" y="5399"/>
                  </a:lnTo>
                  <a:lnTo>
                    <a:pt x="9110" y="5395"/>
                  </a:lnTo>
                  <a:lnTo>
                    <a:pt x="9155" y="5411"/>
                  </a:lnTo>
                  <a:lnTo>
                    <a:pt x="9172" y="5431"/>
                  </a:lnTo>
                  <a:lnTo>
                    <a:pt x="9172" y="5469"/>
                  </a:lnTo>
                  <a:lnTo>
                    <a:pt x="9164" y="5488"/>
                  </a:lnTo>
                  <a:lnTo>
                    <a:pt x="9183" y="5507"/>
                  </a:lnTo>
                  <a:lnTo>
                    <a:pt x="9213" y="5495"/>
                  </a:lnTo>
                  <a:lnTo>
                    <a:pt x="9259" y="5444"/>
                  </a:lnTo>
                  <a:lnTo>
                    <a:pt x="9279" y="5411"/>
                  </a:lnTo>
                  <a:lnTo>
                    <a:pt x="9298" y="5403"/>
                  </a:lnTo>
                  <a:lnTo>
                    <a:pt x="9302" y="5424"/>
                  </a:lnTo>
                  <a:lnTo>
                    <a:pt x="9315" y="5444"/>
                  </a:lnTo>
                  <a:lnTo>
                    <a:pt x="9336" y="5444"/>
                  </a:lnTo>
                  <a:lnTo>
                    <a:pt x="9364" y="5469"/>
                  </a:lnTo>
                  <a:lnTo>
                    <a:pt x="9404" y="5488"/>
                  </a:lnTo>
                  <a:lnTo>
                    <a:pt x="9417" y="5527"/>
                  </a:lnTo>
                  <a:lnTo>
                    <a:pt x="9415" y="5563"/>
                  </a:lnTo>
                  <a:lnTo>
                    <a:pt x="9398" y="5584"/>
                  </a:lnTo>
                  <a:lnTo>
                    <a:pt x="9392" y="5651"/>
                  </a:lnTo>
                  <a:lnTo>
                    <a:pt x="9379" y="5712"/>
                  </a:lnTo>
                  <a:lnTo>
                    <a:pt x="9385" y="5736"/>
                  </a:lnTo>
                  <a:lnTo>
                    <a:pt x="9366" y="5804"/>
                  </a:lnTo>
                  <a:lnTo>
                    <a:pt x="9341" y="5834"/>
                  </a:lnTo>
                  <a:lnTo>
                    <a:pt x="9334" y="5879"/>
                  </a:lnTo>
                  <a:lnTo>
                    <a:pt x="9324" y="5902"/>
                  </a:lnTo>
                  <a:lnTo>
                    <a:pt x="9308" y="5889"/>
                  </a:lnTo>
                  <a:lnTo>
                    <a:pt x="9283" y="5851"/>
                  </a:lnTo>
                  <a:lnTo>
                    <a:pt x="9230" y="5832"/>
                  </a:lnTo>
                  <a:lnTo>
                    <a:pt x="9206" y="5800"/>
                  </a:lnTo>
                  <a:lnTo>
                    <a:pt x="9181" y="5791"/>
                  </a:lnTo>
                  <a:lnTo>
                    <a:pt x="9166" y="5798"/>
                  </a:lnTo>
                  <a:lnTo>
                    <a:pt x="9127" y="5789"/>
                  </a:lnTo>
                  <a:lnTo>
                    <a:pt x="9117" y="5768"/>
                  </a:lnTo>
                  <a:lnTo>
                    <a:pt x="9125" y="5734"/>
                  </a:lnTo>
                  <a:lnTo>
                    <a:pt x="9099" y="5702"/>
                  </a:lnTo>
                  <a:lnTo>
                    <a:pt x="9076" y="5695"/>
                  </a:lnTo>
                  <a:lnTo>
                    <a:pt x="9057" y="5708"/>
                  </a:lnTo>
                  <a:lnTo>
                    <a:pt x="9033" y="5699"/>
                  </a:lnTo>
                  <a:lnTo>
                    <a:pt x="8999" y="5661"/>
                  </a:lnTo>
                  <a:lnTo>
                    <a:pt x="8954" y="5659"/>
                  </a:lnTo>
                  <a:lnTo>
                    <a:pt x="8916" y="5674"/>
                  </a:lnTo>
                  <a:lnTo>
                    <a:pt x="8929" y="5689"/>
                  </a:lnTo>
                  <a:lnTo>
                    <a:pt x="8933" y="5715"/>
                  </a:lnTo>
                  <a:lnTo>
                    <a:pt x="8908" y="5715"/>
                  </a:lnTo>
                  <a:lnTo>
                    <a:pt x="8888" y="5702"/>
                  </a:lnTo>
                  <a:lnTo>
                    <a:pt x="8841" y="5700"/>
                  </a:lnTo>
                  <a:lnTo>
                    <a:pt x="8809" y="5714"/>
                  </a:lnTo>
                  <a:lnTo>
                    <a:pt x="8818" y="5725"/>
                  </a:lnTo>
                  <a:lnTo>
                    <a:pt x="8852" y="5725"/>
                  </a:lnTo>
                  <a:lnTo>
                    <a:pt x="8897" y="5736"/>
                  </a:lnTo>
                  <a:lnTo>
                    <a:pt x="8908" y="5751"/>
                  </a:lnTo>
                  <a:lnTo>
                    <a:pt x="8907" y="5766"/>
                  </a:lnTo>
                  <a:lnTo>
                    <a:pt x="8873" y="5778"/>
                  </a:lnTo>
                  <a:lnTo>
                    <a:pt x="8811" y="5832"/>
                  </a:lnTo>
                  <a:lnTo>
                    <a:pt x="8773" y="5864"/>
                  </a:lnTo>
                  <a:lnTo>
                    <a:pt x="8745" y="5857"/>
                  </a:lnTo>
                  <a:lnTo>
                    <a:pt x="8726" y="5830"/>
                  </a:lnTo>
                  <a:lnTo>
                    <a:pt x="8728" y="5798"/>
                  </a:lnTo>
                  <a:lnTo>
                    <a:pt x="8718" y="5785"/>
                  </a:lnTo>
                  <a:lnTo>
                    <a:pt x="8690" y="5796"/>
                  </a:lnTo>
                  <a:lnTo>
                    <a:pt x="8694" y="5832"/>
                  </a:lnTo>
                  <a:lnTo>
                    <a:pt x="8705" y="5864"/>
                  </a:lnTo>
                  <a:lnTo>
                    <a:pt x="8686" y="5885"/>
                  </a:lnTo>
                  <a:lnTo>
                    <a:pt x="8699" y="5907"/>
                  </a:lnTo>
                  <a:lnTo>
                    <a:pt x="8707" y="5938"/>
                  </a:lnTo>
                  <a:lnTo>
                    <a:pt x="8688" y="5960"/>
                  </a:lnTo>
                  <a:lnTo>
                    <a:pt x="8703" y="5975"/>
                  </a:lnTo>
                  <a:lnTo>
                    <a:pt x="8705" y="6003"/>
                  </a:lnTo>
                  <a:lnTo>
                    <a:pt x="8686" y="6015"/>
                  </a:lnTo>
                  <a:lnTo>
                    <a:pt x="8637" y="5998"/>
                  </a:lnTo>
                  <a:lnTo>
                    <a:pt x="8611" y="5998"/>
                  </a:lnTo>
                  <a:lnTo>
                    <a:pt x="8598" y="6022"/>
                  </a:lnTo>
                  <a:lnTo>
                    <a:pt x="8628" y="6043"/>
                  </a:lnTo>
                  <a:lnTo>
                    <a:pt x="8658" y="6045"/>
                  </a:lnTo>
                  <a:lnTo>
                    <a:pt x="8722" y="6041"/>
                  </a:lnTo>
                  <a:lnTo>
                    <a:pt x="8731" y="6058"/>
                  </a:lnTo>
                  <a:lnTo>
                    <a:pt x="8726" y="6090"/>
                  </a:lnTo>
                  <a:lnTo>
                    <a:pt x="8728" y="6137"/>
                  </a:lnTo>
                  <a:lnTo>
                    <a:pt x="8743" y="6141"/>
                  </a:lnTo>
                  <a:lnTo>
                    <a:pt x="8758" y="6118"/>
                  </a:lnTo>
                  <a:lnTo>
                    <a:pt x="8809" y="6109"/>
                  </a:lnTo>
                  <a:lnTo>
                    <a:pt x="8854" y="6122"/>
                  </a:lnTo>
                  <a:lnTo>
                    <a:pt x="8875" y="6143"/>
                  </a:lnTo>
                  <a:lnTo>
                    <a:pt x="8931" y="6145"/>
                  </a:lnTo>
                  <a:lnTo>
                    <a:pt x="8969" y="6156"/>
                  </a:lnTo>
                  <a:lnTo>
                    <a:pt x="8997" y="6145"/>
                  </a:lnTo>
                  <a:lnTo>
                    <a:pt x="9019" y="6128"/>
                  </a:lnTo>
                  <a:lnTo>
                    <a:pt x="9038" y="6137"/>
                  </a:lnTo>
                  <a:lnTo>
                    <a:pt x="9040" y="6165"/>
                  </a:lnTo>
                  <a:lnTo>
                    <a:pt x="9040" y="6214"/>
                  </a:lnTo>
                  <a:lnTo>
                    <a:pt x="9046" y="6243"/>
                  </a:lnTo>
                  <a:lnTo>
                    <a:pt x="9036" y="6258"/>
                  </a:lnTo>
                  <a:lnTo>
                    <a:pt x="9008" y="6273"/>
                  </a:lnTo>
                  <a:lnTo>
                    <a:pt x="8986" y="6258"/>
                  </a:lnTo>
                  <a:lnTo>
                    <a:pt x="8954" y="6246"/>
                  </a:lnTo>
                  <a:lnTo>
                    <a:pt x="8920" y="6263"/>
                  </a:lnTo>
                  <a:lnTo>
                    <a:pt x="8891" y="6273"/>
                  </a:lnTo>
                  <a:lnTo>
                    <a:pt x="8867" y="6252"/>
                  </a:lnTo>
                  <a:lnTo>
                    <a:pt x="8801" y="6261"/>
                  </a:lnTo>
                  <a:lnTo>
                    <a:pt x="8747" y="6273"/>
                  </a:lnTo>
                  <a:lnTo>
                    <a:pt x="8718" y="6265"/>
                  </a:lnTo>
                  <a:lnTo>
                    <a:pt x="8709" y="6248"/>
                  </a:lnTo>
                  <a:lnTo>
                    <a:pt x="8699" y="6271"/>
                  </a:lnTo>
                  <a:lnTo>
                    <a:pt x="8711" y="6282"/>
                  </a:lnTo>
                  <a:lnTo>
                    <a:pt x="8720" y="6301"/>
                  </a:lnTo>
                  <a:lnTo>
                    <a:pt x="8750" y="6301"/>
                  </a:lnTo>
                  <a:lnTo>
                    <a:pt x="8788" y="6292"/>
                  </a:lnTo>
                  <a:lnTo>
                    <a:pt x="8869" y="6293"/>
                  </a:lnTo>
                  <a:lnTo>
                    <a:pt x="8905" y="6312"/>
                  </a:lnTo>
                  <a:lnTo>
                    <a:pt x="8931" y="6342"/>
                  </a:lnTo>
                  <a:lnTo>
                    <a:pt x="8961" y="6342"/>
                  </a:lnTo>
                  <a:lnTo>
                    <a:pt x="8997" y="6354"/>
                  </a:lnTo>
                  <a:lnTo>
                    <a:pt x="9025" y="6384"/>
                  </a:lnTo>
                  <a:lnTo>
                    <a:pt x="9051" y="6425"/>
                  </a:lnTo>
                  <a:lnTo>
                    <a:pt x="9089" y="6465"/>
                  </a:lnTo>
                  <a:lnTo>
                    <a:pt x="9099" y="6487"/>
                  </a:lnTo>
                  <a:lnTo>
                    <a:pt x="9085" y="6489"/>
                  </a:lnTo>
                  <a:lnTo>
                    <a:pt x="9055" y="6482"/>
                  </a:lnTo>
                  <a:lnTo>
                    <a:pt x="9038" y="6470"/>
                  </a:lnTo>
                  <a:lnTo>
                    <a:pt x="9033" y="6487"/>
                  </a:lnTo>
                  <a:lnTo>
                    <a:pt x="9029" y="6512"/>
                  </a:lnTo>
                  <a:lnTo>
                    <a:pt x="9048" y="6551"/>
                  </a:lnTo>
                  <a:lnTo>
                    <a:pt x="9051" y="6610"/>
                  </a:lnTo>
                  <a:lnTo>
                    <a:pt x="9046" y="6632"/>
                  </a:lnTo>
                  <a:lnTo>
                    <a:pt x="9055" y="6677"/>
                  </a:lnTo>
                  <a:lnTo>
                    <a:pt x="9048" y="6706"/>
                  </a:lnTo>
                  <a:lnTo>
                    <a:pt x="9033" y="6734"/>
                  </a:lnTo>
                  <a:lnTo>
                    <a:pt x="9006" y="6817"/>
                  </a:lnTo>
                  <a:lnTo>
                    <a:pt x="8978" y="6847"/>
                  </a:lnTo>
                  <a:lnTo>
                    <a:pt x="8950" y="6851"/>
                  </a:lnTo>
                  <a:lnTo>
                    <a:pt x="8925" y="6828"/>
                  </a:lnTo>
                  <a:lnTo>
                    <a:pt x="8907" y="6787"/>
                  </a:lnTo>
                  <a:lnTo>
                    <a:pt x="8937" y="6760"/>
                  </a:lnTo>
                  <a:lnTo>
                    <a:pt x="8925" y="6738"/>
                  </a:lnTo>
                  <a:lnTo>
                    <a:pt x="8899" y="6730"/>
                  </a:lnTo>
                  <a:lnTo>
                    <a:pt x="8878" y="6741"/>
                  </a:lnTo>
                  <a:lnTo>
                    <a:pt x="8848" y="6734"/>
                  </a:lnTo>
                  <a:lnTo>
                    <a:pt x="8792" y="6666"/>
                  </a:lnTo>
                  <a:lnTo>
                    <a:pt x="8743" y="6630"/>
                  </a:lnTo>
                  <a:lnTo>
                    <a:pt x="8699" y="6591"/>
                  </a:lnTo>
                  <a:lnTo>
                    <a:pt x="8698" y="6563"/>
                  </a:lnTo>
                  <a:lnTo>
                    <a:pt x="8679" y="6523"/>
                  </a:lnTo>
                  <a:lnTo>
                    <a:pt x="8620" y="6457"/>
                  </a:lnTo>
                  <a:lnTo>
                    <a:pt x="8596" y="6442"/>
                  </a:lnTo>
                  <a:lnTo>
                    <a:pt x="8587" y="6442"/>
                  </a:lnTo>
                  <a:lnTo>
                    <a:pt x="8585" y="6459"/>
                  </a:lnTo>
                  <a:lnTo>
                    <a:pt x="8596" y="6478"/>
                  </a:lnTo>
                  <a:lnTo>
                    <a:pt x="8639" y="6527"/>
                  </a:lnTo>
                  <a:lnTo>
                    <a:pt x="8639" y="6553"/>
                  </a:lnTo>
                  <a:lnTo>
                    <a:pt x="8628" y="6572"/>
                  </a:lnTo>
                  <a:lnTo>
                    <a:pt x="8568" y="6570"/>
                  </a:lnTo>
                  <a:lnTo>
                    <a:pt x="8538" y="6544"/>
                  </a:lnTo>
                  <a:lnTo>
                    <a:pt x="8513" y="6499"/>
                  </a:lnTo>
                  <a:lnTo>
                    <a:pt x="8492" y="6470"/>
                  </a:lnTo>
                  <a:lnTo>
                    <a:pt x="8489" y="6500"/>
                  </a:lnTo>
                  <a:lnTo>
                    <a:pt x="8492" y="6531"/>
                  </a:lnTo>
                  <a:lnTo>
                    <a:pt x="8534" y="6580"/>
                  </a:lnTo>
                  <a:lnTo>
                    <a:pt x="8607" y="6610"/>
                  </a:lnTo>
                  <a:lnTo>
                    <a:pt x="8673" y="6612"/>
                  </a:lnTo>
                  <a:lnTo>
                    <a:pt x="8743" y="6666"/>
                  </a:lnTo>
                  <a:lnTo>
                    <a:pt x="8835" y="6762"/>
                  </a:lnTo>
                  <a:lnTo>
                    <a:pt x="8846" y="6790"/>
                  </a:lnTo>
                  <a:lnTo>
                    <a:pt x="8831" y="6813"/>
                  </a:lnTo>
                  <a:lnTo>
                    <a:pt x="8811" y="6809"/>
                  </a:lnTo>
                  <a:lnTo>
                    <a:pt x="8780" y="6790"/>
                  </a:lnTo>
                  <a:lnTo>
                    <a:pt x="8737" y="6790"/>
                  </a:lnTo>
                  <a:lnTo>
                    <a:pt x="8705" y="6807"/>
                  </a:lnTo>
                  <a:lnTo>
                    <a:pt x="8658" y="6852"/>
                  </a:lnTo>
                  <a:lnTo>
                    <a:pt x="8628" y="6856"/>
                  </a:lnTo>
                  <a:lnTo>
                    <a:pt x="8588" y="6839"/>
                  </a:lnTo>
                  <a:lnTo>
                    <a:pt x="8575" y="6805"/>
                  </a:lnTo>
                  <a:lnTo>
                    <a:pt x="8585" y="6787"/>
                  </a:lnTo>
                  <a:lnTo>
                    <a:pt x="8575" y="6770"/>
                  </a:lnTo>
                  <a:lnTo>
                    <a:pt x="8541" y="6745"/>
                  </a:lnTo>
                  <a:lnTo>
                    <a:pt x="8543" y="6775"/>
                  </a:lnTo>
                  <a:lnTo>
                    <a:pt x="8558" y="6802"/>
                  </a:lnTo>
                  <a:lnTo>
                    <a:pt x="8568" y="6852"/>
                  </a:lnTo>
                  <a:lnTo>
                    <a:pt x="8581" y="6881"/>
                  </a:lnTo>
                  <a:lnTo>
                    <a:pt x="8628" y="6890"/>
                  </a:lnTo>
                  <a:lnTo>
                    <a:pt x="8677" y="6881"/>
                  </a:lnTo>
                  <a:lnTo>
                    <a:pt x="8720" y="6828"/>
                  </a:lnTo>
                  <a:lnTo>
                    <a:pt x="8747" y="6826"/>
                  </a:lnTo>
                  <a:lnTo>
                    <a:pt x="8807" y="6854"/>
                  </a:lnTo>
                  <a:lnTo>
                    <a:pt x="8803" y="6888"/>
                  </a:lnTo>
                  <a:lnTo>
                    <a:pt x="8794" y="6903"/>
                  </a:lnTo>
                  <a:lnTo>
                    <a:pt x="8782" y="6990"/>
                  </a:lnTo>
                  <a:lnTo>
                    <a:pt x="8763" y="7020"/>
                  </a:lnTo>
                  <a:lnTo>
                    <a:pt x="8737" y="7022"/>
                  </a:lnTo>
                  <a:lnTo>
                    <a:pt x="8741" y="7041"/>
                  </a:lnTo>
                  <a:lnTo>
                    <a:pt x="8763" y="7061"/>
                  </a:lnTo>
                  <a:lnTo>
                    <a:pt x="8790" y="7044"/>
                  </a:lnTo>
                  <a:lnTo>
                    <a:pt x="8843" y="7056"/>
                  </a:lnTo>
                  <a:lnTo>
                    <a:pt x="8882" y="7103"/>
                  </a:lnTo>
                  <a:lnTo>
                    <a:pt x="8939" y="7131"/>
                  </a:lnTo>
                  <a:lnTo>
                    <a:pt x="8955" y="7114"/>
                  </a:lnTo>
                  <a:lnTo>
                    <a:pt x="8989" y="7093"/>
                  </a:lnTo>
                  <a:lnTo>
                    <a:pt x="9036" y="7101"/>
                  </a:lnTo>
                  <a:lnTo>
                    <a:pt x="9040" y="7120"/>
                  </a:lnTo>
                  <a:lnTo>
                    <a:pt x="9021" y="7148"/>
                  </a:lnTo>
                  <a:lnTo>
                    <a:pt x="9029" y="7189"/>
                  </a:lnTo>
                  <a:lnTo>
                    <a:pt x="9050" y="7220"/>
                  </a:lnTo>
                  <a:lnTo>
                    <a:pt x="9033" y="7261"/>
                  </a:lnTo>
                  <a:lnTo>
                    <a:pt x="8986" y="7332"/>
                  </a:lnTo>
                  <a:lnTo>
                    <a:pt x="8929" y="7363"/>
                  </a:lnTo>
                  <a:lnTo>
                    <a:pt x="8903" y="7353"/>
                  </a:lnTo>
                  <a:lnTo>
                    <a:pt x="8895" y="7321"/>
                  </a:lnTo>
                  <a:lnTo>
                    <a:pt x="8867" y="7304"/>
                  </a:lnTo>
                  <a:lnTo>
                    <a:pt x="8852" y="7267"/>
                  </a:lnTo>
                  <a:lnTo>
                    <a:pt x="8854" y="7229"/>
                  </a:lnTo>
                  <a:lnTo>
                    <a:pt x="8797" y="7188"/>
                  </a:lnTo>
                  <a:lnTo>
                    <a:pt x="8756" y="7174"/>
                  </a:lnTo>
                  <a:lnTo>
                    <a:pt x="8715" y="7148"/>
                  </a:lnTo>
                  <a:lnTo>
                    <a:pt x="8679" y="7140"/>
                  </a:lnTo>
                  <a:lnTo>
                    <a:pt x="8647" y="7163"/>
                  </a:lnTo>
                  <a:lnTo>
                    <a:pt x="8611" y="7165"/>
                  </a:lnTo>
                  <a:lnTo>
                    <a:pt x="8592" y="7150"/>
                  </a:lnTo>
                  <a:lnTo>
                    <a:pt x="8575" y="7114"/>
                  </a:lnTo>
                  <a:lnTo>
                    <a:pt x="8549" y="7086"/>
                  </a:lnTo>
                  <a:lnTo>
                    <a:pt x="8532" y="7086"/>
                  </a:lnTo>
                  <a:lnTo>
                    <a:pt x="8532" y="7107"/>
                  </a:lnTo>
                  <a:lnTo>
                    <a:pt x="8547" y="7135"/>
                  </a:lnTo>
                  <a:lnTo>
                    <a:pt x="8551" y="7189"/>
                  </a:lnTo>
                  <a:lnTo>
                    <a:pt x="8534" y="7223"/>
                  </a:lnTo>
                  <a:lnTo>
                    <a:pt x="8506" y="7242"/>
                  </a:lnTo>
                  <a:lnTo>
                    <a:pt x="8468" y="7240"/>
                  </a:lnTo>
                  <a:lnTo>
                    <a:pt x="8445" y="7253"/>
                  </a:lnTo>
                  <a:lnTo>
                    <a:pt x="8474" y="7263"/>
                  </a:lnTo>
                  <a:lnTo>
                    <a:pt x="8489" y="7285"/>
                  </a:lnTo>
                  <a:lnTo>
                    <a:pt x="8489" y="7314"/>
                  </a:lnTo>
                  <a:lnTo>
                    <a:pt x="8451" y="7368"/>
                  </a:lnTo>
                  <a:lnTo>
                    <a:pt x="8425" y="7383"/>
                  </a:lnTo>
                  <a:lnTo>
                    <a:pt x="8421" y="7396"/>
                  </a:lnTo>
                  <a:lnTo>
                    <a:pt x="8432" y="7417"/>
                  </a:lnTo>
                  <a:lnTo>
                    <a:pt x="8459" y="7432"/>
                  </a:lnTo>
                  <a:lnTo>
                    <a:pt x="8475" y="7487"/>
                  </a:lnTo>
                  <a:lnTo>
                    <a:pt x="8502" y="7500"/>
                  </a:lnTo>
                  <a:lnTo>
                    <a:pt x="8513" y="7551"/>
                  </a:lnTo>
                  <a:lnTo>
                    <a:pt x="8500" y="7609"/>
                  </a:lnTo>
                  <a:lnTo>
                    <a:pt x="8507" y="7628"/>
                  </a:lnTo>
                  <a:lnTo>
                    <a:pt x="8523" y="7587"/>
                  </a:lnTo>
                  <a:lnTo>
                    <a:pt x="8541" y="7555"/>
                  </a:lnTo>
                  <a:lnTo>
                    <a:pt x="8536" y="7521"/>
                  </a:lnTo>
                  <a:lnTo>
                    <a:pt x="8519" y="7504"/>
                  </a:lnTo>
                  <a:lnTo>
                    <a:pt x="8519" y="7459"/>
                  </a:lnTo>
                  <a:lnTo>
                    <a:pt x="8536" y="7423"/>
                  </a:lnTo>
                  <a:lnTo>
                    <a:pt x="8553" y="7425"/>
                  </a:lnTo>
                  <a:lnTo>
                    <a:pt x="8570" y="7457"/>
                  </a:lnTo>
                  <a:lnTo>
                    <a:pt x="8592" y="7476"/>
                  </a:lnTo>
                  <a:lnTo>
                    <a:pt x="8611" y="7511"/>
                  </a:lnTo>
                  <a:lnTo>
                    <a:pt x="8645" y="7538"/>
                  </a:lnTo>
                  <a:lnTo>
                    <a:pt x="8662" y="7524"/>
                  </a:lnTo>
                  <a:lnTo>
                    <a:pt x="8683" y="7524"/>
                  </a:lnTo>
                  <a:lnTo>
                    <a:pt x="8699" y="7538"/>
                  </a:lnTo>
                  <a:lnTo>
                    <a:pt x="8715" y="7523"/>
                  </a:lnTo>
                  <a:lnTo>
                    <a:pt x="8756" y="7508"/>
                  </a:lnTo>
                  <a:lnTo>
                    <a:pt x="8792" y="7515"/>
                  </a:lnTo>
                  <a:lnTo>
                    <a:pt x="8803" y="7536"/>
                  </a:lnTo>
                  <a:lnTo>
                    <a:pt x="8801" y="7570"/>
                  </a:lnTo>
                  <a:lnTo>
                    <a:pt x="8767" y="7630"/>
                  </a:lnTo>
                  <a:lnTo>
                    <a:pt x="8748" y="7664"/>
                  </a:lnTo>
                  <a:lnTo>
                    <a:pt x="8748" y="7711"/>
                  </a:lnTo>
                  <a:lnTo>
                    <a:pt x="8743" y="7771"/>
                  </a:lnTo>
                  <a:lnTo>
                    <a:pt x="8730" y="7788"/>
                  </a:lnTo>
                  <a:lnTo>
                    <a:pt x="8683" y="7782"/>
                  </a:lnTo>
                  <a:lnTo>
                    <a:pt x="8635" y="7797"/>
                  </a:lnTo>
                  <a:lnTo>
                    <a:pt x="8598" y="7788"/>
                  </a:lnTo>
                  <a:lnTo>
                    <a:pt x="8568" y="7773"/>
                  </a:lnTo>
                  <a:lnTo>
                    <a:pt x="8541" y="7775"/>
                  </a:lnTo>
                  <a:lnTo>
                    <a:pt x="8511" y="7797"/>
                  </a:lnTo>
                  <a:lnTo>
                    <a:pt x="8511" y="7829"/>
                  </a:lnTo>
                  <a:lnTo>
                    <a:pt x="8487" y="7848"/>
                  </a:lnTo>
                  <a:lnTo>
                    <a:pt x="8453" y="7854"/>
                  </a:lnTo>
                  <a:lnTo>
                    <a:pt x="8432" y="7852"/>
                  </a:lnTo>
                  <a:lnTo>
                    <a:pt x="8413" y="7886"/>
                  </a:lnTo>
                  <a:lnTo>
                    <a:pt x="8406" y="7909"/>
                  </a:lnTo>
                  <a:lnTo>
                    <a:pt x="8372" y="7916"/>
                  </a:lnTo>
                  <a:lnTo>
                    <a:pt x="8346" y="7909"/>
                  </a:lnTo>
                  <a:lnTo>
                    <a:pt x="8304" y="7878"/>
                  </a:lnTo>
                  <a:lnTo>
                    <a:pt x="8233" y="7837"/>
                  </a:lnTo>
                  <a:lnTo>
                    <a:pt x="8191" y="7792"/>
                  </a:lnTo>
                  <a:lnTo>
                    <a:pt x="8088" y="7696"/>
                  </a:lnTo>
                  <a:lnTo>
                    <a:pt x="8069" y="7654"/>
                  </a:lnTo>
                  <a:lnTo>
                    <a:pt x="8069" y="7628"/>
                  </a:lnTo>
                  <a:lnTo>
                    <a:pt x="8086" y="7613"/>
                  </a:lnTo>
                  <a:lnTo>
                    <a:pt x="8112" y="7611"/>
                  </a:lnTo>
                  <a:lnTo>
                    <a:pt x="8125" y="7622"/>
                  </a:lnTo>
                  <a:lnTo>
                    <a:pt x="8150" y="7637"/>
                  </a:lnTo>
                  <a:lnTo>
                    <a:pt x="8238" y="7679"/>
                  </a:lnTo>
                  <a:lnTo>
                    <a:pt x="8287" y="7722"/>
                  </a:lnTo>
                  <a:lnTo>
                    <a:pt x="8304" y="7715"/>
                  </a:lnTo>
                  <a:lnTo>
                    <a:pt x="8370" y="7703"/>
                  </a:lnTo>
                  <a:lnTo>
                    <a:pt x="8376" y="7681"/>
                  </a:lnTo>
                  <a:lnTo>
                    <a:pt x="8355" y="7664"/>
                  </a:lnTo>
                  <a:lnTo>
                    <a:pt x="8334" y="7668"/>
                  </a:lnTo>
                  <a:lnTo>
                    <a:pt x="8310" y="7683"/>
                  </a:lnTo>
                  <a:lnTo>
                    <a:pt x="8268" y="7668"/>
                  </a:lnTo>
                  <a:lnTo>
                    <a:pt x="8193" y="7615"/>
                  </a:lnTo>
                  <a:lnTo>
                    <a:pt x="8112" y="7581"/>
                  </a:lnTo>
                  <a:lnTo>
                    <a:pt x="8084" y="7577"/>
                  </a:lnTo>
                  <a:lnTo>
                    <a:pt x="8073" y="7556"/>
                  </a:lnTo>
                  <a:lnTo>
                    <a:pt x="8075" y="7528"/>
                  </a:lnTo>
                  <a:lnTo>
                    <a:pt x="8052" y="7519"/>
                  </a:lnTo>
                  <a:lnTo>
                    <a:pt x="8031" y="7521"/>
                  </a:lnTo>
                  <a:lnTo>
                    <a:pt x="8011" y="7545"/>
                  </a:lnTo>
                  <a:lnTo>
                    <a:pt x="8007" y="7589"/>
                  </a:lnTo>
                  <a:lnTo>
                    <a:pt x="7997" y="7666"/>
                  </a:lnTo>
                  <a:lnTo>
                    <a:pt x="7999" y="7700"/>
                  </a:lnTo>
                  <a:lnTo>
                    <a:pt x="7990" y="7718"/>
                  </a:lnTo>
                  <a:lnTo>
                    <a:pt x="7979" y="7709"/>
                  </a:lnTo>
                  <a:lnTo>
                    <a:pt x="7896" y="7615"/>
                  </a:lnTo>
                  <a:lnTo>
                    <a:pt x="7843" y="7524"/>
                  </a:lnTo>
                  <a:lnTo>
                    <a:pt x="7824" y="7496"/>
                  </a:lnTo>
                  <a:lnTo>
                    <a:pt x="7818" y="7474"/>
                  </a:lnTo>
                  <a:lnTo>
                    <a:pt x="7800" y="7453"/>
                  </a:lnTo>
                  <a:lnTo>
                    <a:pt x="7781" y="7453"/>
                  </a:lnTo>
                  <a:lnTo>
                    <a:pt x="7775" y="7466"/>
                  </a:lnTo>
                  <a:lnTo>
                    <a:pt x="7777" y="7489"/>
                  </a:lnTo>
                  <a:lnTo>
                    <a:pt x="7817" y="7513"/>
                  </a:lnTo>
                  <a:lnTo>
                    <a:pt x="7871" y="7609"/>
                  </a:lnTo>
                  <a:lnTo>
                    <a:pt x="7877" y="7636"/>
                  </a:lnTo>
                  <a:lnTo>
                    <a:pt x="7909" y="7666"/>
                  </a:lnTo>
                  <a:lnTo>
                    <a:pt x="7920" y="7690"/>
                  </a:lnTo>
                  <a:lnTo>
                    <a:pt x="7915" y="7718"/>
                  </a:lnTo>
                  <a:lnTo>
                    <a:pt x="7888" y="7717"/>
                  </a:lnTo>
                  <a:lnTo>
                    <a:pt x="7849" y="7733"/>
                  </a:lnTo>
                  <a:lnTo>
                    <a:pt x="7820" y="7760"/>
                  </a:lnTo>
                  <a:lnTo>
                    <a:pt x="7800" y="7786"/>
                  </a:lnTo>
                  <a:lnTo>
                    <a:pt x="7762" y="7797"/>
                  </a:lnTo>
                  <a:lnTo>
                    <a:pt x="7730" y="7818"/>
                  </a:lnTo>
                  <a:lnTo>
                    <a:pt x="7689" y="7831"/>
                  </a:lnTo>
                  <a:lnTo>
                    <a:pt x="7651" y="7829"/>
                  </a:lnTo>
                  <a:lnTo>
                    <a:pt x="7617" y="7796"/>
                  </a:lnTo>
                  <a:lnTo>
                    <a:pt x="7594" y="7794"/>
                  </a:lnTo>
                  <a:lnTo>
                    <a:pt x="7566" y="7781"/>
                  </a:lnTo>
                  <a:lnTo>
                    <a:pt x="7559" y="7760"/>
                  </a:lnTo>
                  <a:lnTo>
                    <a:pt x="7502" y="7717"/>
                  </a:lnTo>
                  <a:lnTo>
                    <a:pt x="7472" y="7698"/>
                  </a:lnTo>
                  <a:lnTo>
                    <a:pt x="7472" y="7671"/>
                  </a:lnTo>
                  <a:lnTo>
                    <a:pt x="7463" y="7645"/>
                  </a:lnTo>
                  <a:lnTo>
                    <a:pt x="7446" y="7636"/>
                  </a:lnTo>
                  <a:lnTo>
                    <a:pt x="7436" y="7649"/>
                  </a:lnTo>
                  <a:lnTo>
                    <a:pt x="7433" y="7690"/>
                  </a:lnTo>
                  <a:lnTo>
                    <a:pt x="7450" y="7722"/>
                  </a:lnTo>
                  <a:lnTo>
                    <a:pt x="7491" y="7745"/>
                  </a:lnTo>
                  <a:lnTo>
                    <a:pt x="7536" y="7781"/>
                  </a:lnTo>
                  <a:lnTo>
                    <a:pt x="7562" y="7824"/>
                  </a:lnTo>
                  <a:lnTo>
                    <a:pt x="7566" y="7846"/>
                  </a:lnTo>
                  <a:lnTo>
                    <a:pt x="7540" y="7867"/>
                  </a:lnTo>
                  <a:lnTo>
                    <a:pt x="7463" y="7865"/>
                  </a:lnTo>
                  <a:lnTo>
                    <a:pt x="7410" y="7854"/>
                  </a:lnTo>
                  <a:lnTo>
                    <a:pt x="7369" y="7867"/>
                  </a:lnTo>
                  <a:lnTo>
                    <a:pt x="7338" y="7893"/>
                  </a:lnTo>
                  <a:lnTo>
                    <a:pt x="7350" y="7910"/>
                  </a:lnTo>
                  <a:lnTo>
                    <a:pt x="7367" y="7914"/>
                  </a:lnTo>
                  <a:lnTo>
                    <a:pt x="7384" y="7941"/>
                  </a:lnTo>
                  <a:lnTo>
                    <a:pt x="7404" y="7950"/>
                  </a:lnTo>
                  <a:lnTo>
                    <a:pt x="7418" y="7927"/>
                  </a:lnTo>
                  <a:lnTo>
                    <a:pt x="7425" y="7897"/>
                  </a:lnTo>
                  <a:lnTo>
                    <a:pt x="7470" y="7895"/>
                  </a:lnTo>
                  <a:cubicBezTo>
                    <a:pt x="7470" y="7895"/>
                    <a:pt x="7506" y="7907"/>
                    <a:pt x="7508" y="7907"/>
                  </a:cubicBezTo>
                  <a:cubicBezTo>
                    <a:pt x="7510" y="7909"/>
                    <a:pt x="7544" y="7922"/>
                    <a:pt x="7544" y="7922"/>
                  </a:cubicBezTo>
                  <a:lnTo>
                    <a:pt x="7576" y="7903"/>
                  </a:lnTo>
                  <a:lnTo>
                    <a:pt x="7583" y="7873"/>
                  </a:lnTo>
                  <a:lnTo>
                    <a:pt x="7613" y="7865"/>
                  </a:lnTo>
                  <a:lnTo>
                    <a:pt x="7660" y="7871"/>
                  </a:lnTo>
                  <a:lnTo>
                    <a:pt x="7707" y="7869"/>
                  </a:lnTo>
                  <a:lnTo>
                    <a:pt x="7724" y="7886"/>
                  </a:lnTo>
                  <a:lnTo>
                    <a:pt x="7758" y="7909"/>
                  </a:lnTo>
                  <a:lnTo>
                    <a:pt x="7813" y="7922"/>
                  </a:lnTo>
                  <a:lnTo>
                    <a:pt x="7847" y="7941"/>
                  </a:lnTo>
                  <a:lnTo>
                    <a:pt x="7858" y="7974"/>
                  </a:lnTo>
                  <a:lnTo>
                    <a:pt x="7849" y="8003"/>
                  </a:lnTo>
                  <a:lnTo>
                    <a:pt x="7826" y="8008"/>
                  </a:lnTo>
                  <a:lnTo>
                    <a:pt x="7802" y="8042"/>
                  </a:lnTo>
                  <a:lnTo>
                    <a:pt x="7758" y="8038"/>
                  </a:lnTo>
                  <a:lnTo>
                    <a:pt x="7722" y="8042"/>
                  </a:lnTo>
                  <a:lnTo>
                    <a:pt x="7681" y="8078"/>
                  </a:lnTo>
                  <a:lnTo>
                    <a:pt x="7645" y="8093"/>
                  </a:lnTo>
                  <a:lnTo>
                    <a:pt x="7608" y="8085"/>
                  </a:lnTo>
                  <a:lnTo>
                    <a:pt x="7561" y="8038"/>
                  </a:lnTo>
                  <a:lnTo>
                    <a:pt x="7534" y="8025"/>
                  </a:lnTo>
                  <a:lnTo>
                    <a:pt x="7512" y="8029"/>
                  </a:lnTo>
                  <a:lnTo>
                    <a:pt x="7491" y="8052"/>
                  </a:lnTo>
                  <a:lnTo>
                    <a:pt x="7461" y="8055"/>
                  </a:lnTo>
                  <a:lnTo>
                    <a:pt x="7446" y="8048"/>
                  </a:lnTo>
                  <a:lnTo>
                    <a:pt x="7421" y="8052"/>
                  </a:lnTo>
                  <a:lnTo>
                    <a:pt x="7421" y="8067"/>
                  </a:lnTo>
                  <a:lnTo>
                    <a:pt x="7450" y="8072"/>
                  </a:lnTo>
                  <a:lnTo>
                    <a:pt x="7497" y="8070"/>
                  </a:lnTo>
                  <a:lnTo>
                    <a:pt x="7519" y="8057"/>
                  </a:lnTo>
                  <a:lnTo>
                    <a:pt x="7546" y="8067"/>
                  </a:lnTo>
                  <a:lnTo>
                    <a:pt x="7557" y="8085"/>
                  </a:lnTo>
                  <a:lnTo>
                    <a:pt x="7544" y="8104"/>
                  </a:lnTo>
                  <a:lnTo>
                    <a:pt x="7500" y="8114"/>
                  </a:lnTo>
                  <a:lnTo>
                    <a:pt x="7453" y="8136"/>
                  </a:lnTo>
                  <a:lnTo>
                    <a:pt x="7446" y="8151"/>
                  </a:lnTo>
                  <a:lnTo>
                    <a:pt x="7466" y="8155"/>
                  </a:lnTo>
                  <a:lnTo>
                    <a:pt x="7491" y="8140"/>
                  </a:lnTo>
                  <a:lnTo>
                    <a:pt x="7547" y="8127"/>
                  </a:lnTo>
                  <a:lnTo>
                    <a:pt x="7566" y="8127"/>
                  </a:lnTo>
                  <a:lnTo>
                    <a:pt x="7581" y="8149"/>
                  </a:lnTo>
                  <a:lnTo>
                    <a:pt x="7581" y="8181"/>
                  </a:lnTo>
                  <a:lnTo>
                    <a:pt x="7593" y="8183"/>
                  </a:lnTo>
                  <a:lnTo>
                    <a:pt x="7621" y="8144"/>
                  </a:lnTo>
                  <a:lnTo>
                    <a:pt x="7653" y="8136"/>
                  </a:lnTo>
                  <a:lnTo>
                    <a:pt x="7675" y="8134"/>
                  </a:lnTo>
                  <a:lnTo>
                    <a:pt x="7721" y="8097"/>
                  </a:lnTo>
                  <a:lnTo>
                    <a:pt x="7738" y="8099"/>
                  </a:lnTo>
                  <a:lnTo>
                    <a:pt x="7760" y="8110"/>
                  </a:lnTo>
                  <a:lnTo>
                    <a:pt x="7824" y="8155"/>
                  </a:lnTo>
                  <a:lnTo>
                    <a:pt x="7845" y="8153"/>
                  </a:lnTo>
                  <a:lnTo>
                    <a:pt x="7860" y="8163"/>
                  </a:lnTo>
                  <a:lnTo>
                    <a:pt x="7867" y="8197"/>
                  </a:lnTo>
                  <a:lnTo>
                    <a:pt x="7858" y="8274"/>
                  </a:lnTo>
                  <a:lnTo>
                    <a:pt x="7832" y="8306"/>
                  </a:lnTo>
                  <a:lnTo>
                    <a:pt x="7779" y="8313"/>
                  </a:lnTo>
                  <a:lnTo>
                    <a:pt x="7738" y="8309"/>
                  </a:lnTo>
                  <a:lnTo>
                    <a:pt x="7700" y="8293"/>
                  </a:lnTo>
                  <a:lnTo>
                    <a:pt x="7615" y="8293"/>
                  </a:lnTo>
                  <a:lnTo>
                    <a:pt x="7596" y="8287"/>
                  </a:lnTo>
                  <a:lnTo>
                    <a:pt x="7561" y="8319"/>
                  </a:lnTo>
                  <a:lnTo>
                    <a:pt x="7576" y="8326"/>
                  </a:lnTo>
                  <a:lnTo>
                    <a:pt x="7626" y="8315"/>
                  </a:lnTo>
                  <a:lnTo>
                    <a:pt x="7675" y="8315"/>
                  </a:lnTo>
                  <a:lnTo>
                    <a:pt x="7747" y="8340"/>
                  </a:lnTo>
                  <a:lnTo>
                    <a:pt x="7758" y="8370"/>
                  </a:lnTo>
                  <a:lnTo>
                    <a:pt x="7754" y="8394"/>
                  </a:lnTo>
                  <a:lnTo>
                    <a:pt x="7794" y="8351"/>
                  </a:lnTo>
                  <a:lnTo>
                    <a:pt x="7835" y="8341"/>
                  </a:lnTo>
                  <a:lnTo>
                    <a:pt x="7884" y="8340"/>
                  </a:lnTo>
                  <a:lnTo>
                    <a:pt x="7930" y="8364"/>
                  </a:lnTo>
                  <a:lnTo>
                    <a:pt x="7943" y="8385"/>
                  </a:lnTo>
                  <a:lnTo>
                    <a:pt x="8020" y="8445"/>
                  </a:lnTo>
                  <a:lnTo>
                    <a:pt x="8031" y="8464"/>
                  </a:lnTo>
                  <a:lnTo>
                    <a:pt x="8037" y="8486"/>
                  </a:lnTo>
                  <a:lnTo>
                    <a:pt x="8065" y="8485"/>
                  </a:lnTo>
                  <a:lnTo>
                    <a:pt x="8082" y="8500"/>
                  </a:lnTo>
                  <a:lnTo>
                    <a:pt x="8101" y="8500"/>
                  </a:lnTo>
                  <a:lnTo>
                    <a:pt x="8137" y="8533"/>
                  </a:lnTo>
                  <a:lnTo>
                    <a:pt x="8165" y="8547"/>
                  </a:lnTo>
                  <a:lnTo>
                    <a:pt x="8176" y="8579"/>
                  </a:lnTo>
                  <a:lnTo>
                    <a:pt x="8195" y="8601"/>
                  </a:lnTo>
                  <a:lnTo>
                    <a:pt x="8214" y="8603"/>
                  </a:lnTo>
                  <a:lnTo>
                    <a:pt x="8231" y="8629"/>
                  </a:lnTo>
                  <a:lnTo>
                    <a:pt x="8251" y="8648"/>
                  </a:lnTo>
                  <a:lnTo>
                    <a:pt x="8250" y="8661"/>
                  </a:lnTo>
                  <a:lnTo>
                    <a:pt x="8227" y="8712"/>
                  </a:lnTo>
                  <a:lnTo>
                    <a:pt x="8199" y="8729"/>
                  </a:lnTo>
                  <a:lnTo>
                    <a:pt x="8178" y="8761"/>
                  </a:lnTo>
                  <a:lnTo>
                    <a:pt x="8169" y="8797"/>
                  </a:lnTo>
                  <a:lnTo>
                    <a:pt x="8171" y="8808"/>
                  </a:lnTo>
                  <a:lnTo>
                    <a:pt x="8204" y="8771"/>
                  </a:lnTo>
                  <a:lnTo>
                    <a:pt x="8244" y="8735"/>
                  </a:lnTo>
                  <a:lnTo>
                    <a:pt x="8272" y="8724"/>
                  </a:lnTo>
                  <a:lnTo>
                    <a:pt x="8285" y="8731"/>
                  </a:lnTo>
                  <a:lnTo>
                    <a:pt x="8270" y="8759"/>
                  </a:lnTo>
                  <a:lnTo>
                    <a:pt x="8255" y="8801"/>
                  </a:lnTo>
                  <a:lnTo>
                    <a:pt x="8270" y="8788"/>
                  </a:lnTo>
                  <a:lnTo>
                    <a:pt x="8283" y="8761"/>
                  </a:lnTo>
                  <a:lnTo>
                    <a:pt x="8302" y="8741"/>
                  </a:lnTo>
                  <a:lnTo>
                    <a:pt x="8332" y="8746"/>
                  </a:lnTo>
                  <a:lnTo>
                    <a:pt x="8357" y="8771"/>
                  </a:lnTo>
                  <a:lnTo>
                    <a:pt x="8340" y="8803"/>
                  </a:lnTo>
                  <a:lnTo>
                    <a:pt x="8304" y="8827"/>
                  </a:lnTo>
                  <a:lnTo>
                    <a:pt x="8267" y="8859"/>
                  </a:lnTo>
                  <a:lnTo>
                    <a:pt x="8253" y="8893"/>
                  </a:lnTo>
                  <a:lnTo>
                    <a:pt x="8255" y="8921"/>
                  </a:lnTo>
                  <a:lnTo>
                    <a:pt x="8268" y="8938"/>
                  </a:lnTo>
                  <a:lnTo>
                    <a:pt x="8265" y="8965"/>
                  </a:lnTo>
                  <a:lnTo>
                    <a:pt x="8251" y="9019"/>
                  </a:lnTo>
                  <a:lnTo>
                    <a:pt x="8255" y="9038"/>
                  </a:lnTo>
                  <a:lnTo>
                    <a:pt x="8278" y="9030"/>
                  </a:lnTo>
                  <a:lnTo>
                    <a:pt x="8289" y="8966"/>
                  </a:lnTo>
                  <a:lnTo>
                    <a:pt x="8321" y="8914"/>
                  </a:lnTo>
                  <a:lnTo>
                    <a:pt x="8361" y="8893"/>
                  </a:lnTo>
                  <a:lnTo>
                    <a:pt x="8379" y="8891"/>
                  </a:lnTo>
                  <a:lnTo>
                    <a:pt x="8379" y="8912"/>
                  </a:lnTo>
                  <a:lnTo>
                    <a:pt x="8355" y="8957"/>
                  </a:lnTo>
                  <a:lnTo>
                    <a:pt x="8338" y="8997"/>
                  </a:lnTo>
                  <a:lnTo>
                    <a:pt x="8344" y="9015"/>
                  </a:lnTo>
                  <a:lnTo>
                    <a:pt x="8370" y="9004"/>
                  </a:lnTo>
                  <a:lnTo>
                    <a:pt x="8385" y="9023"/>
                  </a:lnTo>
                  <a:lnTo>
                    <a:pt x="8381" y="9070"/>
                  </a:lnTo>
                  <a:lnTo>
                    <a:pt x="8359" y="9093"/>
                  </a:lnTo>
                  <a:lnTo>
                    <a:pt x="8314" y="9098"/>
                  </a:lnTo>
                  <a:lnTo>
                    <a:pt x="8302" y="9119"/>
                  </a:lnTo>
                  <a:lnTo>
                    <a:pt x="8304" y="9140"/>
                  </a:lnTo>
                  <a:lnTo>
                    <a:pt x="8355" y="9121"/>
                  </a:lnTo>
                  <a:lnTo>
                    <a:pt x="8366" y="9136"/>
                  </a:lnTo>
                  <a:lnTo>
                    <a:pt x="8359" y="9162"/>
                  </a:lnTo>
                  <a:lnTo>
                    <a:pt x="8346" y="9190"/>
                  </a:lnTo>
                  <a:lnTo>
                    <a:pt x="8366" y="9194"/>
                  </a:lnTo>
                  <a:lnTo>
                    <a:pt x="8383" y="9222"/>
                  </a:lnTo>
                  <a:lnTo>
                    <a:pt x="8374" y="9241"/>
                  </a:lnTo>
                  <a:lnTo>
                    <a:pt x="8372" y="9290"/>
                  </a:lnTo>
                  <a:lnTo>
                    <a:pt x="8361" y="9320"/>
                  </a:lnTo>
                  <a:lnTo>
                    <a:pt x="8359" y="9399"/>
                  </a:lnTo>
                  <a:lnTo>
                    <a:pt x="8364" y="9433"/>
                  </a:lnTo>
                  <a:lnTo>
                    <a:pt x="8363" y="9467"/>
                  </a:lnTo>
                  <a:lnTo>
                    <a:pt x="8338" y="9486"/>
                  </a:lnTo>
                  <a:lnTo>
                    <a:pt x="8310" y="9482"/>
                  </a:lnTo>
                  <a:lnTo>
                    <a:pt x="8293" y="9488"/>
                  </a:lnTo>
                  <a:lnTo>
                    <a:pt x="8282" y="9473"/>
                  </a:lnTo>
                  <a:lnTo>
                    <a:pt x="8295" y="9448"/>
                  </a:lnTo>
                  <a:lnTo>
                    <a:pt x="8282" y="9426"/>
                  </a:lnTo>
                  <a:lnTo>
                    <a:pt x="8259" y="9409"/>
                  </a:lnTo>
                  <a:lnTo>
                    <a:pt x="8229" y="9422"/>
                  </a:lnTo>
                  <a:lnTo>
                    <a:pt x="8210" y="9439"/>
                  </a:lnTo>
                  <a:lnTo>
                    <a:pt x="8187" y="9428"/>
                  </a:lnTo>
                  <a:lnTo>
                    <a:pt x="8189" y="9396"/>
                  </a:lnTo>
                  <a:lnTo>
                    <a:pt x="8212" y="9354"/>
                  </a:lnTo>
                  <a:lnTo>
                    <a:pt x="8195" y="9309"/>
                  </a:lnTo>
                  <a:lnTo>
                    <a:pt x="8195" y="9271"/>
                  </a:lnTo>
                  <a:lnTo>
                    <a:pt x="8206" y="9234"/>
                  </a:lnTo>
                  <a:lnTo>
                    <a:pt x="8191" y="9211"/>
                  </a:lnTo>
                  <a:lnTo>
                    <a:pt x="8176" y="9209"/>
                  </a:lnTo>
                  <a:lnTo>
                    <a:pt x="8163" y="9239"/>
                  </a:lnTo>
                  <a:lnTo>
                    <a:pt x="8154" y="9288"/>
                  </a:lnTo>
                  <a:lnTo>
                    <a:pt x="8157" y="9352"/>
                  </a:lnTo>
                  <a:lnTo>
                    <a:pt x="8152" y="9411"/>
                  </a:lnTo>
                  <a:lnTo>
                    <a:pt x="8152" y="9443"/>
                  </a:lnTo>
                  <a:lnTo>
                    <a:pt x="8135" y="9454"/>
                  </a:lnTo>
                  <a:lnTo>
                    <a:pt x="8105" y="9452"/>
                  </a:lnTo>
                  <a:lnTo>
                    <a:pt x="8073" y="9460"/>
                  </a:lnTo>
                  <a:lnTo>
                    <a:pt x="8039" y="9471"/>
                  </a:lnTo>
                  <a:lnTo>
                    <a:pt x="8012" y="9446"/>
                  </a:lnTo>
                  <a:lnTo>
                    <a:pt x="7950" y="9398"/>
                  </a:lnTo>
                  <a:lnTo>
                    <a:pt x="7911" y="9322"/>
                  </a:lnTo>
                  <a:lnTo>
                    <a:pt x="7877" y="9283"/>
                  </a:lnTo>
                  <a:lnTo>
                    <a:pt x="7852" y="9254"/>
                  </a:lnTo>
                  <a:lnTo>
                    <a:pt x="7839" y="9172"/>
                  </a:lnTo>
                  <a:lnTo>
                    <a:pt x="7817" y="9130"/>
                  </a:lnTo>
                  <a:lnTo>
                    <a:pt x="7788" y="9096"/>
                  </a:lnTo>
                  <a:lnTo>
                    <a:pt x="7779" y="9038"/>
                  </a:lnTo>
                  <a:lnTo>
                    <a:pt x="7788" y="8987"/>
                  </a:lnTo>
                  <a:lnTo>
                    <a:pt x="7805" y="8953"/>
                  </a:lnTo>
                  <a:lnTo>
                    <a:pt x="7792" y="8931"/>
                  </a:lnTo>
                  <a:lnTo>
                    <a:pt x="7777" y="8933"/>
                  </a:lnTo>
                  <a:lnTo>
                    <a:pt x="7726" y="8944"/>
                  </a:lnTo>
                  <a:lnTo>
                    <a:pt x="7711" y="8965"/>
                  </a:lnTo>
                  <a:lnTo>
                    <a:pt x="7677" y="8938"/>
                  </a:lnTo>
                  <a:lnTo>
                    <a:pt x="7593" y="8829"/>
                  </a:lnTo>
                  <a:lnTo>
                    <a:pt x="7589" y="8789"/>
                  </a:lnTo>
                  <a:lnTo>
                    <a:pt x="7570" y="8771"/>
                  </a:lnTo>
                  <a:lnTo>
                    <a:pt x="7538" y="8788"/>
                  </a:lnTo>
                  <a:lnTo>
                    <a:pt x="7489" y="8795"/>
                  </a:lnTo>
                  <a:lnTo>
                    <a:pt x="7448" y="8776"/>
                  </a:lnTo>
                  <a:lnTo>
                    <a:pt x="7429" y="8788"/>
                  </a:lnTo>
                  <a:lnTo>
                    <a:pt x="7401" y="8801"/>
                  </a:lnTo>
                  <a:lnTo>
                    <a:pt x="7378" y="8788"/>
                  </a:lnTo>
                  <a:lnTo>
                    <a:pt x="7344" y="8750"/>
                  </a:lnTo>
                  <a:lnTo>
                    <a:pt x="7344" y="8725"/>
                  </a:lnTo>
                  <a:lnTo>
                    <a:pt x="7284" y="8671"/>
                  </a:lnTo>
                  <a:lnTo>
                    <a:pt x="7282" y="8646"/>
                  </a:lnTo>
                  <a:lnTo>
                    <a:pt x="7261" y="8618"/>
                  </a:lnTo>
                  <a:lnTo>
                    <a:pt x="7244" y="8562"/>
                  </a:lnTo>
                  <a:lnTo>
                    <a:pt x="7220" y="8532"/>
                  </a:lnTo>
                  <a:lnTo>
                    <a:pt x="7205" y="8556"/>
                  </a:lnTo>
                  <a:lnTo>
                    <a:pt x="7210" y="8599"/>
                  </a:lnTo>
                  <a:lnTo>
                    <a:pt x="7209" y="8620"/>
                  </a:lnTo>
                  <a:lnTo>
                    <a:pt x="7160" y="8645"/>
                  </a:lnTo>
                  <a:lnTo>
                    <a:pt x="7143" y="8660"/>
                  </a:lnTo>
                  <a:lnTo>
                    <a:pt x="7188" y="8663"/>
                  </a:lnTo>
                  <a:lnTo>
                    <a:pt x="7214" y="8680"/>
                  </a:lnTo>
                  <a:lnTo>
                    <a:pt x="7246" y="8727"/>
                  </a:lnTo>
                  <a:lnTo>
                    <a:pt x="7271" y="8767"/>
                  </a:lnTo>
                  <a:lnTo>
                    <a:pt x="7261" y="8788"/>
                  </a:lnTo>
                  <a:lnTo>
                    <a:pt x="7207" y="8782"/>
                  </a:lnTo>
                  <a:lnTo>
                    <a:pt x="7182" y="8805"/>
                  </a:lnTo>
                  <a:lnTo>
                    <a:pt x="7146" y="8825"/>
                  </a:lnTo>
                  <a:lnTo>
                    <a:pt x="7118" y="8799"/>
                  </a:lnTo>
                  <a:lnTo>
                    <a:pt x="7122" y="8829"/>
                  </a:lnTo>
                  <a:lnTo>
                    <a:pt x="7152" y="8852"/>
                  </a:lnTo>
                  <a:lnTo>
                    <a:pt x="7186" y="8848"/>
                  </a:lnTo>
                  <a:lnTo>
                    <a:pt x="7235" y="8806"/>
                  </a:lnTo>
                  <a:lnTo>
                    <a:pt x="7265" y="8806"/>
                  </a:lnTo>
                  <a:lnTo>
                    <a:pt x="7316" y="8786"/>
                  </a:lnTo>
                  <a:lnTo>
                    <a:pt x="7329" y="8803"/>
                  </a:lnTo>
                  <a:lnTo>
                    <a:pt x="7329" y="8835"/>
                  </a:lnTo>
                  <a:lnTo>
                    <a:pt x="7348" y="8857"/>
                  </a:lnTo>
                  <a:lnTo>
                    <a:pt x="7401" y="8833"/>
                  </a:lnTo>
                  <a:lnTo>
                    <a:pt x="7419" y="8837"/>
                  </a:lnTo>
                  <a:lnTo>
                    <a:pt x="7534" y="8872"/>
                  </a:lnTo>
                  <a:lnTo>
                    <a:pt x="7578" y="8895"/>
                  </a:lnTo>
                  <a:lnTo>
                    <a:pt x="7602" y="8893"/>
                  </a:lnTo>
                  <a:lnTo>
                    <a:pt x="7615" y="8927"/>
                  </a:lnTo>
                  <a:lnTo>
                    <a:pt x="7640" y="8980"/>
                  </a:lnTo>
                  <a:lnTo>
                    <a:pt x="7619" y="9023"/>
                  </a:lnTo>
                  <a:lnTo>
                    <a:pt x="7587" y="9038"/>
                  </a:lnTo>
                  <a:lnTo>
                    <a:pt x="7559" y="9068"/>
                  </a:lnTo>
                  <a:lnTo>
                    <a:pt x="7529" y="9083"/>
                  </a:lnTo>
                  <a:lnTo>
                    <a:pt x="7493" y="9081"/>
                  </a:lnTo>
                  <a:lnTo>
                    <a:pt x="7367" y="9145"/>
                  </a:lnTo>
                  <a:lnTo>
                    <a:pt x="7303" y="9147"/>
                  </a:lnTo>
                  <a:lnTo>
                    <a:pt x="7258" y="9164"/>
                  </a:lnTo>
                  <a:lnTo>
                    <a:pt x="7227" y="9142"/>
                  </a:lnTo>
                  <a:lnTo>
                    <a:pt x="7199" y="9094"/>
                  </a:lnTo>
                  <a:lnTo>
                    <a:pt x="7201" y="9062"/>
                  </a:lnTo>
                  <a:lnTo>
                    <a:pt x="7186" y="9044"/>
                  </a:lnTo>
                  <a:lnTo>
                    <a:pt x="7158" y="9032"/>
                  </a:lnTo>
                  <a:lnTo>
                    <a:pt x="7156" y="9081"/>
                  </a:lnTo>
                  <a:lnTo>
                    <a:pt x="7169" y="9098"/>
                  </a:lnTo>
                  <a:lnTo>
                    <a:pt x="7177" y="9125"/>
                  </a:lnTo>
                  <a:lnTo>
                    <a:pt x="7162" y="9138"/>
                  </a:lnTo>
                  <a:lnTo>
                    <a:pt x="7124" y="9130"/>
                  </a:lnTo>
                  <a:lnTo>
                    <a:pt x="7118" y="9119"/>
                  </a:lnTo>
                  <a:lnTo>
                    <a:pt x="7099" y="9113"/>
                  </a:lnTo>
                  <a:lnTo>
                    <a:pt x="7064" y="9136"/>
                  </a:lnTo>
                  <a:lnTo>
                    <a:pt x="7075" y="9153"/>
                  </a:lnTo>
                  <a:lnTo>
                    <a:pt x="7114" y="9162"/>
                  </a:lnTo>
                  <a:lnTo>
                    <a:pt x="7137" y="9185"/>
                  </a:lnTo>
                  <a:lnTo>
                    <a:pt x="7145" y="9213"/>
                  </a:lnTo>
                  <a:lnTo>
                    <a:pt x="7120" y="9243"/>
                  </a:lnTo>
                  <a:lnTo>
                    <a:pt x="7099" y="9256"/>
                  </a:lnTo>
                  <a:lnTo>
                    <a:pt x="7069" y="9256"/>
                  </a:lnTo>
                  <a:lnTo>
                    <a:pt x="7056" y="9275"/>
                  </a:lnTo>
                  <a:lnTo>
                    <a:pt x="7056" y="9311"/>
                  </a:lnTo>
                  <a:lnTo>
                    <a:pt x="7024" y="9332"/>
                  </a:lnTo>
                  <a:lnTo>
                    <a:pt x="6936" y="9373"/>
                  </a:lnTo>
                  <a:lnTo>
                    <a:pt x="6890" y="9367"/>
                  </a:lnTo>
                  <a:lnTo>
                    <a:pt x="6860" y="9364"/>
                  </a:lnTo>
                  <a:lnTo>
                    <a:pt x="6821" y="9405"/>
                  </a:lnTo>
                  <a:lnTo>
                    <a:pt x="6804" y="9437"/>
                  </a:lnTo>
                  <a:lnTo>
                    <a:pt x="6815" y="9448"/>
                  </a:lnTo>
                  <a:lnTo>
                    <a:pt x="6900" y="9407"/>
                  </a:lnTo>
                  <a:lnTo>
                    <a:pt x="6958" y="9409"/>
                  </a:lnTo>
                  <a:lnTo>
                    <a:pt x="7000" y="9394"/>
                  </a:lnTo>
                  <a:lnTo>
                    <a:pt x="7024" y="9405"/>
                  </a:lnTo>
                  <a:lnTo>
                    <a:pt x="7041" y="9428"/>
                  </a:lnTo>
                  <a:lnTo>
                    <a:pt x="7098" y="9439"/>
                  </a:lnTo>
                  <a:lnTo>
                    <a:pt x="7139" y="9439"/>
                  </a:lnTo>
                  <a:lnTo>
                    <a:pt x="7190" y="9424"/>
                  </a:lnTo>
                  <a:lnTo>
                    <a:pt x="7265" y="9426"/>
                  </a:lnTo>
                  <a:lnTo>
                    <a:pt x="7301" y="9443"/>
                  </a:lnTo>
                  <a:lnTo>
                    <a:pt x="7346" y="9433"/>
                  </a:lnTo>
                  <a:lnTo>
                    <a:pt x="7367" y="9435"/>
                  </a:lnTo>
                  <a:lnTo>
                    <a:pt x="7380" y="9452"/>
                  </a:lnTo>
                  <a:lnTo>
                    <a:pt x="7404" y="9454"/>
                  </a:lnTo>
                  <a:lnTo>
                    <a:pt x="7418" y="9480"/>
                  </a:lnTo>
                  <a:lnTo>
                    <a:pt x="7402" y="9503"/>
                  </a:lnTo>
                  <a:lnTo>
                    <a:pt x="7361" y="9514"/>
                  </a:lnTo>
                  <a:lnTo>
                    <a:pt x="7308" y="9501"/>
                  </a:lnTo>
                  <a:lnTo>
                    <a:pt x="7269" y="9505"/>
                  </a:lnTo>
                  <a:lnTo>
                    <a:pt x="7231" y="9541"/>
                  </a:lnTo>
                  <a:lnTo>
                    <a:pt x="7171" y="9548"/>
                  </a:lnTo>
                  <a:lnTo>
                    <a:pt x="7131" y="9569"/>
                  </a:lnTo>
                  <a:lnTo>
                    <a:pt x="7098" y="9556"/>
                  </a:lnTo>
                  <a:lnTo>
                    <a:pt x="7069" y="9531"/>
                  </a:lnTo>
                  <a:lnTo>
                    <a:pt x="7022" y="9535"/>
                  </a:lnTo>
                  <a:lnTo>
                    <a:pt x="6996" y="9565"/>
                  </a:lnTo>
                  <a:lnTo>
                    <a:pt x="7015" y="9586"/>
                  </a:lnTo>
                  <a:lnTo>
                    <a:pt x="7043" y="9573"/>
                  </a:lnTo>
                  <a:lnTo>
                    <a:pt x="7075" y="9590"/>
                  </a:lnTo>
                  <a:lnTo>
                    <a:pt x="7160" y="9591"/>
                  </a:lnTo>
                  <a:lnTo>
                    <a:pt x="7180" y="9606"/>
                  </a:lnTo>
                  <a:lnTo>
                    <a:pt x="7205" y="9637"/>
                  </a:lnTo>
                  <a:lnTo>
                    <a:pt x="7222" y="9603"/>
                  </a:lnTo>
                  <a:lnTo>
                    <a:pt x="7286" y="9546"/>
                  </a:lnTo>
                  <a:cubicBezTo>
                    <a:pt x="7286" y="9546"/>
                    <a:pt x="7318" y="9550"/>
                    <a:pt x="7323" y="9550"/>
                  </a:cubicBezTo>
                  <a:cubicBezTo>
                    <a:pt x="7327" y="9550"/>
                    <a:pt x="7354" y="9535"/>
                    <a:pt x="7354" y="9535"/>
                  </a:cubicBezTo>
                  <a:lnTo>
                    <a:pt x="7384" y="9546"/>
                  </a:lnTo>
                  <a:lnTo>
                    <a:pt x="7404" y="9561"/>
                  </a:lnTo>
                  <a:lnTo>
                    <a:pt x="7433" y="9550"/>
                  </a:lnTo>
                  <a:lnTo>
                    <a:pt x="7502" y="9550"/>
                  </a:lnTo>
                  <a:lnTo>
                    <a:pt x="7536" y="9531"/>
                  </a:lnTo>
                  <a:lnTo>
                    <a:pt x="7608" y="9478"/>
                  </a:lnTo>
                  <a:lnTo>
                    <a:pt x="7632" y="9456"/>
                  </a:lnTo>
                  <a:lnTo>
                    <a:pt x="7638" y="9471"/>
                  </a:lnTo>
                  <a:lnTo>
                    <a:pt x="7630" y="9495"/>
                  </a:lnTo>
                  <a:lnTo>
                    <a:pt x="7642" y="9505"/>
                  </a:lnTo>
                  <a:lnTo>
                    <a:pt x="7674" y="9477"/>
                  </a:lnTo>
                  <a:lnTo>
                    <a:pt x="7690" y="9477"/>
                  </a:lnTo>
                  <a:lnTo>
                    <a:pt x="7707" y="9499"/>
                  </a:lnTo>
                  <a:lnTo>
                    <a:pt x="7775" y="9554"/>
                  </a:lnTo>
                  <a:lnTo>
                    <a:pt x="7849" y="9563"/>
                  </a:lnTo>
                  <a:lnTo>
                    <a:pt x="7905" y="9591"/>
                  </a:lnTo>
                  <a:lnTo>
                    <a:pt x="7969" y="9606"/>
                  </a:lnTo>
                  <a:lnTo>
                    <a:pt x="8005" y="9605"/>
                  </a:lnTo>
                  <a:lnTo>
                    <a:pt x="8076" y="9608"/>
                  </a:lnTo>
                  <a:lnTo>
                    <a:pt x="8093" y="9618"/>
                  </a:lnTo>
                  <a:lnTo>
                    <a:pt x="8154" y="9623"/>
                  </a:lnTo>
                  <a:lnTo>
                    <a:pt x="8218" y="9601"/>
                  </a:lnTo>
                  <a:lnTo>
                    <a:pt x="8218" y="9614"/>
                  </a:lnTo>
                  <a:lnTo>
                    <a:pt x="8193" y="9659"/>
                  </a:lnTo>
                  <a:lnTo>
                    <a:pt x="8146" y="9689"/>
                  </a:lnTo>
                  <a:lnTo>
                    <a:pt x="8091" y="9699"/>
                  </a:lnTo>
                  <a:lnTo>
                    <a:pt x="8069" y="9691"/>
                  </a:lnTo>
                  <a:lnTo>
                    <a:pt x="8031" y="9719"/>
                  </a:lnTo>
                  <a:lnTo>
                    <a:pt x="8031" y="9740"/>
                  </a:lnTo>
                  <a:lnTo>
                    <a:pt x="8058" y="9759"/>
                  </a:lnTo>
                  <a:lnTo>
                    <a:pt x="8061" y="9782"/>
                  </a:lnTo>
                  <a:lnTo>
                    <a:pt x="8046" y="9795"/>
                  </a:lnTo>
                  <a:lnTo>
                    <a:pt x="8020" y="9787"/>
                  </a:lnTo>
                  <a:lnTo>
                    <a:pt x="8001" y="9768"/>
                  </a:lnTo>
                  <a:lnTo>
                    <a:pt x="7980" y="9761"/>
                  </a:lnTo>
                  <a:lnTo>
                    <a:pt x="7967" y="9787"/>
                  </a:lnTo>
                  <a:lnTo>
                    <a:pt x="7960" y="9810"/>
                  </a:lnTo>
                  <a:lnTo>
                    <a:pt x="7939" y="9795"/>
                  </a:lnTo>
                  <a:lnTo>
                    <a:pt x="7892" y="9795"/>
                  </a:lnTo>
                  <a:lnTo>
                    <a:pt x="7882" y="9808"/>
                  </a:lnTo>
                  <a:lnTo>
                    <a:pt x="7888" y="9832"/>
                  </a:lnTo>
                  <a:lnTo>
                    <a:pt x="7901" y="9842"/>
                  </a:lnTo>
                  <a:lnTo>
                    <a:pt x="7903" y="9872"/>
                  </a:lnTo>
                  <a:lnTo>
                    <a:pt x="7877" y="9893"/>
                  </a:lnTo>
                  <a:lnTo>
                    <a:pt x="7843" y="9902"/>
                  </a:lnTo>
                  <a:lnTo>
                    <a:pt x="7824" y="9885"/>
                  </a:lnTo>
                  <a:lnTo>
                    <a:pt x="7807" y="9870"/>
                  </a:lnTo>
                  <a:lnTo>
                    <a:pt x="7794" y="9883"/>
                  </a:lnTo>
                  <a:lnTo>
                    <a:pt x="7802" y="9908"/>
                  </a:lnTo>
                  <a:lnTo>
                    <a:pt x="7800" y="9943"/>
                  </a:lnTo>
                  <a:lnTo>
                    <a:pt x="7771" y="9943"/>
                  </a:lnTo>
                  <a:lnTo>
                    <a:pt x="7751" y="9953"/>
                  </a:lnTo>
                  <a:lnTo>
                    <a:pt x="7724" y="9977"/>
                  </a:lnTo>
                  <a:lnTo>
                    <a:pt x="7690" y="9960"/>
                  </a:lnTo>
                  <a:lnTo>
                    <a:pt x="7683" y="9942"/>
                  </a:lnTo>
                  <a:lnTo>
                    <a:pt x="7664" y="9942"/>
                  </a:lnTo>
                  <a:lnTo>
                    <a:pt x="7664" y="9977"/>
                  </a:lnTo>
                  <a:lnTo>
                    <a:pt x="7674" y="10013"/>
                  </a:lnTo>
                  <a:lnTo>
                    <a:pt x="7649" y="10053"/>
                  </a:lnTo>
                  <a:lnTo>
                    <a:pt x="7619" y="10038"/>
                  </a:lnTo>
                  <a:lnTo>
                    <a:pt x="7610" y="10011"/>
                  </a:lnTo>
                  <a:lnTo>
                    <a:pt x="7579" y="10026"/>
                  </a:lnTo>
                  <a:lnTo>
                    <a:pt x="7574" y="10045"/>
                  </a:lnTo>
                  <a:lnTo>
                    <a:pt x="7593" y="10062"/>
                  </a:lnTo>
                  <a:lnTo>
                    <a:pt x="7593" y="10096"/>
                  </a:lnTo>
                  <a:lnTo>
                    <a:pt x="7540" y="10130"/>
                  </a:lnTo>
                  <a:lnTo>
                    <a:pt x="7521" y="10122"/>
                  </a:lnTo>
                  <a:lnTo>
                    <a:pt x="7510" y="10100"/>
                  </a:lnTo>
                  <a:lnTo>
                    <a:pt x="7478" y="10081"/>
                  </a:lnTo>
                  <a:lnTo>
                    <a:pt x="7457" y="10085"/>
                  </a:lnTo>
                  <a:lnTo>
                    <a:pt x="7455" y="10111"/>
                  </a:lnTo>
                  <a:lnTo>
                    <a:pt x="7472" y="10147"/>
                  </a:lnTo>
                  <a:lnTo>
                    <a:pt x="7472" y="10169"/>
                  </a:lnTo>
                  <a:lnTo>
                    <a:pt x="7448" y="10184"/>
                  </a:lnTo>
                  <a:lnTo>
                    <a:pt x="7402" y="10196"/>
                  </a:lnTo>
                  <a:lnTo>
                    <a:pt x="7389" y="10216"/>
                  </a:lnTo>
                  <a:lnTo>
                    <a:pt x="7338" y="10220"/>
                  </a:lnTo>
                  <a:lnTo>
                    <a:pt x="7310" y="10250"/>
                  </a:lnTo>
                  <a:lnTo>
                    <a:pt x="7295" y="10284"/>
                  </a:lnTo>
                  <a:lnTo>
                    <a:pt x="7274" y="10284"/>
                  </a:lnTo>
                  <a:lnTo>
                    <a:pt x="7259" y="10254"/>
                  </a:lnTo>
                  <a:lnTo>
                    <a:pt x="7231" y="10254"/>
                  </a:lnTo>
                  <a:lnTo>
                    <a:pt x="7186" y="10280"/>
                  </a:lnTo>
                  <a:lnTo>
                    <a:pt x="7150" y="10280"/>
                  </a:lnTo>
                  <a:lnTo>
                    <a:pt x="7131" y="10294"/>
                  </a:lnTo>
                  <a:lnTo>
                    <a:pt x="7114" y="10324"/>
                  </a:lnTo>
                  <a:lnTo>
                    <a:pt x="7084" y="10327"/>
                  </a:lnTo>
                  <a:lnTo>
                    <a:pt x="7058" y="10316"/>
                  </a:lnTo>
                  <a:lnTo>
                    <a:pt x="7045" y="10297"/>
                  </a:lnTo>
                  <a:lnTo>
                    <a:pt x="7030" y="10299"/>
                  </a:lnTo>
                  <a:lnTo>
                    <a:pt x="7003" y="10348"/>
                  </a:lnTo>
                  <a:lnTo>
                    <a:pt x="6986" y="10335"/>
                  </a:lnTo>
                  <a:lnTo>
                    <a:pt x="6962" y="10303"/>
                  </a:lnTo>
                  <a:lnTo>
                    <a:pt x="6947" y="10301"/>
                  </a:lnTo>
                  <a:lnTo>
                    <a:pt x="6936" y="10337"/>
                  </a:lnTo>
                  <a:lnTo>
                    <a:pt x="6915" y="10359"/>
                  </a:lnTo>
                  <a:lnTo>
                    <a:pt x="6889" y="10346"/>
                  </a:lnTo>
                  <a:lnTo>
                    <a:pt x="6883" y="10326"/>
                  </a:lnTo>
                  <a:lnTo>
                    <a:pt x="6868" y="10322"/>
                  </a:lnTo>
                  <a:lnTo>
                    <a:pt x="6870" y="10350"/>
                  </a:lnTo>
                  <a:lnTo>
                    <a:pt x="6853" y="10359"/>
                  </a:lnTo>
                  <a:lnTo>
                    <a:pt x="6813" y="10356"/>
                  </a:lnTo>
                  <a:lnTo>
                    <a:pt x="6785" y="10365"/>
                  </a:lnTo>
                  <a:lnTo>
                    <a:pt x="6789" y="10388"/>
                  </a:lnTo>
                  <a:lnTo>
                    <a:pt x="6781" y="10410"/>
                  </a:lnTo>
                  <a:lnTo>
                    <a:pt x="6749" y="10408"/>
                  </a:lnTo>
                  <a:lnTo>
                    <a:pt x="6736" y="10397"/>
                  </a:lnTo>
                  <a:lnTo>
                    <a:pt x="6715" y="10403"/>
                  </a:lnTo>
                  <a:lnTo>
                    <a:pt x="6712" y="10429"/>
                  </a:lnTo>
                  <a:lnTo>
                    <a:pt x="6693" y="10427"/>
                  </a:lnTo>
                  <a:lnTo>
                    <a:pt x="6680" y="10410"/>
                  </a:lnTo>
                  <a:lnTo>
                    <a:pt x="6666" y="10414"/>
                  </a:lnTo>
                  <a:lnTo>
                    <a:pt x="6661" y="10457"/>
                  </a:lnTo>
                  <a:lnTo>
                    <a:pt x="6634" y="10467"/>
                  </a:lnTo>
                  <a:lnTo>
                    <a:pt x="6616" y="10487"/>
                  </a:lnTo>
                  <a:lnTo>
                    <a:pt x="6591" y="10491"/>
                  </a:lnTo>
                  <a:lnTo>
                    <a:pt x="6578" y="10465"/>
                  </a:lnTo>
                  <a:lnTo>
                    <a:pt x="6527" y="10406"/>
                  </a:lnTo>
                  <a:lnTo>
                    <a:pt x="6506" y="10397"/>
                  </a:lnTo>
                  <a:lnTo>
                    <a:pt x="6480" y="10410"/>
                  </a:lnTo>
                  <a:lnTo>
                    <a:pt x="6480" y="10429"/>
                  </a:lnTo>
                  <a:lnTo>
                    <a:pt x="6457" y="10431"/>
                  </a:lnTo>
                  <a:lnTo>
                    <a:pt x="6448" y="10465"/>
                  </a:lnTo>
                  <a:lnTo>
                    <a:pt x="6416" y="10487"/>
                  </a:lnTo>
                  <a:lnTo>
                    <a:pt x="6388" y="10487"/>
                  </a:lnTo>
                  <a:lnTo>
                    <a:pt x="6373" y="10476"/>
                  </a:lnTo>
                  <a:lnTo>
                    <a:pt x="6356" y="10504"/>
                  </a:lnTo>
                  <a:lnTo>
                    <a:pt x="6314" y="10508"/>
                  </a:lnTo>
                  <a:lnTo>
                    <a:pt x="6275" y="10502"/>
                  </a:lnTo>
                  <a:lnTo>
                    <a:pt x="6252" y="10470"/>
                  </a:lnTo>
                  <a:lnTo>
                    <a:pt x="6230" y="10469"/>
                  </a:lnTo>
                  <a:lnTo>
                    <a:pt x="6215" y="10495"/>
                  </a:lnTo>
                  <a:lnTo>
                    <a:pt x="6209" y="10516"/>
                  </a:lnTo>
                  <a:lnTo>
                    <a:pt x="6183" y="10510"/>
                  </a:lnTo>
                  <a:lnTo>
                    <a:pt x="6145" y="10487"/>
                  </a:lnTo>
                  <a:lnTo>
                    <a:pt x="6130" y="10448"/>
                  </a:lnTo>
                  <a:lnTo>
                    <a:pt x="6141" y="10410"/>
                  </a:lnTo>
                  <a:lnTo>
                    <a:pt x="6121" y="10393"/>
                  </a:lnTo>
                  <a:lnTo>
                    <a:pt x="6092" y="10384"/>
                  </a:lnTo>
                  <a:lnTo>
                    <a:pt x="6068" y="10335"/>
                  </a:lnTo>
                  <a:lnTo>
                    <a:pt x="6070" y="10299"/>
                  </a:lnTo>
                  <a:lnTo>
                    <a:pt x="6047" y="10265"/>
                  </a:lnTo>
                  <a:lnTo>
                    <a:pt x="6034" y="10218"/>
                  </a:lnTo>
                  <a:lnTo>
                    <a:pt x="6015" y="10201"/>
                  </a:lnTo>
                  <a:lnTo>
                    <a:pt x="5993" y="10207"/>
                  </a:lnTo>
                  <a:lnTo>
                    <a:pt x="5987" y="10245"/>
                  </a:lnTo>
                  <a:lnTo>
                    <a:pt x="6000" y="10265"/>
                  </a:lnTo>
                  <a:lnTo>
                    <a:pt x="6017" y="10307"/>
                  </a:lnTo>
                  <a:lnTo>
                    <a:pt x="6040" y="10329"/>
                  </a:lnTo>
                  <a:lnTo>
                    <a:pt x="6053" y="10361"/>
                  </a:lnTo>
                  <a:lnTo>
                    <a:pt x="6053" y="10410"/>
                  </a:lnTo>
                  <a:lnTo>
                    <a:pt x="6038" y="10444"/>
                  </a:lnTo>
                  <a:lnTo>
                    <a:pt x="6049" y="10454"/>
                  </a:lnTo>
                  <a:lnTo>
                    <a:pt x="6075" y="10457"/>
                  </a:lnTo>
                  <a:lnTo>
                    <a:pt x="6087" y="10512"/>
                  </a:lnTo>
                  <a:lnTo>
                    <a:pt x="6075" y="10572"/>
                  </a:lnTo>
                  <a:lnTo>
                    <a:pt x="6049" y="10606"/>
                  </a:lnTo>
                  <a:lnTo>
                    <a:pt x="6019" y="10617"/>
                  </a:lnTo>
                  <a:lnTo>
                    <a:pt x="6004" y="10602"/>
                  </a:lnTo>
                  <a:lnTo>
                    <a:pt x="5983" y="10604"/>
                  </a:lnTo>
                  <a:lnTo>
                    <a:pt x="5947" y="10621"/>
                  </a:lnTo>
                  <a:lnTo>
                    <a:pt x="5910" y="10670"/>
                  </a:lnTo>
                  <a:lnTo>
                    <a:pt x="5891" y="10679"/>
                  </a:lnTo>
                  <a:lnTo>
                    <a:pt x="5857" y="10676"/>
                  </a:lnTo>
                  <a:lnTo>
                    <a:pt x="5846" y="10695"/>
                  </a:lnTo>
                  <a:lnTo>
                    <a:pt x="5851" y="10706"/>
                  </a:lnTo>
                  <a:lnTo>
                    <a:pt x="5849" y="10736"/>
                  </a:lnTo>
                  <a:lnTo>
                    <a:pt x="5817" y="10757"/>
                  </a:lnTo>
                  <a:lnTo>
                    <a:pt x="5785" y="10759"/>
                  </a:lnTo>
                  <a:lnTo>
                    <a:pt x="5778" y="10791"/>
                  </a:lnTo>
                  <a:lnTo>
                    <a:pt x="5778" y="10817"/>
                  </a:lnTo>
                  <a:lnTo>
                    <a:pt x="5774" y="10845"/>
                  </a:lnTo>
                  <a:lnTo>
                    <a:pt x="5750" y="10817"/>
                  </a:lnTo>
                  <a:lnTo>
                    <a:pt x="5725" y="10811"/>
                  </a:lnTo>
                  <a:lnTo>
                    <a:pt x="5744" y="10834"/>
                  </a:lnTo>
                  <a:lnTo>
                    <a:pt x="5752" y="10853"/>
                  </a:lnTo>
                  <a:lnTo>
                    <a:pt x="5742" y="10885"/>
                  </a:lnTo>
                  <a:lnTo>
                    <a:pt x="5723" y="10887"/>
                  </a:lnTo>
                  <a:lnTo>
                    <a:pt x="5703" y="10873"/>
                  </a:lnTo>
                  <a:lnTo>
                    <a:pt x="5678" y="10864"/>
                  </a:lnTo>
                  <a:lnTo>
                    <a:pt x="5674" y="10875"/>
                  </a:lnTo>
                  <a:lnTo>
                    <a:pt x="5682" y="10896"/>
                  </a:lnTo>
                  <a:lnTo>
                    <a:pt x="5691" y="10919"/>
                  </a:lnTo>
                  <a:lnTo>
                    <a:pt x="5669" y="10949"/>
                  </a:lnTo>
                  <a:lnTo>
                    <a:pt x="5627" y="10962"/>
                  </a:lnTo>
                  <a:lnTo>
                    <a:pt x="5571" y="11024"/>
                  </a:lnTo>
                  <a:lnTo>
                    <a:pt x="5565" y="11056"/>
                  </a:lnTo>
                  <a:lnTo>
                    <a:pt x="5573" y="11090"/>
                  </a:lnTo>
                  <a:lnTo>
                    <a:pt x="5560" y="11127"/>
                  </a:lnTo>
                  <a:lnTo>
                    <a:pt x="5524" y="11171"/>
                  </a:lnTo>
                  <a:lnTo>
                    <a:pt x="5497" y="11188"/>
                  </a:lnTo>
                  <a:lnTo>
                    <a:pt x="5484" y="11176"/>
                  </a:lnTo>
                  <a:lnTo>
                    <a:pt x="5475" y="11158"/>
                  </a:lnTo>
                  <a:lnTo>
                    <a:pt x="5484" y="11137"/>
                  </a:lnTo>
                  <a:lnTo>
                    <a:pt x="5462" y="11148"/>
                  </a:lnTo>
                  <a:lnTo>
                    <a:pt x="5445" y="11167"/>
                  </a:lnTo>
                  <a:lnTo>
                    <a:pt x="5439" y="11203"/>
                  </a:lnTo>
                  <a:lnTo>
                    <a:pt x="5441" y="11216"/>
                  </a:lnTo>
                  <a:lnTo>
                    <a:pt x="5433" y="11233"/>
                  </a:lnTo>
                  <a:lnTo>
                    <a:pt x="5368" y="11293"/>
                  </a:lnTo>
                  <a:lnTo>
                    <a:pt x="5343" y="11304"/>
                  </a:lnTo>
                  <a:lnTo>
                    <a:pt x="5328" y="11295"/>
                  </a:lnTo>
                  <a:lnTo>
                    <a:pt x="5328" y="11267"/>
                  </a:lnTo>
                  <a:lnTo>
                    <a:pt x="5311" y="11248"/>
                  </a:lnTo>
                  <a:lnTo>
                    <a:pt x="5290" y="11252"/>
                  </a:lnTo>
                  <a:lnTo>
                    <a:pt x="5287" y="11282"/>
                  </a:lnTo>
                  <a:lnTo>
                    <a:pt x="5266" y="11282"/>
                  </a:lnTo>
                  <a:lnTo>
                    <a:pt x="5219" y="11257"/>
                  </a:lnTo>
                  <a:lnTo>
                    <a:pt x="5204" y="11233"/>
                  </a:lnTo>
                  <a:lnTo>
                    <a:pt x="5183" y="11229"/>
                  </a:lnTo>
                  <a:lnTo>
                    <a:pt x="5172" y="11237"/>
                  </a:lnTo>
                  <a:lnTo>
                    <a:pt x="5191" y="11265"/>
                  </a:lnTo>
                  <a:lnTo>
                    <a:pt x="5211" y="11274"/>
                  </a:lnTo>
                  <a:lnTo>
                    <a:pt x="5234" y="11314"/>
                  </a:lnTo>
                  <a:lnTo>
                    <a:pt x="5232" y="11346"/>
                  </a:lnTo>
                  <a:lnTo>
                    <a:pt x="5208" y="11363"/>
                  </a:lnTo>
                  <a:lnTo>
                    <a:pt x="5187" y="11365"/>
                  </a:lnTo>
                  <a:lnTo>
                    <a:pt x="5123" y="11406"/>
                  </a:lnTo>
                  <a:lnTo>
                    <a:pt x="5083" y="11447"/>
                  </a:lnTo>
                  <a:lnTo>
                    <a:pt x="5048" y="11451"/>
                  </a:lnTo>
                  <a:lnTo>
                    <a:pt x="5021" y="11432"/>
                  </a:lnTo>
                  <a:lnTo>
                    <a:pt x="5025" y="11410"/>
                  </a:lnTo>
                  <a:lnTo>
                    <a:pt x="5034" y="11385"/>
                  </a:lnTo>
                  <a:lnTo>
                    <a:pt x="5019" y="11376"/>
                  </a:lnTo>
                  <a:lnTo>
                    <a:pt x="5002" y="11374"/>
                  </a:lnTo>
                  <a:lnTo>
                    <a:pt x="4987" y="11404"/>
                  </a:lnTo>
                  <a:lnTo>
                    <a:pt x="4993" y="11427"/>
                  </a:lnTo>
                  <a:lnTo>
                    <a:pt x="4985" y="11451"/>
                  </a:lnTo>
                  <a:lnTo>
                    <a:pt x="4957" y="11451"/>
                  </a:lnTo>
                  <a:lnTo>
                    <a:pt x="4918" y="11470"/>
                  </a:lnTo>
                  <a:lnTo>
                    <a:pt x="4882" y="11457"/>
                  </a:lnTo>
                  <a:lnTo>
                    <a:pt x="4859" y="11414"/>
                  </a:lnTo>
                  <a:lnTo>
                    <a:pt x="4863" y="11385"/>
                  </a:lnTo>
                  <a:lnTo>
                    <a:pt x="4876" y="11351"/>
                  </a:lnTo>
                  <a:lnTo>
                    <a:pt x="4865" y="11327"/>
                  </a:lnTo>
                  <a:lnTo>
                    <a:pt x="4852" y="11325"/>
                  </a:lnTo>
                  <a:lnTo>
                    <a:pt x="4842" y="11378"/>
                  </a:lnTo>
                  <a:lnTo>
                    <a:pt x="4829" y="11417"/>
                  </a:lnTo>
                  <a:lnTo>
                    <a:pt x="4831" y="11444"/>
                  </a:lnTo>
                  <a:lnTo>
                    <a:pt x="4820" y="11474"/>
                  </a:lnTo>
                  <a:lnTo>
                    <a:pt x="4799" y="11464"/>
                  </a:lnTo>
                  <a:lnTo>
                    <a:pt x="4743" y="11395"/>
                  </a:lnTo>
                  <a:lnTo>
                    <a:pt x="4743" y="11357"/>
                  </a:lnTo>
                  <a:lnTo>
                    <a:pt x="4761" y="11308"/>
                  </a:lnTo>
                  <a:lnTo>
                    <a:pt x="4795" y="11280"/>
                  </a:lnTo>
                  <a:lnTo>
                    <a:pt x="4824" y="11257"/>
                  </a:lnTo>
                  <a:lnTo>
                    <a:pt x="4805" y="11240"/>
                  </a:lnTo>
                  <a:lnTo>
                    <a:pt x="4763" y="11231"/>
                  </a:lnTo>
                  <a:lnTo>
                    <a:pt x="4735" y="11197"/>
                  </a:lnTo>
                  <a:lnTo>
                    <a:pt x="4735" y="11184"/>
                  </a:lnTo>
                  <a:lnTo>
                    <a:pt x="4724" y="11178"/>
                  </a:lnTo>
                  <a:lnTo>
                    <a:pt x="4701" y="11188"/>
                  </a:lnTo>
                  <a:lnTo>
                    <a:pt x="4682" y="11214"/>
                  </a:lnTo>
                  <a:lnTo>
                    <a:pt x="4686" y="11235"/>
                  </a:lnTo>
                  <a:lnTo>
                    <a:pt x="4718" y="11271"/>
                  </a:lnTo>
                  <a:lnTo>
                    <a:pt x="4709" y="11297"/>
                  </a:lnTo>
                  <a:lnTo>
                    <a:pt x="4690" y="11329"/>
                  </a:lnTo>
                  <a:lnTo>
                    <a:pt x="4680" y="11365"/>
                  </a:lnTo>
                  <a:lnTo>
                    <a:pt x="4645" y="11400"/>
                  </a:lnTo>
                  <a:lnTo>
                    <a:pt x="4622" y="11402"/>
                  </a:lnTo>
                  <a:lnTo>
                    <a:pt x="4615" y="11361"/>
                  </a:lnTo>
                  <a:lnTo>
                    <a:pt x="4598" y="11350"/>
                  </a:lnTo>
                  <a:lnTo>
                    <a:pt x="4573" y="11376"/>
                  </a:lnTo>
                  <a:lnTo>
                    <a:pt x="4581" y="11408"/>
                  </a:lnTo>
                  <a:lnTo>
                    <a:pt x="4607" y="11461"/>
                  </a:lnTo>
                  <a:lnTo>
                    <a:pt x="4632" y="11493"/>
                  </a:lnTo>
                  <a:lnTo>
                    <a:pt x="4626" y="11513"/>
                  </a:lnTo>
                  <a:lnTo>
                    <a:pt x="4611" y="11521"/>
                  </a:lnTo>
                  <a:lnTo>
                    <a:pt x="4601" y="11551"/>
                  </a:lnTo>
                  <a:lnTo>
                    <a:pt x="4568" y="11574"/>
                  </a:lnTo>
                  <a:lnTo>
                    <a:pt x="4532" y="11570"/>
                  </a:lnTo>
                  <a:lnTo>
                    <a:pt x="4513" y="11549"/>
                  </a:lnTo>
                  <a:lnTo>
                    <a:pt x="4494" y="11559"/>
                  </a:lnTo>
                  <a:lnTo>
                    <a:pt x="4472" y="11585"/>
                  </a:lnTo>
                  <a:lnTo>
                    <a:pt x="4432" y="11604"/>
                  </a:lnTo>
                  <a:lnTo>
                    <a:pt x="4415" y="11587"/>
                  </a:lnTo>
                  <a:lnTo>
                    <a:pt x="4400" y="11543"/>
                  </a:lnTo>
                  <a:lnTo>
                    <a:pt x="4385" y="11517"/>
                  </a:lnTo>
                  <a:lnTo>
                    <a:pt x="4370" y="11515"/>
                  </a:lnTo>
                  <a:lnTo>
                    <a:pt x="4366" y="11538"/>
                  </a:lnTo>
                  <a:lnTo>
                    <a:pt x="4366" y="11560"/>
                  </a:lnTo>
                  <a:lnTo>
                    <a:pt x="4342" y="11589"/>
                  </a:lnTo>
                  <a:lnTo>
                    <a:pt x="4310" y="11583"/>
                  </a:lnTo>
                  <a:lnTo>
                    <a:pt x="4293" y="11545"/>
                  </a:lnTo>
                  <a:lnTo>
                    <a:pt x="4276" y="11517"/>
                  </a:lnTo>
                  <a:lnTo>
                    <a:pt x="4259" y="11525"/>
                  </a:lnTo>
                  <a:lnTo>
                    <a:pt x="4246" y="11545"/>
                  </a:lnTo>
                  <a:lnTo>
                    <a:pt x="4217" y="11547"/>
                  </a:lnTo>
                  <a:lnTo>
                    <a:pt x="4199" y="11562"/>
                  </a:lnTo>
                  <a:lnTo>
                    <a:pt x="4204" y="11581"/>
                  </a:lnTo>
                  <a:lnTo>
                    <a:pt x="4216" y="11617"/>
                  </a:lnTo>
                  <a:lnTo>
                    <a:pt x="4216" y="11675"/>
                  </a:lnTo>
                  <a:lnTo>
                    <a:pt x="4191" y="11732"/>
                  </a:lnTo>
                  <a:lnTo>
                    <a:pt x="4144" y="11788"/>
                  </a:lnTo>
                  <a:lnTo>
                    <a:pt x="4116" y="11792"/>
                  </a:lnTo>
                  <a:lnTo>
                    <a:pt x="4095" y="11775"/>
                  </a:lnTo>
                  <a:lnTo>
                    <a:pt x="4078" y="11720"/>
                  </a:lnTo>
                  <a:lnTo>
                    <a:pt x="4052" y="11707"/>
                  </a:lnTo>
                  <a:lnTo>
                    <a:pt x="4031" y="11719"/>
                  </a:lnTo>
                  <a:lnTo>
                    <a:pt x="4027" y="11741"/>
                  </a:lnTo>
                  <a:lnTo>
                    <a:pt x="3986" y="11724"/>
                  </a:lnTo>
                  <a:lnTo>
                    <a:pt x="3975" y="11696"/>
                  </a:lnTo>
                  <a:lnTo>
                    <a:pt x="3960" y="11688"/>
                  </a:lnTo>
                  <a:lnTo>
                    <a:pt x="3952" y="11707"/>
                  </a:lnTo>
                  <a:lnTo>
                    <a:pt x="3954" y="11728"/>
                  </a:lnTo>
                  <a:lnTo>
                    <a:pt x="3965" y="11771"/>
                  </a:lnTo>
                  <a:lnTo>
                    <a:pt x="3946" y="11796"/>
                  </a:lnTo>
                  <a:lnTo>
                    <a:pt x="3946" y="11816"/>
                  </a:lnTo>
                  <a:lnTo>
                    <a:pt x="3960" y="11852"/>
                  </a:lnTo>
                  <a:lnTo>
                    <a:pt x="3986" y="11877"/>
                  </a:lnTo>
                  <a:lnTo>
                    <a:pt x="4001" y="11929"/>
                  </a:lnTo>
                  <a:lnTo>
                    <a:pt x="4010" y="12001"/>
                  </a:lnTo>
                  <a:lnTo>
                    <a:pt x="4001" y="12042"/>
                  </a:lnTo>
                  <a:lnTo>
                    <a:pt x="3967" y="12020"/>
                  </a:lnTo>
                  <a:lnTo>
                    <a:pt x="3948" y="12022"/>
                  </a:lnTo>
                  <a:lnTo>
                    <a:pt x="3935" y="12048"/>
                  </a:lnTo>
                  <a:lnTo>
                    <a:pt x="3894" y="12052"/>
                  </a:lnTo>
                  <a:lnTo>
                    <a:pt x="3845" y="12039"/>
                  </a:lnTo>
                  <a:lnTo>
                    <a:pt x="3799" y="12042"/>
                  </a:lnTo>
                  <a:lnTo>
                    <a:pt x="3781" y="12065"/>
                  </a:lnTo>
                  <a:lnTo>
                    <a:pt x="3790" y="12082"/>
                  </a:lnTo>
                  <a:lnTo>
                    <a:pt x="3847" y="12116"/>
                  </a:lnTo>
                  <a:lnTo>
                    <a:pt x="3884" y="12120"/>
                  </a:lnTo>
                  <a:lnTo>
                    <a:pt x="3912" y="12142"/>
                  </a:lnTo>
                  <a:lnTo>
                    <a:pt x="3929" y="12159"/>
                  </a:lnTo>
                  <a:lnTo>
                    <a:pt x="3950" y="12150"/>
                  </a:lnTo>
                  <a:lnTo>
                    <a:pt x="3976" y="12153"/>
                  </a:lnTo>
                  <a:lnTo>
                    <a:pt x="3976" y="12176"/>
                  </a:lnTo>
                  <a:lnTo>
                    <a:pt x="3965" y="12212"/>
                  </a:lnTo>
                  <a:lnTo>
                    <a:pt x="3939" y="12217"/>
                  </a:lnTo>
                  <a:lnTo>
                    <a:pt x="3914" y="12217"/>
                  </a:lnTo>
                  <a:lnTo>
                    <a:pt x="3912" y="12232"/>
                  </a:lnTo>
                  <a:lnTo>
                    <a:pt x="3935" y="12246"/>
                  </a:lnTo>
                  <a:lnTo>
                    <a:pt x="3948" y="12272"/>
                  </a:lnTo>
                  <a:lnTo>
                    <a:pt x="3943" y="12313"/>
                  </a:lnTo>
                  <a:lnTo>
                    <a:pt x="3943" y="12338"/>
                  </a:lnTo>
                  <a:lnTo>
                    <a:pt x="3931" y="12357"/>
                  </a:lnTo>
                  <a:lnTo>
                    <a:pt x="3912" y="12364"/>
                  </a:lnTo>
                  <a:lnTo>
                    <a:pt x="3882" y="12353"/>
                  </a:lnTo>
                  <a:lnTo>
                    <a:pt x="3848" y="12306"/>
                  </a:lnTo>
                  <a:lnTo>
                    <a:pt x="3824" y="12306"/>
                  </a:lnTo>
                  <a:lnTo>
                    <a:pt x="3803" y="12295"/>
                  </a:lnTo>
                  <a:lnTo>
                    <a:pt x="3773" y="12264"/>
                  </a:lnTo>
                  <a:lnTo>
                    <a:pt x="3741" y="12263"/>
                  </a:lnTo>
                  <a:lnTo>
                    <a:pt x="3732" y="12278"/>
                  </a:lnTo>
                  <a:lnTo>
                    <a:pt x="3724" y="12304"/>
                  </a:lnTo>
                  <a:lnTo>
                    <a:pt x="3766" y="12310"/>
                  </a:lnTo>
                  <a:lnTo>
                    <a:pt x="3786" y="12315"/>
                  </a:lnTo>
                  <a:lnTo>
                    <a:pt x="3833" y="12344"/>
                  </a:lnTo>
                  <a:lnTo>
                    <a:pt x="3871" y="12366"/>
                  </a:lnTo>
                  <a:lnTo>
                    <a:pt x="3903" y="12377"/>
                  </a:lnTo>
                  <a:lnTo>
                    <a:pt x="3912" y="12392"/>
                  </a:lnTo>
                  <a:lnTo>
                    <a:pt x="3899" y="12430"/>
                  </a:lnTo>
                  <a:lnTo>
                    <a:pt x="3862" y="12447"/>
                  </a:lnTo>
                  <a:lnTo>
                    <a:pt x="3830" y="12443"/>
                  </a:lnTo>
                  <a:lnTo>
                    <a:pt x="3811" y="12458"/>
                  </a:lnTo>
                  <a:lnTo>
                    <a:pt x="3779" y="12455"/>
                  </a:lnTo>
                  <a:lnTo>
                    <a:pt x="3726" y="12408"/>
                  </a:lnTo>
                  <a:lnTo>
                    <a:pt x="3711" y="12385"/>
                  </a:lnTo>
                  <a:lnTo>
                    <a:pt x="3685" y="12381"/>
                  </a:lnTo>
                  <a:lnTo>
                    <a:pt x="3670" y="12398"/>
                  </a:lnTo>
                  <a:lnTo>
                    <a:pt x="3651" y="12419"/>
                  </a:lnTo>
                  <a:lnTo>
                    <a:pt x="3653" y="12458"/>
                  </a:lnTo>
                  <a:lnTo>
                    <a:pt x="3685" y="12487"/>
                  </a:lnTo>
                  <a:lnTo>
                    <a:pt x="3735" y="12513"/>
                  </a:lnTo>
                  <a:lnTo>
                    <a:pt x="3745" y="12536"/>
                  </a:lnTo>
                  <a:lnTo>
                    <a:pt x="3745" y="12560"/>
                  </a:lnTo>
                  <a:lnTo>
                    <a:pt x="3730" y="12575"/>
                  </a:lnTo>
                  <a:lnTo>
                    <a:pt x="3700" y="12543"/>
                  </a:lnTo>
                  <a:lnTo>
                    <a:pt x="3670" y="12536"/>
                  </a:lnTo>
                  <a:lnTo>
                    <a:pt x="3626" y="12509"/>
                  </a:lnTo>
                  <a:lnTo>
                    <a:pt x="3604" y="12481"/>
                  </a:lnTo>
                  <a:lnTo>
                    <a:pt x="3591" y="12479"/>
                  </a:lnTo>
                  <a:lnTo>
                    <a:pt x="3598" y="12522"/>
                  </a:lnTo>
                  <a:lnTo>
                    <a:pt x="3632" y="12549"/>
                  </a:lnTo>
                  <a:lnTo>
                    <a:pt x="3685" y="12575"/>
                  </a:lnTo>
                  <a:lnTo>
                    <a:pt x="3694" y="12596"/>
                  </a:lnTo>
                  <a:lnTo>
                    <a:pt x="3694" y="12615"/>
                  </a:lnTo>
                  <a:lnTo>
                    <a:pt x="3675" y="12628"/>
                  </a:lnTo>
                  <a:lnTo>
                    <a:pt x="3623" y="12624"/>
                  </a:lnTo>
                  <a:lnTo>
                    <a:pt x="3596" y="12596"/>
                  </a:lnTo>
                  <a:lnTo>
                    <a:pt x="3591" y="12562"/>
                  </a:lnTo>
                  <a:lnTo>
                    <a:pt x="3566" y="12539"/>
                  </a:lnTo>
                  <a:lnTo>
                    <a:pt x="3551" y="12539"/>
                  </a:lnTo>
                  <a:lnTo>
                    <a:pt x="3530" y="12562"/>
                  </a:lnTo>
                  <a:lnTo>
                    <a:pt x="3530" y="12584"/>
                  </a:lnTo>
                  <a:lnTo>
                    <a:pt x="3553" y="12613"/>
                  </a:lnTo>
                  <a:lnTo>
                    <a:pt x="3559" y="12641"/>
                  </a:lnTo>
                  <a:lnTo>
                    <a:pt x="3557" y="12652"/>
                  </a:lnTo>
                  <a:lnTo>
                    <a:pt x="3570" y="12664"/>
                  </a:lnTo>
                  <a:lnTo>
                    <a:pt x="3641" y="12669"/>
                  </a:lnTo>
                  <a:lnTo>
                    <a:pt x="3673" y="12680"/>
                  </a:lnTo>
                  <a:lnTo>
                    <a:pt x="3683" y="12707"/>
                  </a:lnTo>
                  <a:lnTo>
                    <a:pt x="3670" y="12716"/>
                  </a:lnTo>
                  <a:lnTo>
                    <a:pt x="3649" y="12739"/>
                  </a:lnTo>
                  <a:lnTo>
                    <a:pt x="3632" y="12763"/>
                  </a:lnTo>
                  <a:lnTo>
                    <a:pt x="3604" y="12767"/>
                  </a:lnTo>
                  <a:lnTo>
                    <a:pt x="3579" y="12748"/>
                  </a:lnTo>
                  <a:lnTo>
                    <a:pt x="3551" y="12748"/>
                  </a:lnTo>
                  <a:lnTo>
                    <a:pt x="3504" y="12729"/>
                  </a:lnTo>
                  <a:lnTo>
                    <a:pt x="3502" y="12705"/>
                  </a:lnTo>
                  <a:lnTo>
                    <a:pt x="3506" y="12692"/>
                  </a:lnTo>
                  <a:lnTo>
                    <a:pt x="3479" y="12677"/>
                  </a:lnTo>
                  <a:lnTo>
                    <a:pt x="3466" y="12679"/>
                  </a:lnTo>
                  <a:lnTo>
                    <a:pt x="3464" y="12718"/>
                  </a:lnTo>
                  <a:lnTo>
                    <a:pt x="3455" y="12744"/>
                  </a:lnTo>
                  <a:lnTo>
                    <a:pt x="3434" y="12776"/>
                  </a:lnTo>
                  <a:lnTo>
                    <a:pt x="3393" y="12775"/>
                  </a:lnTo>
                  <a:lnTo>
                    <a:pt x="3370" y="12756"/>
                  </a:lnTo>
                  <a:lnTo>
                    <a:pt x="3344" y="12739"/>
                  </a:lnTo>
                  <a:lnTo>
                    <a:pt x="3319" y="12741"/>
                  </a:lnTo>
                  <a:lnTo>
                    <a:pt x="3318" y="12767"/>
                  </a:lnTo>
                  <a:lnTo>
                    <a:pt x="3338" y="12784"/>
                  </a:lnTo>
                  <a:lnTo>
                    <a:pt x="3412" y="12818"/>
                  </a:lnTo>
                  <a:lnTo>
                    <a:pt x="3470" y="12831"/>
                  </a:lnTo>
                  <a:lnTo>
                    <a:pt x="3493" y="12874"/>
                  </a:lnTo>
                  <a:lnTo>
                    <a:pt x="3510" y="12933"/>
                  </a:lnTo>
                  <a:lnTo>
                    <a:pt x="3495" y="12940"/>
                  </a:lnTo>
                  <a:lnTo>
                    <a:pt x="3463" y="12940"/>
                  </a:lnTo>
                  <a:lnTo>
                    <a:pt x="3429" y="12908"/>
                  </a:lnTo>
                  <a:lnTo>
                    <a:pt x="3372" y="12863"/>
                  </a:lnTo>
                  <a:lnTo>
                    <a:pt x="3346" y="12848"/>
                  </a:lnTo>
                  <a:lnTo>
                    <a:pt x="3316" y="12850"/>
                  </a:lnTo>
                  <a:lnTo>
                    <a:pt x="3316" y="12867"/>
                  </a:lnTo>
                  <a:lnTo>
                    <a:pt x="3340" y="12888"/>
                  </a:lnTo>
                  <a:lnTo>
                    <a:pt x="3383" y="12897"/>
                  </a:lnTo>
                  <a:lnTo>
                    <a:pt x="3438" y="12946"/>
                  </a:lnTo>
                  <a:lnTo>
                    <a:pt x="3470" y="12987"/>
                  </a:lnTo>
                  <a:lnTo>
                    <a:pt x="3464" y="13014"/>
                  </a:lnTo>
                  <a:lnTo>
                    <a:pt x="3453" y="13059"/>
                  </a:lnTo>
                  <a:lnTo>
                    <a:pt x="3466" y="13080"/>
                  </a:lnTo>
                  <a:lnTo>
                    <a:pt x="3464" y="13098"/>
                  </a:lnTo>
                  <a:lnTo>
                    <a:pt x="3438" y="13121"/>
                  </a:lnTo>
                  <a:lnTo>
                    <a:pt x="3436" y="13144"/>
                  </a:lnTo>
                  <a:lnTo>
                    <a:pt x="3423" y="13183"/>
                  </a:lnTo>
                  <a:lnTo>
                    <a:pt x="3395" y="13183"/>
                  </a:lnTo>
                  <a:lnTo>
                    <a:pt x="3367" y="13166"/>
                  </a:lnTo>
                  <a:lnTo>
                    <a:pt x="3327" y="13160"/>
                  </a:lnTo>
                  <a:lnTo>
                    <a:pt x="3297" y="13140"/>
                  </a:lnTo>
                  <a:lnTo>
                    <a:pt x="3274" y="13142"/>
                  </a:lnTo>
                  <a:lnTo>
                    <a:pt x="3286" y="13162"/>
                  </a:lnTo>
                  <a:lnTo>
                    <a:pt x="3325" y="13185"/>
                  </a:lnTo>
                  <a:lnTo>
                    <a:pt x="3374" y="13194"/>
                  </a:lnTo>
                  <a:lnTo>
                    <a:pt x="3376" y="13206"/>
                  </a:lnTo>
                  <a:lnTo>
                    <a:pt x="3346" y="13245"/>
                  </a:lnTo>
                  <a:lnTo>
                    <a:pt x="3318" y="13240"/>
                  </a:lnTo>
                  <a:lnTo>
                    <a:pt x="3301" y="13221"/>
                  </a:lnTo>
                  <a:lnTo>
                    <a:pt x="3282" y="13228"/>
                  </a:lnTo>
                  <a:lnTo>
                    <a:pt x="3276" y="13241"/>
                  </a:lnTo>
                  <a:lnTo>
                    <a:pt x="3312" y="13260"/>
                  </a:lnTo>
                  <a:lnTo>
                    <a:pt x="3331" y="13272"/>
                  </a:lnTo>
                  <a:lnTo>
                    <a:pt x="3331" y="13296"/>
                  </a:lnTo>
                  <a:lnTo>
                    <a:pt x="3306" y="13322"/>
                  </a:lnTo>
                  <a:lnTo>
                    <a:pt x="3272" y="13337"/>
                  </a:lnTo>
                  <a:lnTo>
                    <a:pt x="3257" y="13317"/>
                  </a:lnTo>
                  <a:lnTo>
                    <a:pt x="3235" y="13302"/>
                  </a:lnTo>
                  <a:lnTo>
                    <a:pt x="3207" y="13302"/>
                  </a:lnTo>
                  <a:lnTo>
                    <a:pt x="3216" y="13326"/>
                  </a:lnTo>
                  <a:lnTo>
                    <a:pt x="3248" y="13339"/>
                  </a:lnTo>
                  <a:lnTo>
                    <a:pt x="3280" y="13362"/>
                  </a:lnTo>
                  <a:lnTo>
                    <a:pt x="3276" y="13400"/>
                  </a:lnTo>
                  <a:lnTo>
                    <a:pt x="3244" y="13418"/>
                  </a:lnTo>
                  <a:lnTo>
                    <a:pt x="3180" y="13413"/>
                  </a:lnTo>
                  <a:lnTo>
                    <a:pt x="3150" y="13396"/>
                  </a:lnTo>
                  <a:lnTo>
                    <a:pt x="3131" y="13398"/>
                  </a:lnTo>
                  <a:lnTo>
                    <a:pt x="3131" y="13411"/>
                  </a:lnTo>
                  <a:lnTo>
                    <a:pt x="3169" y="13428"/>
                  </a:lnTo>
                  <a:lnTo>
                    <a:pt x="3255" y="13437"/>
                  </a:lnTo>
                  <a:lnTo>
                    <a:pt x="3297" y="13454"/>
                  </a:lnTo>
                  <a:lnTo>
                    <a:pt x="3308" y="13477"/>
                  </a:lnTo>
                  <a:lnTo>
                    <a:pt x="3303" y="13494"/>
                  </a:lnTo>
                  <a:lnTo>
                    <a:pt x="3261" y="13513"/>
                  </a:lnTo>
                  <a:lnTo>
                    <a:pt x="3195" y="13526"/>
                  </a:lnTo>
                  <a:lnTo>
                    <a:pt x="3146" y="13513"/>
                  </a:lnTo>
                  <a:lnTo>
                    <a:pt x="3107" y="13496"/>
                  </a:lnTo>
                  <a:lnTo>
                    <a:pt x="3097" y="13503"/>
                  </a:lnTo>
                  <a:lnTo>
                    <a:pt x="3116" y="13531"/>
                  </a:lnTo>
                  <a:lnTo>
                    <a:pt x="3167" y="13543"/>
                  </a:lnTo>
                  <a:lnTo>
                    <a:pt x="3176" y="13558"/>
                  </a:lnTo>
                  <a:lnTo>
                    <a:pt x="3171" y="13569"/>
                  </a:lnTo>
                  <a:lnTo>
                    <a:pt x="3150" y="13571"/>
                  </a:lnTo>
                  <a:lnTo>
                    <a:pt x="3144" y="13578"/>
                  </a:lnTo>
                  <a:lnTo>
                    <a:pt x="3184" y="13590"/>
                  </a:lnTo>
                  <a:lnTo>
                    <a:pt x="3223" y="13609"/>
                  </a:lnTo>
                  <a:lnTo>
                    <a:pt x="3227" y="13625"/>
                  </a:lnTo>
                  <a:lnTo>
                    <a:pt x="3197" y="13644"/>
                  </a:lnTo>
                  <a:lnTo>
                    <a:pt x="3161" y="13642"/>
                  </a:lnTo>
                  <a:lnTo>
                    <a:pt x="3139" y="13641"/>
                  </a:lnTo>
                  <a:lnTo>
                    <a:pt x="3135" y="13657"/>
                  </a:lnTo>
                  <a:lnTo>
                    <a:pt x="3163" y="13669"/>
                  </a:lnTo>
                  <a:lnTo>
                    <a:pt x="3208" y="13665"/>
                  </a:lnTo>
                  <a:lnTo>
                    <a:pt x="3242" y="13671"/>
                  </a:lnTo>
                  <a:lnTo>
                    <a:pt x="3235" y="13689"/>
                  </a:lnTo>
                  <a:lnTo>
                    <a:pt x="3201" y="13714"/>
                  </a:lnTo>
                  <a:lnTo>
                    <a:pt x="3156" y="13733"/>
                  </a:lnTo>
                  <a:lnTo>
                    <a:pt x="3126" y="13731"/>
                  </a:lnTo>
                  <a:lnTo>
                    <a:pt x="3094" y="13708"/>
                  </a:lnTo>
                  <a:lnTo>
                    <a:pt x="3056" y="13671"/>
                  </a:lnTo>
                  <a:lnTo>
                    <a:pt x="3045" y="13646"/>
                  </a:lnTo>
                  <a:lnTo>
                    <a:pt x="3030" y="13646"/>
                  </a:lnTo>
                  <a:lnTo>
                    <a:pt x="3011" y="13657"/>
                  </a:lnTo>
                  <a:lnTo>
                    <a:pt x="2971" y="13648"/>
                  </a:lnTo>
                  <a:lnTo>
                    <a:pt x="2958" y="13659"/>
                  </a:lnTo>
                  <a:lnTo>
                    <a:pt x="2971" y="13680"/>
                  </a:lnTo>
                  <a:lnTo>
                    <a:pt x="3050" y="13716"/>
                  </a:lnTo>
                  <a:lnTo>
                    <a:pt x="3094" y="13744"/>
                  </a:lnTo>
                  <a:lnTo>
                    <a:pt x="3095" y="13767"/>
                  </a:lnTo>
                  <a:lnTo>
                    <a:pt x="3079" y="13784"/>
                  </a:lnTo>
                  <a:lnTo>
                    <a:pt x="3082" y="13804"/>
                  </a:lnTo>
                  <a:lnTo>
                    <a:pt x="3099" y="13797"/>
                  </a:lnTo>
                  <a:lnTo>
                    <a:pt x="3133" y="13797"/>
                  </a:lnTo>
                  <a:lnTo>
                    <a:pt x="3148" y="13810"/>
                  </a:lnTo>
                  <a:lnTo>
                    <a:pt x="3169" y="13819"/>
                  </a:lnTo>
                  <a:lnTo>
                    <a:pt x="3167" y="13836"/>
                  </a:lnTo>
                  <a:lnTo>
                    <a:pt x="3144" y="13844"/>
                  </a:lnTo>
                  <a:lnTo>
                    <a:pt x="3114" y="13866"/>
                  </a:lnTo>
                  <a:lnTo>
                    <a:pt x="3114" y="1388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7"/>
            <p:cNvSpPr/>
            <p:nvPr/>
          </p:nvSpPr>
          <p:spPr>
            <a:xfrm>
              <a:off x="4013797" y="2334455"/>
              <a:ext cx="5756" cy="3473"/>
            </a:xfrm>
            <a:custGeom>
              <a:avLst/>
              <a:gdLst/>
              <a:ahLst/>
              <a:cxnLst/>
              <a:rect l="l" t="t" r="r" b="b"/>
              <a:pathLst>
                <a:path w="121" h="73" extrusionOk="0">
                  <a:moveTo>
                    <a:pt x="121" y="53"/>
                  </a:moveTo>
                  <a:lnTo>
                    <a:pt x="38" y="4"/>
                  </a:lnTo>
                  <a:lnTo>
                    <a:pt x="2" y="1"/>
                  </a:lnTo>
                  <a:lnTo>
                    <a:pt x="0" y="16"/>
                  </a:lnTo>
                  <a:lnTo>
                    <a:pt x="55" y="70"/>
                  </a:lnTo>
                  <a:lnTo>
                    <a:pt x="83" y="7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7"/>
            <p:cNvSpPr/>
            <p:nvPr/>
          </p:nvSpPr>
          <p:spPr>
            <a:xfrm>
              <a:off x="4211210" y="2108739"/>
              <a:ext cx="28019" cy="14604"/>
            </a:xfrm>
            <a:custGeom>
              <a:avLst/>
              <a:gdLst/>
              <a:ahLst/>
              <a:cxnLst/>
              <a:rect l="l" t="t" r="r" b="b"/>
              <a:pathLst>
                <a:path w="589" h="307" extrusionOk="0">
                  <a:moveTo>
                    <a:pt x="1" y="282"/>
                  </a:moveTo>
                  <a:lnTo>
                    <a:pt x="10" y="307"/>
                  </a:lnTo>
                  <a:lnTo>
                    <a:pt x="72" y="298"/>
                  </a:lnTo>
                  <a:lnTo>
                    <a:pt x="185" y="273"/>
                  </a:lnTo>
                  <a:lnTo>
                    <a:pt x="296" y="298"/>
                  </a:lnTo>
                  <a:lnTo>
                    <a:pt x="330" y="262"/>
                  </a:lnTo>
                  <a:lnTo>
                    <a:pt x="379" y="250"/>
                  </a:lnTo>
                  <a:lnTo>
                    <a:pt x="434" y="284"/>
                  </a:lnTo>
                  <a:lnTo>
                    <a:pt x="494" y="262"/>
                  </a:lnTo>
                  <a:lnTo>
                    <a:pt x="522" y="269"/>
                  </a:lnTo>
                  <a:lnTo>
                    <a:pt x="582" y="222"/>
                  </a:lnTo>
                  <a:lnTo>
                    <a:pt x="588" y="83"/>
                  </a:lnTo>
                  <a:lnTo>
                    <a:pt x="550" y="51"/>
                  </a:lnTo>
                  <a:lnTo>
                    <a:pt x="532" y="2"/>
                  </a:lnTo>
                  <a:lnTo>
                    <a:pt x="490" y="0"/>
                  </a:lnTo>
                  <a:lnTo>
                    <a:pt x="340" y="68"/>
                  </a:lnTo>
                  <a:lnTo>
                    <a:pt x="200" y="85"/>
                  </a:lnTo>
                  <a:lnTo>
                    <a:pt x="163" y="128"/>
                  </a:lnTo>
                  <a:lnTo>
                    <a:pt x="112" y="153"/>
                  </a:lnTo>
                  <a:lnTo>
                    <a:pt x="84" y="205"/>
                  </a:lnTo>
                  <a:lnTo>
                    <a:pt x="27" y="213"/>
                  </a:lnTo>
                  <a:lnTo>
                    <a:pt x="20" y="24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7"/>
            <p:cNvSpPr/>
            <p:nvPr/>
          </p:nvSpPr>
          <p:spPr>
            <a:xfrm>
              <a:off x="4027830" y="2320136"/>
              <a:ext cx="2664" cy="1665"/>
            </a:xfrm>
            <a:custGeom>
              <a:avLst/>
              <a:gdLst/>
              <a:ahLst/>
              <a:cxnLst/>
              <a:rect l="l" t="t" r="r" b="b"/>
              <a:pathLst>
                <a:path w="56" h="35" extrusionOk="0">
                  <a:moveTo>
                    <a:pt x="1" y="12"/>
                  </a:moveTo>
                  <a:lnTo>
                    <a:pt x="36" y="34"/>
                  </a:lnTo>
                  <a:lnTo>
                    <a:pt x="55" y="23"/>
                  </a:lnTo>
                  <a:lnTo>
                    <a:pt x="46" y="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7"/>
            <p:cNvSpPr/>
            <p:nvPr/>
          </p:nvSpPr>
          <p:spPr>
            <a:xfrm>
              <a:off x="4040198" y="2295971"/>
              <a:ext cx="761" cy="951"/>
            </a:xfrm>
            <a:custGeom>
              <a:avLst/>
              <a:gdLst/>
              <a:ahLst/>
              <a:cxnLst/>
              <a:rect l="l" t="t" r="r" b="b"/>
              <a:pathLst>
                <a:path w="16" h="20" extrusionOk="0">
                  <a:moveTo>
                    <a:pt x="0" y="2"/>
                  </a:moveTo>
                  <a:lnTo>
                    <a:pt x="8" y="1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7"/>
            <p:cNvSpPr/>
            <p:nvPr/>
          </p:nvSpPr>
          <p:spPr>
            <a:xfrm>
              <a:off x="4041245" y="2292546"/>
              <a:ext cx="951" cy="1760"/>
            </a:xfrm>
            <a:custGeom>
              <a:avLst/>
              <a:gdLst/>
              <a:ahLst/>
              <a:cxnLst/>
              <a:rect l="l" t="t" r="r" b="b"/>
              <a:pathLst>
                <a:path w="20" h="37" extrusionOk="0">
                  <a:moveTo>
                    <a:pt x="5" y="10"/>
                  </a:moveTo>
                  <a:lnTo>
                    <a:pt x="1" y="36"/>
                  </a:lnTo>
                  <a:lnTo>
                    <a:pt x="18" y="2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7"/>
            <p:cNvSpPr/>
            <p:nvPr/>
          </p:nvSpPr>
          <p:spPr>
            <a:xfrm>
              <a:off x="4042434" y="2288455"/>
              <a:ext cx="1189" cy="1094"/>
            </a:xfrm>
            <a:custGeom>
              <a:avLst/>
              <a:gdLst/>
              <a:ahLst/>
              <a:cxnLst/>
              <a:rect l="l" t="t" r="r" b="b"/>
              <a:pathLst>
                <a:path w="25" h="23" extrusionOk="0">
                  <a:moveTo>
                    <a:pt x="0" y="8"/>
                  </a:moveTo>
                  <a:lnTo>
                    <a:pt x="6" y="23"/>
                  </a:lnTo>
                  <a:lnTo>
                    <a:pt x="17" y="21"/>
                  </a:lnTo>
                  <a:lnTo>
                    <a:pt x="25" y="0"/>
                  </a:lnTo>
                  <a:lnTo>
                    <a:pt x="8" y="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7"/>
            <p:cNvSpPr/>
            <p:nvPr/>
          </p:nvSpPr>
          <p:spPr>
            <a:xfrm>
              <a:off x="4040389" y="2283175"/>
              <a:ext cx="5566" cy="2902"/>
            </a:xfrm>
            <a:custGeom>
              <a:avLst/>
              <a:gdLst/>
              <a:ahLst/>
              <a:cxnLst/>
              <a:rect l="l" t="t" r="r" b="b"/>
              <a:pathLst>
                <a:path w="117" h="61" extrusionOk="0">
                  <a:moveTo>
                    <a:pt x="0" y="9"/>
                  </a:moveTo>
                  <a:lnTo>
                    <a:pt x="13" y="40"/>
                  </a:lnTo>
                  <a:lnTo>
                    <a:pt x="43" y="45"/>
                  </a:lnTo>
                  <a:lnTo>
                    <a:pt x="58" y="60"/>
                  </a:lnTo>
                  <a:lnTo>
                    <a:pt x="111" y="58"/>
                  </a:lnTo>
                  <a:lnTo>
                    <a:pt x="117" y="41"/>
                  </a:lnTo>
                  <a:lnTo>
                    <a:pt x="94" y="23"/>
                  </a:lnTo>
                  <a:lnTo>
                    <a:pt x="49" y="2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7"/>
            <p:cNvSpPr/>
            <p:nvPr/>
          </p:nvSpPr>
          <p:spPr>
            <a:xfrm>
              <a:off x="4050854" y="2279560"/>
              <a:ext cx="951" cy="2759"/>
            </a:xfrm>
            <a:custGeom>
              <a:avLst/>
              <a:gdLst/>
              <a:ahLst/>
              <a:cxnLst/>
              <a:rect l="l" t="t" r="r" b="b"/>
              <a:pathLst>
                <a:path w="20" h="58" extrusionOk="0">
                  <a:moveTo>
                    <a:pt x="0" y="57"/>
                  </a:moveTo>
                  <a:lnTo>
                    <a:pt x="19" y="33"/>
                  </a:lnTo>
                  <a:lnTo>
                    <a:pt x="15" y="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7"/>
            <p:cNvSpPr/>
            <p:nvPr/>
          </p:nvSpPr>
          <p:spPr>
            <a:xfrm>
              <a:off x="4049665" y="2266954"/>
              <a:ext cx="5613" cy="4805"/>
            </a:xfrm>
            <a:custGeom>
              <a:avLst/>
              <a:gdLst/>
              <a:ahLst/>
              <a:cxnLst/>
              <a:rect l="l" t="t" r="r" b="b"/>
              <a:pathLst>
                <a:path w="118" h="101" extrusionOk="0">
                  <a:moveTo>
                    <a:pt x="3" y="2"/>
                  </a:moveTo>
                  <a:lnTo>
                    <a:pt x="1" y="17"/>
                  </a:lnTo>
                  <a:lnTo>
                    <a:pt x="42" y="61"/>
                  </a:lnTo>
                  <a:lnTo>
                    <a:pt x="91" y="87"/>
                  </a:lnTo>
                  <a:lnTo>
                    <a:pt x="101" y="100"/>
                  </a:lnTo>
                  <a:lnTo>
                    <a:pt x="118" y="89"/>
                  </a:lnTo>
                  <a:lnTo>
                    <a:pt x="97" y="53"/>
                  </a:lnTo>
                  <a:lnTo>
                    <a:pt x="42" y="3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7"/>
            <p:cNvSpPr/>
            <p:nvPr/>
          </p:nvSpPr>
          <p:spPr>
            <a:xfrm>
              <a:off x="4065362" y="2238127"/>
              <a:ext cx="3282" cy="9609"/>
            </a:xfrm>
            <a:custGeom>
              <a:avLst/>
              <a:gdLst/>
              <a:ahLst/>
              <a:cxnLst/>
              <a:rect l="l" t="t" r="r" b="b"/>
              <a:pathLst>
                <a:path w="69" h="202" extrusionOk="0">
                  <a:moveTo>
                    <a:pt x="0" y="19"/>
                  </a:moveTo>
                  <a:lnTo>
                    <a:pt x="6" y="59"/>
                  </a:lnTo>
                  <a:lnTo>
                    <a:pt x="29" y="94"/>
                  </a:lnTo>
                  <a:lnTo>
                    <a:pt x="23" y="155"/>
                  </a:lnTo>
                  <a:lnTo>
                    <a:pt x="42" y="194"/>
                  </a:lnTo>
                  <a:lnTo>
                    <a:pt x="68" y="202"/>
                  </a:lnTo>
                  <a:lnTo>
                    <a:pt x="61" y="145"/>
                  </a:lnTo>
                  <a:lnTo>
                    <a:pt x="66" y="92"/>
                  </a:lnTo>
                  <a:lnTo>
                    <a:pt x="46" y="68"/>
                  </a:lnTo>
                  <a:lnTo>
                    <a:pt x="27" y="2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7"/>
            <p:cNvSpPr/>
            <p:nvPr/>
          </p:nvSpPr>
          <p:spPr>
            <a:xfrm>
              <a:off x="4076827" y="2231467"/>
              <a:ext cx="1903" cy="1950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0" y="3"/>
                  </a:moveTo>
                  <a:lnTo>
                    <a:pt x="10" y="27"/>
                  </a:lnTo>
                  <a:lnTo>
                    <a:pt x="34" y="40"/>
                  </a:lnTo>
                  <a:lnTo>
                    <a:pt x="40" y="22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7"/>
            <p:cNvSpPr/>
            <p:nvPr/>
          </p:nvSpPr>
          <p:spPr>
            <a:xfrm>
              <a:off x="4080299" y="2228090"/>
              <a:ext cx="951" cy="1760"/>
            </a:xfrm>
            <a:custGeom>
              <a:avLst/>
              <a:gdLst/>
              <a:ahLst/>
              <a:cxnLst/>
              <a:rect l="l" t="t" r="r" b="b"/>
              <a:pathLst>
                <a:path w="20" h="37" extrusionOk="0">
                  <a:moveTo>
                    <a:pt x="1" y="15"/>
                  </a:moveTo>
                  <a:lnTo>
                    <a:pt x="16" y="36"/>
                  </a:lnTo>
                  <a:lnTo>
                    <a:pt x="20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7"/>
            <p:cNvSpPr/>
            <p:nvPr/>
          </p:nvSpPr>
          <p:spPr>
            <a:xfrm>
              <a:off x="4096806" y="2220003"/>
              <a:ext cx="6660" cy="6945"/>
            </a:xfrm>
            <a:custGeom>
              <a:avLst/>
              <a:gdLst/>
              <a:ahLst/>
              <a:cxnLst/>
              <a:rect l="l" t="t" r="r" b="b"/>
              <a:pathLst>
                <a:path w="140" h="146" extrusionOk="0">
                  <a:moveTo>
                    <a:pt x="64" y="146"/>
                  </a:moveTo>
                  <a:lnTo>
                    <a:pt x="92" y="121"/>
                  </a:lnTo>
                  <a:lnTo>
                    <a:pt x="132" y="123"/>
                  </a:lnTo>
                  <a:lnTo>
                    <a:pt x="139" y="97"/>
                  </a:lnTo>
                  <a:lnTo>
                    <a:pt x="109" y="40"/>
                  </a:lnTo>
                  <a:lnTo>
                    <a:pt x="89" y="31"/>
                  </a:lnTo>
                  <a:lnTo>
                    <a:pt x="75" y="1"/>
                  </a:lnTo>
                  <a:lnTo>
                    <a:pt x="45" y="3"/>
                  </a:lnTo>
                  <a:lnTo>
                    <a:pt x="13" y="40"/>
                  </a:lnTo>
                  <a:lnTo>
                    <a:pt x="9" y="69"/>
                  </a:lnTo>
                  <a:lnTo>
                    <a:pt x="0" y="93"/>
                  </a:lnTo>
                  <a:lnTo>
                    <a:pt x="30" y="121"/>
                  </a:lnTo>
                  <a:lnTo>
                    <a:pt x="40" y="1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7"/>
            <p:cNvSpPr/>
            <p:nvPr/>
          </p:nvSpPr>
          <p:spPr>
            <a:xfrm>
              <a:off x="4106177" y="2223238"/>
              <a:ext cx="1380" cy="3187"/>
            </a:xfrm>
            <a:custGeom>
              <a:avLst/>
              <a:gdLst/>
              <a:ahLst/>
              <a:cxnLst/>
              <a:rect l="l" t="t" r="r" b="b"/>
              <a:pathLst>
                <a:path w="29" h="67" extrusionOk="0">
                  <a:moveTo>
                    <a:pt x="29" y="55"/>
                  </a:moveTo>
                  <a:lnTo>
                    <a:pt x="14" y="25"/>
                  </a:lnTo>
                  <a:lnTo>
                    <a:pt x="27" y="1"/>
                  </a:lnTo>
                  <a:lnTo>
                    <a:pt x="1" y="20"/>
                  </a:lnTo>
                  <a:lnTo>
                    <a:pt x="1" y="50"/>
                  </a:lnTo>
                  <a:lnTo>
                    <a:pt x="20" y="6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7"/>
            <p:cNvSpPr/>
            <p:nvPr/>
          </p:nvSpPr>
          <p:spPr>
            <a:xfrm>
              <a:off x="4252500" y="2143036"/>
              <a:ext cx="2283" cy="1903"/>
            </a:xfrm>
            <a:custGeom>
              <a:avLst/>
              <a:gdLst/>
              <a:ahLst/>
              <a:cxnLst/>
              <a:rect l="l" t="t" r="r" b="b"/>
              <a:pathLst>
                <a:path w="48" h="40" extrusionOk="0">
                  <a:moveTo>
                    <a:pt x="1" y="36"/>
                  </a:moveTo>
                  <a:lnTo>
                    <a:pt x="19" y="40"/>
                  </a:lnTo>
                  <a:lnTo>
                    <a:pt x="48" y="23"/>
                  </a:lnTo>
                  <a:lnTo>
                    <a:pt x="42" y="0"/>
                  </a:lnTo>
                  <a:lnTo>
                    <a:pt x="4" y="1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7"/>
            <p:cNvSpPr/>
            <p:nvPr/>
          </p:nvSpPr>
          <p:spPr>
            <a:xfrm>
              <a:off x="4226812" y="2122582"/>
              <a:ext cx="2902" cy="1665"/>
            </a:xfrm>
            <a:custGeom>
              <a:avLst/>
              <a:gdLst/>
              <a:ahLst/>
              <a:cxnLst/>
              <a:rect l="l" t="t" r="r" b="b"/>
              <a:pathLst>
                <a:path w="61" h="35" extrusionOk="0">
                  <a:moveTo>
                    <a:pt x="2" y="23"/>
                  </a:moveTo>
                  <a:lnTo>
                    <a:pt x="27" y="35"/>
                  </a:lnTo>
                  <a:lnTo>
                    <a:pt x="61" y="27"/>
                  </a:lnTo>
                  <a:lnTo>
                    <a:pt x="61" y="8"/>
                  </a:lnTo>
                  <a:lnTo>
                    <a:pt x="21" y="1"/>
                  </a:lnTo>
                  <a:cubicBezTo>
                    <a:pt x="21" y="1"/>
                    <a:pt x="0" y="23"/>
                    <a:pt x="2" y="23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7"/>
            <p:cNvSpPr/>
            <p:nvPr/>
          </p:nvSpPr>
          <p:spPr>
            <a:xfrm>
              <a:off x="4215967" y="2112402"/>
              <a:ext cx="2807" cy="1760"/>
            </a:xfrm>
            <a:custGeom>
              <a:avLst/>
              <a:gdLst/>
              <a:ahLst/>
              <a:cxnLst/>
              <a:rect l="l" t="t" r="r" b="b"/>
              <a:pathLst>
                <a:path w="59" h="37" extrusionOk="0">
                  <a:moveTo>
                    <a:pt x="1" y="29"/>
                  </a:moveTo>
                  <a:lnTo>
                    <a:pt x="18" y="36"/>
                  </a:lnTo>
                  <a:lnTo>
                    <a:pt x="46" y="29"/>
                  </a:lnTo>
                  <a:lnTo>
                    <a:pt x="59" y="0"/>
                  </a:lnTo>
                  <a:lnTo>
                    <a:pt x="27" y="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7"/>
            <p:cNvSpPr/>
            <p:nvPr/>
          </p:nvSpPr>
          <p:spPr>
            <a:xfrm>
              <a:off x="4237991" y="2106836"/>
              <a:ext cx="1760" cy="3282"/>
            </a:xfrm>
            <a:custGeom>
              <a:avLst/>
              <a:gdLst/>
              <a:ahLst/>
              <a:cxnLst/>
              <a:rect l="l" t="t" r="r" b="b"/>
              <a:pathLst>
                <a:path w="37" h="69" extrusionOk="0">
                  <a:moveTo>
                    <a:pt x="4" y="18"/>
                  </a:moveTo>
                  <a:lnTo>
                    <a:pt x="1" y="48"/>
                  </a:lnTo>
                  <a:lnTo>
                    <a:pt x="25" y="68"/>
                  </a:lnTo>
                  <a:lnTo>
                    <a:pt x="36" y="50"/>
                  </a:lnTo>
                  <a:lnTo>
                    <a:pt x="33" y="16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7"/>
            <p:cNvSpPr/>
            <p:nvPr/>
          </p:nvSpPr>
          <p:spPr>
            <a:xfrm>
              <a:off x="4252880" y="2060171"/>
              <a:ext cx="21882" cy="20122"/>
            </a:xfrm>
            <a:custGeom>
              <a:avLst/>
              <a:gdLst/>
              <a:ahLst/>
              <a:cxnLst/>
              <a:rect l="l" t="t" r="r" b="b"/>
              <a:pathLst>
                <a:path w="460" h="423" extrusionOk="0">
                  <a:moveTo>
                    <a:pt x="0" y="20"/>
                  </a:moveTo>
                  <a:lnTo>
                    <a:pt x="0" y="54"/>
                  </a:lnTo>
                  <a:lnTo>
                    <a:pt x="11" y="70"/>
                  </a:lnTo>
                  <a:lnTo>
                    <a:pt x="10" y="108"/>
                  </a:lnTo>
                  <a:lnTo>
                    <a:pt x="43" y="172"/>
                  </a:lnTo>
                  <a:lnTo>
                    <a:pt x="66" y="225"/>
                  </a:lnTo>
                  <a:lnTo>
                    <a:pt x="132" y="244"/>
                  </a:lnTo>
                  <a:lnTo>
                    <a:pt x="190" y="293"/>
                  </a:lnTo>
                  <a:lnTo>
                    <a:pt x="230" y="347"/>
                  </a:lnTo>
                  <a:lnTo>
                    <a:pt x="279" y="372"/>
                  </a:lnTo>
                  <a:lnTo>
                    <a:pt x="307" y="374"/>
                  </a:lnTo>
                  <a:lnTo>
                    <a:pt x="320" y="402"/>
                  </a:lnTo>
                  <a:lnTo>
                    <a:pt x="371" y="422"/>
                  </a:lnTo>
                  <a:lnTo>
                    <a:pt x="384" y="404"/>
                  </a:lnTo>
                  <a:lnTo>
                    <a:pt x="382" y="372"/>
                  </a:lnTo>
                  <a:lnTo>
                    <a:pt x="411" y="351"/>
                  </a:lnTo>
                  <a:lnTo>
                    <a:pt x="375" y="298"/>
                  </a:lnTo>
                  <a:lnTo>
                    <a:pt x="320" y="279"/>
                  </a:lnTo>
                  <a:lnTo>
                    <a:pt x="299" y="279"/>
                  </a:lnTo>
                  <a:lnTo>
                    <a:pt x="273" y="246"/>
                  </a:lnTo>
                  <a:lnTo>
                    <a:pt x="290" y="230"/>
                  </a:lnTo>
                  <a:lnTo>
                    <a:pt x="305" y="208"/>
                  </a:lnTo>
                  <a:lnTo>
                    <a:pt x="333" y="215"/>
                  </a:lnTo>
                  <a:lnTo>
                    <a:pt x="375" y="246"/>
                  </a:lnTo>
                  <a:lnTo>
                    <a:pt x="429" y="253"/>
                  </a:lnTo>
                  <a:lnTo>
                    <a:pt x="446" y="268"/>
                  </a:lnTo>
                  <a:lnTo>
                    <a:pt x="459" y="251"/>
                  </a:lnTo>
                  <a:lnTo>
                    <a:pt x="437" y="202"/>
                  </a:lnTo>
                  <a:lnTo>
                    <a:pt x="313" y="144"/>
                  </a:lnTo>
                  <a:lnTo>
                    <a:pt x="273" y="72"/>
                  </a:lnTo>
                  <a:lnTo>
                    <a:pt x="249" y="59"/>
                  </a:lnTo>
                  <a:lnTo>
                    <a:pt x="203" y="61"/>
                  </a:lnTo>
                  <a:lnTo>
                    <a:pt x="139" y="20"/>
                  </a:lnTo>
                  <a:lnTo>
                    <a:pt x="102" y="22"/>
                  </a:lnTo>
                  <a:lnTo>
                    <a:pt x="77" y="10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7"/>
            <p:cNvSpPr/>
            <p:nvPr/>
          </p:nvSpPr>
          <p:spPr>
            <a:xfrm>
              <a:off x="4246126" y="2058554"/>
              <a:ext cx="3377" cy="3758"/>
            </a:xfrm>
            <a:custGeom>
              <a:avLst/>
              <a:gdLst/>
              <a:ahLst/>
              <a:cxnLst/>
              <a:rect l="l" t="t" r="r" b="b"/>
              <a:pathLst>
                <a:path w="71" h="79" extrusionOk="0">
                  <a:moveTo>
                    <a:pt x="25" y="78"/>
                  </a:moveTo>
                  <a:lnTo>
                    <a:pt x="50" y="63"/>
                  </a:lnTo>
                  <a:lnTo>
                    <a:pt x="46" y="33"/>
                  </a:lnTo>
                  <a:lnTo>
                    <a:pt x="71" y="1"/>
                  </a:lnTo>
                  <a:lnTo>
                    <a:pt x="5" y="29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4252595" y="2056175"/>
              <a:ext cx="24213" cy="9419"/>
            </a:xfrm>
            <a:custGeom>
              <a:avLst/>
              <a:gdLst/>
              <a:ahLst/>
              <a:cxnLst/>
              <a:rect l="l" t="t" r="r" b="b"/>
              <a:pathLst>
                <a:path w="509" h="198" extrusionOk="0">
                  <a:moveTo>
                    <a:pt x="1" y="34"/>
                  </a:moveTo>
                  <a:lnTo>
                    <a:pt x="31" y="60"/>
                  </a:lnTo>
                  <a:lnTo>
                    <a:pt x="113" y="62"/>
                  </a:lnTo>
                  <a:lnTo>
                    <a:pt x="161" y="89"/>
                  </a:lnTo>
                  <a:lnTo>
                    <a:pt x="228" y="100"/>
                  </a:lnTo>
                  <a:lnTo>
                    <a:pt x="287" y="132"/>
                  </a:lnTo>
                  <a:lnTo>
                    <a:pt x="324" y="128"/>
                  </a:lnTo>
                  <a:lnTo>
                    <a:pt x="345" y="139"/>
                  </a:lnTo>
                  <a:lnTo>
                    <a:pt x="347" y="170"/>
                  </a:lnTo>
                  <a:lnTo>
                    <a:pt x="377" y="190"/>
                  </a:lnTo>
                  <a:lnTo>
                    <a:pt x="424" y="186"/>
                  </a:lnTo>
                  <a:lnTo>
                    <a:pt x="454" y="198"/>
                  </a:lnTo>
                  <a:lnTo>
                    <a:pt x="490" y="190"/>
                  </a:lnTo>
                  <a:lnTo>
                    <a:pt x="492" y="162"/>
                  </a:lnTo>
                  <a:lnTo>
                    <a:pt x="477" y="138"/>
                  </a:lnTo>
                  <a:lnTo>
                    <a:pt x="488" y="102"/>
                  </a:lnTo>
                  <a:lnTo>
                    <a:pt x="509" y="92"/>
                  </a:lnTo>
                  <a:lnTo>
                    <a:pt x="449" y="47"/>
                  </a:lnTo>
                  <a:lnTo>
                    <a:pt x="405" y="40"/>
                  </a:lnTo>
                  <a:lnTo>
                    <a:pt x="341" y="0"/>
                  </a:lnTo>
                  <a:lnTo>
                    <a:pt x="283" y="0"/>
                  </a:lnTo>
                  <a:lnTo>
                    <a:pt x="193" y="23"/>
                  </a:lnTo>
                  <a:lnTo>
                    <a:pt x="140" y="6"/>
                  </a:lnTo>
                  <a:lnTo>
                    <a:pt x="65" y="13"/>
                  </a:lnTo>
                  <a:lnTo>
                    <a:pt x="21" y="11"/>
                  </a:lnTo>
                  <a:cubicBezTo>
                    <a:pt x="21" y="11"/>
                    <a:pt x="1" y="30"/>
                    <a:pt x="1" y="34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"/>
            <p:cNvSpPr/>
            <p:nvPr/>
          </p:nvSpPr>
          <p:spPr>
            <a:xfrm>
              <a:off x="4242843" y="2045044"/>
              <a:ext cx="26021" cy="10703"/>
            </a:xfrm>
            <a:custGeom>
              <a:avLst/>
              <a:gdLst/>
              <a:ahLst/>
              <a:cxnLst/>
              <a:rect l="l" t="t" r="r" b="b"/>
              <a:pathLst>
                <a:path w="547" h="225" extrusionOk="0">
                  <a:moveTo>
                    <a:pt x="0" y="91"/>
                  </a:moveTo>
                  <a:lnTo>
                    <a:pt x="36" y="125"/>
                  </a:lnTo>
                  <a:lnTo>
                    <a:pt x="104" y="134"/>
                  </a:lnTo>
                  <a:lnTo>
                    <a:pt x="160" y="196"/>
                  </a:lnTo>
                  <a:lnTo>
                    <a:pt x="232" y="225"/>
                  </a:lnTo>
                  <a:lnTo>
                    <a:pt x="335" y="213"/>
                  </a:lnTo>
                  <a:lnTo>
                    <a:pt x="484" y="223"/>
                  </a:lnTo>
                  <a:lnTo>
                    <a:pt x="546" y="208"/>
                  </a:lnTo>
                  <a:lnTo>
                    <a:pt x="544" y="185"/>
                  </a:lnTo>
                  <a:lnTo>
                    <a:pt x="484" y="174"/>
                  </a:lnTo>
                  <a:lnTo>
                    <a:pt x="362" y="178"/>
                  </a:lnTo>
                  <a:lnTo>
                    <a:pt x="313" y="157"/>
                  </a:lnTo>
                  <a:lnTo>
                    <a:pt x="243" y="119"/>
                  </a:lnTo>
                  <a:lnTo>
                    <a:pt x="192" y="114"/>
                  </a:lnTo>
                  <a:lnTo>
                    <a:pt x="170" y="84"/>
                  </a:lnTo>
                  <a:lnTo>
                    <a:pt x="192" y="65"/>
                  </a:lnTo>
                  <a:lnTo>
                    <a:pt x="226" y="67"/>
                  </a:lnTo>
                  <a:lnTo>
                    <a:pt x="307" y="125"/>
                  </a:lnTo>
                  <a:lnTo>
                    <a:pt x="399" y="140"/>
                  </a:lnTo>
                  <a:lnTo>
                    <a:pt x="428" y="136"/>
                  </a:lnTo>
                  <a:lnTo>
                    <a:pt x="401" y="106"/>
                  </a:lnTo>
                  <a:lnTo>
                    <a:pt x="294" y="29"/>
                  </a:lnTo>
                  <a:lnTo>
                    <a:pt x="138" y="1"/>
                  </a:lnTo>
                  <a:lnTo>
                    <a:pt x="100" y="14"/>
                  </a:lnTo>
                  <a:lnTo>
                    <a:pt x="100" y="42"/>
                  </a:lnTo>
                  <a:lnTo>
                    <a:pt x="30" y="6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7"/>
            <p:cNvSpPr/>
            <p:nvPr/>
          </p:nvSpPr>
          <p:spPr>
            <a:xfrm>
              <a:off x="4280518" y="2053987"/>
              <a:ext cx="2379" cy="2236"/>
            </a:xfrm>
            <a:custGeom>
              <a:avLst/>
              <a:gdLst/>
              <a:ahLst/>
              <a:cxnLst/>
              <a:rect l="l" t="t" r="r" b="b"/>
              <a:pathLst>
                <a:path w="50" h="47" extrusionOk="0">
                  <a:moveTo>
                    <a:pt x="1" y="31"/>
                  </a:moveTo>
                  <a:lnTo>
                    <a:pt x="23" y="46"/>
                  </a:lnTo>
                  <a:lnTo>
                    <a:pt x="50" y="31"/>
                  </a:lnTo>
                  <a:lnTo>
                    <a:pt x="48" y="1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4280708" y="2017549"/>
              <a:ext cx="13653" cy="11084"/>
            </a:xfrm>
            <a:custGeom>
              <a:avLst/>
              <a:gdLst/>
              <a:ahLst/>
              <a:cxnLst/>
              <a:rect l="l" t="t" r="r" b="b"/>
              <a:pathLst>
                <a:path w="287" h="233" extrusionOk="0">
                  <a:moveTo>
                    <a:pt x="42" y="27"/>
                  </a:moveTo>
                  <a:lnTo>
                    <a:pt x="1" y="99"/>
                  </a:lnTo>
                  <a:lnTo>
                    <a:pt x="2" y="142"/>
                  </a:lnTo>
                  <a:lnTo>
                    <a:pt x="38" y="166"/>
                  </a:lnTo>
                  <a:lnTo>
                    <a:pt x="76" y="180"/>
                  </a:lnTo>
                  <a:lnTo>
                    <a:pt x="123" y="225"/>
                  </a:lnTo>
                  <a:lnTo>
                    <a:pt x="159" y="225"/>
                  </a:lnTo>
                  <a:lnTo>
                    <a:pt x="217" y="232"/>
                  </a:lnTo>
                  <a:lnTo>
                    <a:pt x="258" y="208"/>
                  </a:lnTo>
                  <a:lnTo>
                    <a:pt x="268" y="159"/>
                  </a:lnTo>
                  <a:lnTo>
                    <a:pt x="287" y="127"/>
                  </a:lnTo>
                  <a:lnTo>
                    <a:pt x="285" y="63"/>
                  </a:lnTo>
                  <a:lnTo>
                    <a:pt x="181" y="1"/>
                  </a:lnTo>
                  <a:lnTo>
                    <a:pt x="112" y="1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4305777" y="2013696"/>
              <a:ext cx="2997" cy="3282"/>
            </a:xfrm>
            <a:custGeom>
              <a:avLst/>
              <a:gdLst/>
              <a:ahLst/>
              <a:cxnLst/>
              <a:rect l="l" t="t" r="r" b="b"/>
              <a:pathLst>
                <a:path w="63" h="69" extrusionOk="0">
                  <a:moveTo>
                    <a:pt x="1" y="65"/>
                  </a:moveTo>
                  <a:lnTo>
                    <a:pt x="27" y="69"/>
                  </a:lnTo>
                  <a:lnTo>
                    <a:pt x="63" y="29"/>
                  </a:lnTo>
                  <a:lnTo>
                    <a:pt x="61" y="1"/>
                  </a:lnTo>
                  <a:lnTo>
                    <a:pt x="33" y="3"/>
                  </a:lnTo>
                  <a:lnTo>
                    <a:pt x="3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4294599" y="2002945"/>
              <a:ext cx="5233" cy="8325"/>
            </a:xfrm>
            <a:custGeom>
              <a:avLst/>
              <a:gdLst/>
              <a:ahLst/>
              <a:cxnLst/>
              <a:rect l="l" t="t" r="r" b="b"/>
              <a:pathLst>
                <a:path w="110" h="175" extrusionOk="0">
                  <a:moveTo>
                    <a:pt x="21" y="1"/>
                  </a:moveTo>
                  <a:lnTo>
                    <a:pt x="2" y="35"/>
                  </a:lnTo>
                  <a:lnTo>
                    <a:pt x="0" y="101"/>
                  </a:lnTo>
                  <a:lnTo>
                    <a:pt x="19" y="142"/>
                  </a:lnTo>
                  <a:lnTo>
                    <a:pt x="61" y="174"/>
                  </a:lnTo>
                  <a:lnTo>
                    <a:pt x="83" y="155"/>
                  </a:lnTo>
                  <a:lnTo>
                    <a:pt x="87" y="114"/>
                  </a:lnTo>
                  <a:lnTo>
                    <a:pt x="110" y="88"/>
                  </a:lnTo>
                  <a:lnTo>
                    <a:pt x="102" y="40"/>
                  </a:lnTo>
                  <a:lnTo>
                    <a:pt x="55" y="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4309631" y="1991243"/>
              <a:ext cx="13415" cy="15270"/>
            </a:xfrm>
            <a:custGeom>
              <a:avLst/>
              <a:gdLst/>
              <a:ahLst/>
              <a:cxnLst/>
              <a:rect l="l" t="t" r="r" b="b"/>
              <a:pathLst>
                <a:path w="282" h="321" extrusionOk="0">
                  <a:moveTo>
                    <a:pt x="19" y="51"/>
                  </a:moveTo>
                  <a:lnTo>
                    <a:pt x="19" y="158"/>
                  </a:lnTo>
                  <a:lnTo>
                    <a:pt x="1" y="213"/>
                  </a:lnTo>
                  <a:lnTo>
                    <a:pt x="18" y="258"/>
                  </a:lnTo>
                  <a:lnTo>
                    <a:pt x="63" y="296"/>
                  </a:lnTo>
                  <a:lnTo>
                    <a:pt x="115" y="285"/>
                  </a:lnTo>
                  <a:lnTo>
                    <a:pt x="170" y="285"/>
                  </a:lnTo>
                  <a:lnTo>
                    <a:pt x="191" y="268"/>
                  </a:lnTo>
                  <a:lnTo>
                    <a:pt x="200" y="303"/>
                  </a:lnTo>
                  <a:lnTo>
                    <a:pt x="234" y="320"/>
                  </a:lnTo>
                  <a:lnTo>
                    <a:pt x="259" y="268"/>
                  </a:lnTo>
                  <a:lnTo>
                    <a:pt x="281" y="253"/>
                  </a:lnTo>
                  <a:lnTo>
                    <a:pt x="281" y="179"/>
                  </a:lnTo>
                  <a:lnTo>
                    <a:pt x="249" y="158"/>
                  </a:lnTo>
                  <a:lnTo>
                    <a:pt x="236" y="192"/>
                  </a:lnTo>
                  <a:lnTo>
                    <a:pt x="236" y="222"/>
                  </a:lnTo>
                  <a:lnTo>
                    <a:pt x="206" y="204"/>
                  </a:lnTo>
                  <a:lnTo>
                    <a:pt x="174" y="155"/>
                  </a:lnTo>
                  <a:lnTo>
                    <a:pt x="178" y="121"/>
                  </a:lnTo>
                  <a:lnTo>
                    <a:pt x="144" y="79"/>
                  </a:lnTo>
                  <a:lnTo>
                    <a:pt x="168" y="59"/>
                  </a:lnTo>
                  <a:lnTo>
                    <a:pt x="193" y="59"/>
                  </a:lnTo>
                  <a:lnTo>
                    <a:pt x="196" y="17"/>
                  </a:lnTo>
                  <a:lnTo>
                    <a:pt x="163" y="0"/>
                  </a:lnTo>
                  <a:lnTo>
                    <a:pt x="117" y="42"/>
                  </a:lnTo>
                  <a:lnTo>
                    <a:pt x="78" y="32"/>
                  </a:lnTo>
                  <a:lnTo>
                    <a:pt x="61" y="4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4311771" y="1954710"/>
              <a:ext cx="4995" cy="22501"/>
            </a:xfrm>
            <a:custGeom>
              <a:avLst/>
              <a:gdLst/>
              <a:ahLst/>
              <a:cxnLst/>
              <a:rect l="l" t="t" r="r" b="b"/>
              <a:pathLst>
                <a:path w="105" h="473" extrusionOk="0">
                  <a:moveTo>
                    <a:pt x="40" y="0"/>
                  </a:moveTo>
                  <a:lnTo>
                    <a:pt x="1" y="30"/>
                  </a:lnTo>
                  <a:lnTo>
                    <a:pt x="6" y="51"/>
                  </a:lnTo>
                  <a:lnTo>
                    <a:pt x="35" y="76"/>
                  </a:lnTo>
                  <a:lnTo>
                    <a:pt x="42" y="106"/>
                  </a:lnTo>
                  <a:lnTo>
                    <a:pt x="20" y="130"/>
                  </a:lnTo>
                  <a:lnTo>
                    <a:pt x="18" y="198"/>
                  </a:lnTo>
                  <a:lnTo>
                    <a:pt x="50" y="254"/>
                  </a:lnTo>
                  <a:lnTo>
                    <a:pt x="53" y="335"/>
                  </a:lnTo>
                  <a:lnTo>
                    <a:pt x="37" y="392"/>
                  </a:lnTo>
                  <a:lnTo>
                    <a:pt x="35" y="448"/>
                  </a:lnTo>
                  <a:lnTo>
                    <a:pt x="53" y="473"/>
                  </a:lnTo>
                  <a:lnTo>
                    <a:pt x="72" y="446"/>
                  </a:lnTo>
                  <a:lnTo>
                    <a:pt x="82" y="373"/>
                  </a:lnTo>
                  <a:lnTo>
                    <a:pt x="104" y="349"/>
                  </a:lnTo>
                  <a:lnTo>
                    <a:pt x="97" y="277"/>
                  </a:lnTo>
                  <a:lnTo>
                    <a:pt x="67" y="222"/>
                  </a:lnTo>
                  <a:lnTo>
                    <a:pt x="59" y="121"/>
                  </a:lnTo>
                  <a:lnTo>
                    <a:pt x="74" y="68"/>
                  </a:lnTo>
                  <a:lnTo>
                    <a:pt x="65" y="2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4294599" y="1959705"/>
              <a:ext cx="4709" cy="3377"/>
            </a:xfrm>
            <a:custGeom>
              <a:avLst/>
              <a:gdLst/>
              <a:ahLst/>
              <a:cxnLst/>
              <a:rect l="l" t="t" r="r" b="b"/>
              <a:pathLst>
                <a:path w="99" h="71" extrusionOk="0">
                  <a:moveTo>
                    <a:pt x="15" y="20"/>
                  </a:moveTo>
                  <a:lnTo>
                    <a:pt x="0" y="55"/>
                  </a:lnTo>
                  <a:lnTo>
                    <a:pt x="19" y="70"/>
                  </a:lnTo>
                  <a:lnTo>
                    <a:pt x="72" y="68"/>
                  </a:lnTo>
                  <a:lnTo>
                    <a:pt x="98" y="38"/>
                  </a:lnTo>
                  <a:lnTo>
                    <a:pt x="76" y="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4292268" y="1955852"/>
              <a:ext cx="2664" cy="2474"/>
            </a:xfrm>
            <a:custGeom>
              <a:avLst/>
              <a:gdLst/>
              <a:ahLst/>
              <a:cxnLst/>
              <a:rect l="l" t="t" r="r" b="b"/>
              <a:pathLst>
                <a:path w="56" h="52" extrusionOk="0">
                  <a:moveTo>
                    <a:pt x="0" y="16"/>
                  </a:moveTo>
                  <a:lnTo>
                    <a:pt x="25" y="52"/>
                  </a:lnTo>
                  <a:lnTo>
                    <a:pt x="55" y="38"/>
                  </a:lnTo>
                  <a:lnTo>
                    <a:pt x="36" y="1"/>
                  </a:lnTo>
                  <a:lnTo>
                    <a:pt x="14" y="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4308203" y="1915561"/>
              <a:ext cx="5042" cy="4900"/>
            </a:xfrm>
            <a:custGeom>
              <a:avLst/>
              <a:gdLst/>
              <a:ahLst/>
              <a:cxnLst/>
              <a:rect l="l" t="t" r="r" b="b"/>
              <a:pathLst>
                <a:path w="106" h="103" extrusionOk="0">
                  <a:moveTo>
                    <a:pt x="0" y="16"/>
                  </a:moveTo>
                  <a:lnTo>
                    <a:pt x="38" y="76"/>
                  </a:lnTo>
                  <a:lnTo>
                    <a:pt x="76" y="99"/>
                  </a:lnTo>
                  <a:lnTo>
                    <a:pt x="106" y="102"/>
                  </a:lnTo>
                  <a:lnTo>
                    <a:pt x="104" y="72"/>
                  </a:lnTo>
                  <a:lnTo>
                    <a:pt x="68" y="52"/>
                  </a:lnTo>
                  <a:lnTo>
                    <a:pt x="32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4323711" y="1918082"/>
              <a:ext cx="4043" cy="8991"/>
            </a:xfrm>
            <a:custGeom>
              <a:avLst/>
              <a:gdLst/>
              <a:ahLst/>
              <a:cxnLst/>
              <a:rect l="l" t="t" r="r" b="b"/>
              <a:pathLst>
                <a:path w="85" h="189" extrusionOk="0">
                  <a:moveTo>
                    <a:pt x="0" y="160"/>
                  </a:moveTo>
                  <a:cubicBezTo>
                    <a:pt x="0" y="162"/>
                    <a:pt x="11" y="189"/>
                    <a:pt x="11" y="189"/>
                  </a:cubicBezTo>
                  <a:lnTo>
                    <a:pt x="49" y="187"/>
                  </a:lnTo>
                  <a:lnTo>
                    <a:pt x="64" y="160"/>
                  </a:lnTo>
                  <a:lnTo>
                    <a:pt x="57" y="132"/>
                  </a:lnTo>
                  <a:lnTo>
                    <a:pt x="64" y="83"/>
                  </a:lnTo>
                  <a:lnTo>
                    <a:pt x="85" y="53"/>
                  </a:lnTo>
                  <a:lnTo>
                    <a:pt x="83" y="0"/>
                  </a:lnTo>
                  <a:lnTo>
                    <a:pt x="32" y="66"/>
                  </a:lnTo>
                  <a:lnTo>
                    <a:pt x="28" y="11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4316718" y="1907617"/>
              <a:ext cx="2379" cy="4614"/>
            </a:xfrm>
            <a:custGeom>
              <a:avLst/>
              <a:gdLst/>
              <a:ahLst/>
              <a:cxnLst/>
              <a:rect l="l" t="t" r="r" b="b"/>
              <a:pathLst>
                <a:path w="50" h="97" extrusionOk="0">
                  <a:moveTo>
                    <a:pt x="0" y="85"/>
                  </a:moveTo>
                  <a:lnTo>
                    <a:pt x="12" y="96"/>
                  </a:lnTo>
                  <a:lnTo>
                    <a:pt x="34" y="85"/>
                  </a:lnTo>
                  <a:lnTo>
                    <a:pt x="49" y="32"/>
                  </a:lnTo>
                  <a:lnTo>
                    <a:pt x="46" y="0"/>
                  </a:lnTo>
                  <a:lnTo>
                    <a:pt x="29" y="1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4317717" y="1902765"/>
              <a:ext cx="1617" cy="1760"/>
            </a:xfrm>
            <a:custGeom>
              <a:avLst/>
              <a:gdLst/>
              <a:ahLst/>
              <a:cxnLst/>
              <a:rect l="l" t="t" r="r" b="b"/>
              <a:pathLst>
                <a:path w="34" h="37" extrusionOk="0">
                  <a:moveTo>
                    <a:pt x="9" y="2"/>
                  </a:moveTo>
                  <a:lnTo>
                    <a:pt x="0" y="19"/>
                  </a:lnTo>
                  <a:lnTo>
                    <a:pt x="21" y="36"/>
                  </a:lnTo>
                  <a:lnTo>
                    <a:pt x="32" y="23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4328801" y="1869799"/>
              <a:ext cx="4900" cy="9895"/>
            </a:xfrm>
            <a:custGeom>
              <a:avLst/>
              <a:gdLst/>
              <a:ahLst/>
              <a:cxnLst/>
              <a:rect l="l" t="t" r="r" b="b"/>
              <a:pathLst>
                <a:path w="103" h="208" extrusionOk="0">
                  <a:moveTo>
                    <a:pt x="0" y="140"/>
                  </a:moveTo>
                  <a:lnTo>
                    <a:pt x="25" y="185"/>
                  </a:lnTo>
                  <a:lnTo>
                    <a:pt x="27" y="208"/>
                  </a:lnTo>
                  <a:lnTo>
                    <a:pt x="74" y="174"/>
                  </a:lnTo>
                  <a:lnTo>
                    <a:pt x="95" y="110"/>
                  </a:lnTo>
                  <a:lnTo>
                    <a:pt x="91" y="55"/>
                  </a:lnTo>
                  <a:lnTo>
                    <a:pt x="102" y="18"/>
                  </a:lnTo>
                  <a:lnTo>
                    <a:pt x="81" y="1"/>
                  </a:lnTo>
                  <a:lnTo>
                    <a:pt x="48" y="23"/>
                  </a:lnTo>
                  <a:lnTo>
                    <a:pt x="34" y="6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4321523" y="1833456"/>
              <a:ext cx="6803" cy="7278"/>
            </a:xfrm>
            <a:custGeom>
              <a:avLst/>
              <a:gdLst/>
              <a:ahLst/>
              <a:cxnLst/>
              <a:rect l="l" t="t" r="r" b="b"/>
              <a:pathLst>
                <a:path w="143" h="153" extrusionOk="0">
                  <a:moveTo>
                    <a:pt x="5" y="153"/>
                  </a:moveTo>
                  <a:lnTo>
                    <a:pt x="25" y="151"/>
                  </a:lnTo>
                  <a:lnTo>
                    <a:pt x="42" y="129"/>
                  </a:lnTo>
                  <a:lnTo>
                    <a:pt x="105" y="134"/>
                  </a:lnTo>
                  <a:lnTo>
                    <a:pt x="140" y="95"/>
                  </a:lnTo>
                  <a:lnTo>
                    <a:pt x="142" y="36"/>
                  </a:lnTo>
                  <a:lnTo>
                    <a:pt x="106" y="1"/>
                  </a:lnTo>
                  <a:lnTo>
                    <a:pt x="22" y="34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4345545" y="1761627"/>
              <a:ext cx="2807" cy="11274"/>
            </a:xfrm>
            <a:custGeom>
              <a:avLst/>
              <a:gdLst/>
              <a:ahLst/>
              <a:cxnLst/>
              <a:rect l="l" t="t" r="r" b="b"/>
              <a:pathLst>
                <a:path w="59" h="237" extrusionOk="0">
                  <a:moveTo>
                    <a:pt x="25" y="236"/>
                  </a:moveTo>
                  <a:lnTo>
                    <a:pt x="49" y="215"/>
                  </a:lnTo>
                  <a:lnTo>
                    <a:pt x="59" y="161"/>
                  </a:lnTo>
                  <a:lnTo>
                    <a:pt x="51" y="80"/>
                  </a:lnTo>
                  <a:lnTo>
                    <a:pt x="59" y="50"/>
                  </a:lnTo>
                  <a:lnTo>
                    <a:pt x="51" y="1"/>
                  </a:lnTo>
                  <a:lnTo>
                    <a:pt x="10" y="22"/>
                  </a:lnTo>
                  <a:lnTo>
                    <a:pt x="6" y="52"/>
                  </a:lnTo>
                  <a:lnTo>
                    <a:pt x="17" y="69"/>
                  </a:lnTo>
                  <a:lnTo>
                    <a:pt x="19" y="116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4338267" y="1774185"/>
              <a:ext cx="3044" cy="6945"/>
            </a:xfrm>
            <a:custGeom>
              <a:avLst/>
              <a:gdLst/>
              <a:ahLst/>
              <a:cxnLst/>
              <a:rect l="l" t="t" r="r" b="b"/>
              <a:pathLst>
                <a:path w="64" h="146" extrusionOk="0">
                  <a:moveTo>
                    <a:pt x="27" y="138"/>
                  </a:moveTo>
                  <a:cubicBezTo>
                    <a:pt x="25" y="136"/>
                    <a:pt x="48" y="145"/>
                    <a:pt x="48" y="145"/>
                  </a:cubicBezTo>
                  <a:lnTo>
                    <a:pt x="61" y="108"/>
                  </a:lnTo>
                  <a:lnTo>
                    <a:pt x="63" y="21"/>
                  </a:lnTo>
                  <a:lnTo>
                    <a:pt x="44" y="0"/>
                  </a:lnTo>
                  <a:lnTo>
                    <a:pt x="14" y="25"/>
                  </a:lnTo>
                  <a:lnTo>
                    <a:pt x="1" y="7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4334795" y="1765861"/>
              <a:ext cx="4281" cy="8610"/>
            </a:xfrm>
            <a:custGeom>
              <a:avLst/>
              <a:gdLst/>
              <a:ahLst/>
              <a:cxnLst/>
              <a:rect l="l" t="t" r="r" b="b"/>
              <a:pathLst>
                <a:path w="90" h="181" extrusionOk="0">
                  <a:moveTo>
                    <a:pt x="10" y="164"/>
                  </a:moveTo>
                  <a:lnTo>
                    <a:pt x="25" y="181"/>
                  </a:lnTo>
                  <a:lnTo>
                    <a:pt x="65" y="147"/>
                  </a:lnTo>
                  <a:lnTo>
                    <a:pt x="70" y="89"/>
                  </a:lnTo>
                  <a:lnTo>
                    <a:pt x="85" y="70"/>
                  </a:lnTo>
                  <a:lnTo>
                    <a:pt x="89" y="21"/>
                  </a:lnTo>
                  <a:lnTo>
                    <a:pt x="66" y="0"/>
                  </a:lnTo>
                  <a:lnTo>
                    <a:pt x="31" y="13"/>
                  </a:lnTo>
                  <a:lnTo>
                    <a:pt x="1" y="66"/>
                  </a:lnTo>
                  <a:lnTo>
                    <a:pt x="12" y="10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4205406" y="1679190"/>
              <a:ext cx="3092" cy="4519"/>
            </a:xfrm>
            <a:custGeom>
              <a:avLst/>
              <a:gdLst/>
              <a:ahLst/>
              <a:cxnLst/>
              <a:rect l="l" t="t" r="r" b="b"/>
              <a:pathLst>
                <a:path w="65" h="95" extrusionOk="0">
                  <a:moveTo>
                    <a:pt x="21" y="89"/>
                  </a:moveTo>
                  <a:lnTo>
                    <a:pt x="38" y="94"/>
                  </a:lnTo>
                  <a:lnTo>
                    <a:pt x="53" y="75"/>
                  </a:lnTo>
                  <a:lnTo>
                    <a:pt x="64" y="30"/>
                  </a:lnTo>
                  <a:lnTo>
                    <a:pt x="44" y="0"/>
                  </a:lnTo>
                  <a:lnTo>
                    <a:pt x="16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4206738" y="1684898"/>
              <a:ext cx="3473" cy="3710"/>
            </a:xfrm>
            <a:custGeom>
              <a:avLst/>
              <a:gdLst/>
              <a:ahLst/>
              <a:cxnLst/>
              <a:rect l="l" t="t" r="r" b="b"/>
              <a:pathLst>
                <a:path w="73" h="78" extrusionOk="0">
                  <a:moveTo>
                    <a:pt x="1" y="61"/>
                  </a:moveTo>
                  <a:lnTo>
                    <a:pt x="12" y="78"/>
                  </a:lnTo>
                  <a:lnTo>
                    <a:pt x="48" y="78"/>
                  </a:lnTo>
                  <a:lnTo>
                    <a:pt x="72" y="42"/>
                  </a:lnTo>
                  <a:lnTo>
                    <a:pt x="72" y="1"/>
                  </a:lnTo>
                  <a:lnTo>
                    <a:pt x="40" y="1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4195892" y="1683566"/>
              <a:ext cx="6850" cy="8800"/>
            </a:xfrm>
            <a:custGeom>
              <a:avLst/>
              <a:gdLst/>
              <a:ahLst/>
              <a:cxnLst/>
              <a:rect l="l" t="t" r="r" b="b"/>
              <a:pathLst>
                <a:path w="144" h="185" extrusionOk="0">
                  <a:moveTo>
                    <a:pt x="14" y="94"/>
                  </a:moveTo>
                  <a:lnTo>
                    <a:pt x="44" y="151"/>
                  </a:lnTo>
                  <a:lnTo>
                    <a:pt x="57" y="185"/>
                  </a:lnTo>
                  <a:lnTo>
                    <a:pt x="93" y="183"/>
                  </a:lnTo>
                  <a:lnTo>
                    <a:pt x="118" y="149"/>
                  </a:lnTo>
                  <a:lnTo>
                    <a:pt x="144" y="132"/>
                  </a:lnTo>
                  <a:lnTo>
                    <a:pt x="76" y="68"/>
                  </a:lnTo>
                  <a:lnTo>
                    <a:pt x="67" y="29"/>
                  </a:lnTo>
                  <a:lnTo>
                    <a:pt x="40" y="0"/>
                  </a:lnTo>
                  <a:lnTo>
                    <a:pt x="25" y="19"/>
                  </a:lnTo>
                  <a:lnTo>
                    <a:pt x="16" y="57"/>
                  </a:lnTo>
                  <a:lnTo>
                    <a:pt x="1" y="6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4190089" y="1689845"/>
              <a:ext cx="2474" cy="2807"/>
            </a:xfrm>
            <a:custGeom>
              <a:avLst/>
              <a:gdLst/>
              <a:ahLst/>
              <a:cxnLst/>
              <a:rect l="l" t="t" r="r" b="b"/>
              <a:pathLst>
                <a:path w="52" h="59" extrusionOk="0">
                  <a:moveTo>
                    <a:pt x="1" y="15"/>
                  </a:moveTo>
                  <a:lnTo>
                    <a:pt x="2" y="47"/>
                  </a:lnTo>
                  <a:lnTo>
                    <a:pt x="25" y="58"/>
                  </a:lnTo>
                  <a:lnTo>
                    <a:pt x="51" y="47"/>
                  </a:lnTo>
                  <a:lnTo>
                    <a:pt x="50" y="2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4153366" y="1695744"/>
              <a:ext cx="9276" cy="11131"/>
            </a:xfrm>
            <a:custGeom>
              <a:avLst/>
              <a:gdLst/>
              <a:ahLst/>
              <a:cxnLst/>
              <a:rect l="l" t="t" r="r" b="b"/>
              <a:pathLst>
                <a:path w="195" h="234" extrusionOk="0">
                  <a:moveTo>
                    <a:pt x="1" y="93"/>
                  </a:moveTo>
                  <a:lnTo>
                    <a:pt x="18" y="140"/>
                  </a:lnTo>
                  <a:lnTo>
                    <a:pt x="61" y="160"/>
                  </a:lnTo>
                  <a:lnTo>
                    <a:pt x="121" y="224"/>
                  </a:lnTo>
                  <a:lnTo>
                    <a:pt x="161" y="234"/>
                  </a:lnTo>
                  <a:lnTo>
                    <a:pt x="180" y="177"/>
                  </a:lnTo>
                  <a:lnTo>
                    <a:pt x="180" y="123"/>
                  </a:lnTo>
                  <a:lnTo>
                    <a:pt x="195" y="110"/>
                  </a:lnTo>
                  <a:lnTo>
                    <a:pt x="193" y="76"/>
                  </a:lnTo>
                  <a:lnTo>
                    <a:pt x="157" y="68"/>
                  </a:lnTo>
                  <a:lnTo>
                    <a:pt x="116" y="6"/>
                  </a:lnTo>
                  <a:lnTo>
                    <a:pt x="82" y="0"/>
                  </a:lnTo>
                  <a:lnTo>
                    <a:pt x="59" y="25"/>
                  </a:lnTo>
                  <a:lnTo>
                    <a:pt x="67" y="70"/>
                  </a:lnTo>
                  <a:lnTo>
                    <a:pt x="78" y="94"/>
                  </a:lnTo>
                  <a:lnTo>
                    <a:pt x="55" y="119"/>
                  </a:lnTo>
                  <a:lnTo>
                    <a:pt x="31" y="8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4151035" y="1701547"/>
              <a:ext cx="2759" cy="4519"/>
            </a:xfrm>
            <a:custGeom>
              <a:avLst/>
              <a:gdLst/>
              <a:ahLst/>
              <a:cxnLst/>
              <a:rect l="l" t="t" r="r" b="b"/>
              <a:pathLst>
                <a:path w="58" h="95" extrusionOk="0">
                  <a:moveTo>
                    <a:pt x="1" y="12"/>
                  </a:moveTo>
                  <a:lnTo>
                    <a:pt x="31" y="87"/>
                  </a:lnTo>
                  <a:lnTo>
                    <a:pt x="54" y="95"/>
                  </a:lnTo>
                  <a:lnTo>
                    <a:pt x="57" y="3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4139047" y="1698978"/>
              <a:ext cx="6327" cy="5946"/>
            </a:xfrm>
            <a:custGeom>
              <a:avLst/>
              <a:gdLst/>
              <a:ahLst/>
              <a:cxnLst/>
              <a:rect l="l" t="t" r="r" b="b"/>
              <a:pathLst>
                <a:path w="133" h="125" extrusionOk="0">
                  <a:moveTo>
                    <a:pt x="1" y="57"/>
                  </a:moveTo>
                  <a:lnTo>
                    <a:pt x="10" y="94"/>
                  </a:lnTo>
                  <a:lnTo>
                    <a:pt x="72" y="100"/>
                  </a:lnTo>
                  <a:lnTo>
                    <a:pt x="93" y="122"/>
                  </a:lnTo>
                  <a:lnTo>
                    <a:pt x="132" y="124"/>
                  </a:lnTo>
                  <a:lnTo>
                    <a:pt x="132" y="98"/>
                  </a:lnTo>
                  <a:lnTo>
                    <a:pt x="102" y="70"/>
                  </a:lnTo>
                  <a:lnTo>
                    <a:pt x="78" y="62"/>
                  </a:lnTo>
                  <a:lnTo>
                    <a:pt x="72" y="19"/>
                  </a:lnTo>
                  <a:lnTo>
                    <a:pt x="40" y="0"/>
                  </a:lnTo>
                  <a:lnTo>
                    <a:pt x="4" y="3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4129486" y="1715961"/>
              <a:ext cx="5471" cy="9038"/>
            </a:xfrm>
            <a:custGeom>
              <a:avLst/>
              <a:gdLst/>
              <a:ahLst/>
              <a:cxnLst/>
              <a:rect l="l" t="t" r="r" b="b"/>
              <a:pathLst>
                <a:path w="115" h="190" extrusionOk="0">
                  <a:moveTo>
                    <a:pt x="49" y="181"/>
                  </a:moveTo>
                  <a:lnTo>
                    <a:pt x="74" y="189"/>
                  </a:lnTo>
                  <a:lnTo>
                    <a:pt x="106" y="180"/>
                  </a:lnTo>
                  <a:lnTo>
                    <a:pt x="115" y="144"/>
                  </a:lnTo>
                  <a:lnTo>
                    <a:pt x="89" y="97"/>
                  </a:lnTo>
                  <a:lnTo>
                    <a:pt x="68" y="37"/>
                  </a:lnTo>
                  <a:lnTo>
                    <a:pt x="30" y="1"/>
                  </a:lnTo>
                  <a:lnTo>
                    <a:pt x="4" y="6"/>
                  </a:lnTo>
                  <a:lnTo>
                    <a:pt x="0" y="48"/>
                  </a:lnTo>
                  <a:lnTo>
                    <a:pt x="25" y="87"/>
                  </a:lnTo>
                  <a:lnTo>
                    <a:pt x="27" y="15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4132673" y="1740601"/>
              <a:ext cx="6612" cy="7468"/>
            </a:xfrm>
            <a:custGeom>
              <a:avLst/>
              <a:gdLst/>
              <a:ahLst/>
              <a:cxnLst/>
              <a:rect l="l" t="t" r="r" b="b"/>
              <a:pathLst>
                <a:path w="139" h="157" extrusionOk="0">
                  <a:moveTo>
                    <a:pt x="54" y="157"/>
                  </a:moveTo>
                  <a:lnTo>
                    <a:pt x="123" y="151"/>
                  </a:lnTo>
                  <a:lnTo>
                    <a:pt x="138" y="125"/>
                  </a:lnTo>
                  <a:lnTo>
                    <a:pt x="133" y="79"/>
                  </a:lnTo>
                  <a:lnTo>
                    <a:pt x="99" y="57"/>
                  </a:lnTo>
                  <a:lnTo>
                    <a:pt x="97" y="19"/>
                  </a:lnTo>
                  <a:lnTo>
                    <a:pt x="72" y="0"/>
                  </a:lnTo>
                  <a:lnTo>
                    <a:pt x="27" y="12"/>
                  </a:lnTo>
                  <a:lnTo>
                    <a:pt x="1" y="61"/>
                  </a:lnTo>
                  <a:lnTo>
                    <a:pt x="5" y="96"/>
                  </a:lnTo>
                  <a:lnTo>
                    <a:pt x="35" y="14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4134861" y="1750163"/>
              <a:ext cx="5233" cy="9466"/>
            </a:xfrm>
            <a:custGeom>
              <a:avLst/>
              <a:gdLst/>
              <a:ahLst/>
              <a:cxnLst/>
              <a:rect l="l" t="t" r="r" b="b"/>
              <a:pathLst>
                <a:path w="110" h="199" extrusionOk="0">
                  <a:moveTo>
                    <a:pt x="6" y="12"/>
                  </a:moveTo>
                  <a:lnTo>
                    <a:pt x="0" y="59"/>
                  </a:lnTo>
                  <a:lnTo>
                    <a:pt x="10" y="93"/>
                  </a:lnTo>
                  <a:lnTo>
                    <a:pt x="4" y="144"/>
                  </a:lnTo>
                  <a:lnTo>
                    <a:pt x="81" y="199"/>
                  </a:lnTo>
                  <a:lnTo>
                    <a:pt x="109" y="172"/>
                  </a:lnTo>
                  <a:lnTo>
                    <a:pt x="104" y="57"/>
                  </a:lnTo>
                  <a:lnTo>
                    <a:pt x="70" y="12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4099279" y="1722668"/>
              <a:ext cx="2379" cy="4805"/>
            </a:xfrm>
            <a:custGeom>
              <a:avLst/>
              <a:gdLst/>
              <a:ahLst/>
              <a:cxnLst/>
              <a:rect l="l" t="t" r="r" b="b"/>
              <a:pathLst>
                <a:path w="50" h="101" extrusionOk="0">
                  <a:moveTo>
                    <a:pt x="37" y="101"/>
                  </a:moveTo>
                  <a:lnTo>
                    <a:pt x="50" y="78"/>
                  </a:lnTo>
                  <a:lnTo>
                    <a:pt x="37" y="63"/>
                  </a:lnTo>
                  <a:lnTo>
                    <a:pt x="37" y="25"/>
                  </a:lnTo>
                  <a:lnTo>
                    <a:pt x="25" y="1"/>
                  </a:lnTo>
                  <a:lnTo>
                    <a:pt x="3" y="16"/>
                  </a:lnTo>
                  <a:lnTo>
                    <a:pt x="1" y="5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4090717" y="1715865"/>
              <a:ext cx="7373" cy="27733"/>
            </a:xfrm>
            <a:custGeom>
              <a:avLst/>
              <a:gdLst/>
              <a:ahLst/>
              <a:cxnLst/>
              <a:rect l="l" t="t" r="r" b="b"/>
              <a:pathLst>
                <a:path w="155" h="583" extrusionOk="0">
                  <a:moveTo>
                    <a:pt x="109" y="562"/>
                  </a:moveTo>
                  <a:lnTo>
                    <a:pt x="134" y="583"/>
                  </a:lnTo>
                  <a:lnTo>
                    <a:pt x="154" y="526"/>
                  </a:lnTo>
                  <a:lnTo>
                    <a:pt x="149" y="464"/>
                  </a:lnTo>
                  <a:lnTo>
                    <a:pt x="89" y="402"/>
                  </a:lnTo>
                  <a:lnTo>
                    <a:pt x="85" y="319"/>
                  </a:lnTo>
                  <a:lnTo>
                    <a:pt x="109" y="246"/>
                  </a:lnTo>
                  <a:lnTo>
                    <a:pt x="117" y="167"/>
                  </a:lnTo>
                  <a:lnTo>
                    <a:pt x="90" y="114"/>
                  </a:lnTo>
                  <a:lnTo>
                    <a:pt x="90" y="35"/>
                  </a:lnTo>
                  <a:lnTo>
                    <a:pt x="75" y="1"/>
                  </a:lnTo>
                  <a:lnTo>
                    <a:pt x="21" y="50"/>
                  </a:lnTo>
                  <a:lnTo>
                    <a:pt x="23" y="180"/>
                  </a:lnTo>
                  <a:lnTo>
                    <a:pt x="0" y="229"/>
                  </a:lnTo>
                  <a:lnTo>
                    <a:pt x="0" y="293"/>
                  </a:lnTo>
                  <a:lnTo>
                    <a:pt x="53" y="402"/>
                  </a:lnTo>
                  <a:lnTo>
                    <a:pt x="64" y="47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3963374" y="1762245"/>
              <a:ext cx="3901" cy="4281"/>
            </a:xfrm>
            <a:custGeom>
              <a:avLst/>
              <a:gdLst/>
              <a:ahLst/>
              <a:cxnLst/>
              <a:rect l="l" t="t" r="r" b="b"/>
              <a:pathLst>
                <a:path w="82" h="90" extrusionOk="0">
                  <a:moveTo>
                    <a:pt x="0" y="9"/>
                  </a:moveTo>
                  <a:lnTo>
                    <a:pt x="28" y="35"/>
                  </a:lnTo>
                  <a:lnTo>
                    <a:pt x="36" y="71"/>
                  </a:lnTo>
                  <a:lnTo>
                    <a:pt x="76" y="89"/>
                  </a:lnTo>
                  <a:lnTo>
                    <a:pt x="81" y="3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3879795" y="1868372"/>
              <a:ext cx="8848" cy="4424"/>
            </a:xfrm>
            <a:custGeom>
              <a:avLst/>
              <a:gdLst/>
              <a:ahLst/>
              <a:cxnLst/>
              <a:rect l="l" t="t" r="r" b="b"/>
              <a:pathLst>
                <a:path w="186" h="93" extrusionOk="0">
                  <a:moveTo>
                    <a:pt x="1" y="23"/>
                  </a:moveTo>
                  <a:lnTo>
                    <a:pt x="31" y="67"/>
                  </a:lnTo>
                  <a:lnTo>
                    <a:pt x="103" y="74"/>
                  </a:lnTo>
                  <a:lnTo>
                    <a:pt x="144" y="93"/>
                  </a:lnTo>
                  <a:lnTo>
                    <a:pt x="185" y="93"/>
                  </a:lnTo>
                  <a:lnTo>
                    <a:pt x="157" y="50"/>
                  </a:lnTo>
                  <a:lnTo>
                    <a:pt x="127" y="50"/>
                  </a:lnTo>
                  <a:lnTo>
                    <a:pt x="86" y="1"/>
                  </a:lnTo>
                  <a:lnTo>
                    <a:pt x="40" y="12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3867902" y="1868467"/>
              <a:ext cx="10180" cy="5518"/>
            </a:xfrm>
            <a:custGeom>
              <a:avLst/>
              <a:gdLst/>
              <a:ahLst/>
              <a:cxnLst/>
              <a:rect l="l" t="t" r="r" b="b"/>
              <a:pathLst>
                <a:path w="214" h="116" extrusionOk="0">
                  <a:moveTo>
                    <a:pt x="1" y="29"/>
                  </a:moveTo>
                  <a:lnTo>
                    <a:pt x="50" y="87"/>
                  </a:lnTo>
                  <a:lnTo>
                    <a:pt x="110" y="89"/>
                  </a:lnTo>
                  <a:lnTo>
                    <a:pt x="155" y="115"/>
                  </a:lnTo>
                  <a:lnTo>
                    <a:pt x="213" y="81"/>
                  </a:lnTo>
                  <a:lnTo>
                    <a:pt x="153" y="29"/>
                  </a:lnTo>
                  <a:lnTo>
                    <a:pt x="80" y="1"/>
                  </a:lnTo>
                  <a:lnTo>
                    <a:pt x="19" y="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3961471" y="1971264"/>
              <a:ext cx="2093" cy="2569"/>
            </a:xfrm>
            <a:custGeom>
              <a:avLst/>
              <a:gdLst/>
              <a:ahLst/>
              <a:cxnLst/>
              <a:rect l="l" t="t" r="r" b="b"/>
              <a:pathLst>
                <a:path w="44" h="54" extrusionOk="0">
                  <a:moveTo>
                    <a:pt x="10" y="8"/>
                  </a:moveTo>
                  <a:lnTo>
                    <a:pt x="1" y="42"/>
                  </a:lnTo>
                  <a:lnTo>
                    <a:pt x="20" y="53"/>
                  </a:lnTo>
                  <a:lnTo>
                    <a:pt x="44" y="19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3961661" y="1980112"/>
              <a:ext cx="10608" cy="4805"/>
            </a:xfrm>
            <a:custGeom>
              <a:avLst/>
              <a:gdLst/>
              <a:ahLst/>
              <a:cxnLst/>
              <a:rect l="l" t="t" r="r" b="b"/>
              <a:pathLst>
                <a:path w="223" h="101" extrusionOk="0">
                  <a:moveTo>
                    <a:pt x="10" y="46"/>
                  </a:moveTo>
                  <a:lnTo>
                    <a:pt x="48" y="54"/>
                  </a:lnTo>
                  <a:lnTo>
                    <a:pt x="72" y="67"/>
                  </a:lnTo>
                  <a:lnTo>
                    <a:pt x="159" y="63"/>
                  </a:lnTo>
                  <a:lnTo>
                    <a:pt x="194" y="82"/>
                  </a:lnTo>
                  <a:lnTo>
                    <a:pt x="208" y="101"/>
                  </a:lnTo>
                  <a:lnTo>
                    <a:pt x="223" y="67"/>
                  </a:lnTo>
                  <a:lnTo>
                    <a:pt x="187" y="29"/>
                  </a:lnTo>
                  <a:lnTo>
                    <a:pt x="123" y="16"/>
                  </a:lnTo>
                  <a:lnTo>
                    <a:pt x="102" y="31"/>
                  </a:lnTo>
                  <a:lnTo>
                    <a:pt x="53" y="1"/>
                  </a:lnTo>
                  <a:lnTo>
                    <a:pt x="23" y="3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3965229" y="1985582"/>
              <a:ext cx="1475" cy="1047"/>
            </a:xfrm>
            <a:custGeom>
              <a:avLst/>
              <a:gdLst/>
              <a:ahLst/>
              <a:cxnLst/>
              <a:rect l="l" t="t" r="r" b="b"/>
              <a:pathLst>
                <a:path w="31" h="22" extrusionOk="0">
                  <a:moveTo>
                    <a:pt x="1" y="5"/>
                  </a:moveTo>
                  <a:lnTo>
                    <a:pt x="16" y="21"/>
                  </a:lnTo>
                  <a:lnTo>
                    <a:pt x="31" y="2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3965848" y="2000567"/>
              <a:ext cx="4900" cy="3710"/>
            </a:xfrm>
            <a:custGeom>
              <a:avLst/>
              <a:gdLst/>
              <a:ahLst/>
              <a:cxnLst/>
              <a:rect l="l" t="t" r="r" b="b"/>
              <a:pathLst>
                <a:path w="103" h="78" extrusionOk="0">
                  <a:moveTo>
                    <a:pt x="1" y="23"/>
                  </a:moveTo>
                  <a:lnTo>
                    <a:pt x="16" y="47"/>
                  </a:lnTo>
                  <a:lnTo>
                    <a:pt x="52" y="47"/>
                  </a:lnTo>
                  <a:lnTo>
                    <a:pt x="72" y="77"/>
                  </a:lnTo>
                  <a:lnTo>
                    <a:pt x="103" y="62"/>
                  </a:lnTo>
                  <a:lnTo>
                    <a:pt x="88" y="30"/>
                  </a:lnTo>
                  <a:lnTo>
                    <a:pt x="39" y="0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3963469" y="2006751"/>
              <a:ext cx="3948" cy="2188"/>
            </a:xfrm>
            <a:custGeom>
              <a:avLst/>
              <a:gdLst/>
              <a:ahLst/>
              <a:cxnLst/>
              <a:rect l="l" t="t" r="r" b="b"/>
              <a:pathLst>
                <a:path w="83" h="46" extrusionOk="0">
                  <a:moveTo>
                    <a:pt x="0" y="15"/>
                  </a:moveTo>
                  <a:lnTo>
                    <a:pt x="13" y="38"/>
                  </a:lnTo>
                  <a:lnTo>
                    <a:pt x="51" y="45"/>
                  </a:lnTo>
                  <a:lnTo>
                    <a:pt x="83" y="19"/>
                  </a:lnTo>
                  <a:lnTo>
                    <a:pt x="32" y="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3966751" y="2013553"/>
              <a:ext cx="1665" cy="3901"/>
            </a:xfrm>
            <a:custGeom>
              <a:avLst/>
              <a:gdLst/>
              <a:ahLst/>
              <a:cxnLst/>
              <a:rect l="l" t="t" r="r" b="b"/>
              <a:pathLst>
                <a:path w="35" h="82" extrusionOk="0">
                  <a:moveTo>
                    <a:pt x="1" y="77"/>
                  </a:moveTo>
                  <a:lnTo>
                    <a:pt x="21" y="81"/>
                  </a:lnTo>
                  <a:lnTo>
                    <a:pt x="35" y="64"/>
                  </a:lnTo>
                  <a:lnTo>
                    <a:pt x="18" y="32"/>
                  </a:lnTo>
                  <a:lnTo>
                    <a:pt x="6" y="0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3969986" y="2019785"/>
              <a:ext cx="951" cy="761"/>
            </a:xfrm>
            <a:custGeom>
              <a:avLst/>
              <a:gdLst/>
              <a:ahLst/>
              <a:cxnLst/>
              <a:rect l="l" t="t" r="r" b="b"/>
              <a:pathLst>
                <a:path w="20" h="16" extrusionOk="0">
                  <a:moveTo>
                    <a:pt x="1" y="1"/>
                  </a:moveTo>
                  <a:lnTo>
                    <a:pt x="10" y="16"/>
                  </a:lnTo>
                  <a:lnTo>
                    <a:pt x="19" y="16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3962660" y="2019642"/>
              <a:ext cx="1094" cy="1808"/>
            </a:xfrm>
            <a:custGeom>
              <a:avLst/>
              <a:gdLst/>
              <a:ahLst/>
              <a:cxnLst/>
              <a:rect l="l" t="t" r="r" b="b"/>
              <a:pathLst>
                <a:path w="23" h="38" extrusionOk="0">
                  <a:moveTo>
                    <a:pt x="6" y="38"/>
                  </a:moveTo>
                  <a:lnTo>
                    <a:pt x="23" y="19"/>
                  </a:lnTo>
                  <a:lnTo>
                    <a:pt x="13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3966133" y="2019880"/>
              <a:ext cx="1380" cy="1332"/>
            </a:xfrm>
            <a:custGeom>
              <a:avLst/>
              <a:gdLst/>
              <a:ahLst/>
              <a:cxnLst/>
              <a:rect l="l" t="t" r="r" b="b"/>
              <a:pathLst>
                <a:path w="29" h="28" extrusionOk="0">
                  <a:moveTo>
                    <a:pt x="1" y="18"/>
                  </a:moveTo>
                  <a:lnTo>
                    <a:pt x="18" y="27"/>
                  </a:lnTo>
                  <a:lnTo>
                    <a:pt x="29" y="12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3965134" y="2022591"/>
              <a:ext cx="1427" cy="1380"/>
            </a:xfrm>
            <a:custGeom>
              <a:avLst/>
              <a:gdLst/>
              <a:ahLst/>
              <a:cxnLst/>
              <a:rect l="l" t="t" r="r" b="b"/>
              <a:pathLst>
                <a:path w="30" h="29" extrusionOk="0">
                  <a:moveTo>
                    <a:pt x="1" y="28"/>
                  </a:moveTo>
                  <a:lnTo>
                    <a:pt x="25" y="17"/>
                  </a:lnTo>
                  <a:lnTo>
                    <a:pt x="29" y="0"/>
                  </a:lnTo>
                  <a:lnTo>
                    <a:pt x="8" y="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3964611" y="2027158"/>
              <a:ext cx="2759" cy="999"/>
            </a:xfrm>
            <a:custGeom>
              <a:avLst/>
              <a:gdLst/>
              <a:ahLst/>
              <a:cxnLst/>
              <a:rect l="l" t="t" r="r" b="b"/>
              <a:pathLst>
                <a:path w="58" h="21" extrusionOk="0">
                  <a:moveTo>
                    <a:pt x="48" y="19"/>
                  </a:moveTo>
                  <a:lnTo>
                    <a:pt x="57" y="4"/>
                  </a:lnTo>
                  <a:lnTo>
                    <a:pt x="33" y="4"/>
                  </a:lnTo>
                  <a:lnTo>
                    <a:pt x="1" y="0"/>
                  </a:lnTo>
                  <a:lnTo>
                    <a:pt x="8" y="2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3967655" y="2028109"/>
              <a:ext cx="2807" cy="2046"/>
            </a:xfrm>
            <a:custGeom>
              <a:avLst/>
              <a:gdLst/>
              <a:ahLst/>
              <a:cxnLst/>
              <a:rect l="l" t="t" r="r" b="b"/>
              <a:pathLst>
                <a:path w="59" h="43" extrusionOk="0">
                  <a:moveTo>
                    <a:pt x="23" y="40"/>
                  </a:moveTo>
                  <a:lnTo>
                    <a:pt x="48" y="39"/>
                  </a:lnTo>
                  <a:lnTo>
                    <a:pt x="59" y="14"/>
                  </a:lnTo>
                  <a:lnTo>
                    <a:pt x="33" y="1"/>
                  </a:lnTo>
                  <a:lnTo>
                    <a:pt x="1" y="29"/>
                  </a:lnTo>
                  <a:cubicBezTo>
                    <a:pt x="1" y="29"/>
                    <a:pt x="21" y="42"/>
                    <a:pt x="23" y="4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3960234" y="2034293"/>
              <a:ext cx="3520" cy="1950"/>
            </a:xfrm>
            <a:custGeom>
              <a:avLst/>
              <a:gdLst/>
              <a:ahLst/>
              <a:cxnLst/>
              <a:rect l="l" t="t" r="r" b="b"/>
              <a:pathLst>
                <a:path w="74" h="41" extrusionOk="0">
                  <a:moveTo>
                    <a:pt x="19" y="40"/>
                  </a:moveTo>
                  <a:lnTo>
                    <a:pt x="59" y="23"/>
                  </a:lnTo>
                  <a:lnTo>
                    <a:pt x="74" y="21"/>
                  </a:lnTo>
                  <a:lnTo>
                    <a:pt x="70" y="1"/>
                  </a:lnTo>
                  <a:lnTo>
                    <a:pt x="19" y="3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3963469" y="2033865"/>
              <a:ext cx="7659" cy="6850"/>
            </a:xfrm>
            <a:custGeom>
              <a:avLst/>
              <a:gdLst/>
              <a:ahLst/>
              <a:cxnLst/>
              <a:rect l="l" t="t" r="r" b="b"/>
              <a:pathLst>
                <a:path w="161" h="144" extrusionOk="0">
                  <a:moveTo>
                    <a:pt x="30" y="134"/>
                  </a:moveTo>
                  <a:lnTo>
                    <a:pt x="113" y="70"/>
                  </a:lnTo>
                  <a:lnTo>
                    <a:pt x="160" y="29"/>
                  </a:lnTo>
                  <a:lnTo>
                    <a:pt x="158" y="0"/>
                  </a:lnTo>
                  <a:lnTo>
                    <a:pt x="117" y="0"/>
                  </a:lnTo>
                  <a:lnTo>
                    <a:pt x="72" y="40"/>
                  </a:lnTo>
                  <a:lnTo>
                    <a:pt x="40" y="44"/>
                  </a:lnTo>
                  <a:lnTo>
                    <a:pt x="21" y="76"/>
                  </a:lnTo>
                  <a:lnTo>
                    <a:pt x="0" y="89"/>
                  </a:lnTo>
                  <a:lnTo>
                    <a:pt x="6" y="119"/>
                  </a:lnTo>
                  <a:lnTo>
                    <a:pt x="4" y="142"/>
                  </a:lnTo>
                  <a:lnTo>
                    <a:pt x="19" y="14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3968892" y="2037909"/>
              <a:ext cx="1855" cy="1617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1" y="34"/>
                  </a:moveTo>
                  <a:lnTo>
                    <a:pt x="14" y="34"/>
                  </a:lnTo>
                  <a:lnTo>
                    <a:pt x="35" y="1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3967132" y="2040477"/>
              <a:ext cx="1570" cy="1475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4" y="31"/>
                  </a:moveTo>
                  <a:lnTo>
                    <a:pt x="32" y="25"/>
                  </a:lnTo>
                  <a:lnTo>
                    <a:pt x="25" y="1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3963184" y="2041286"/>
              <a:ext cx="1903" cy="1950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16" y="40"/>
                  </a:moveTo>
                  <a:lnTo>
                    <a:pt x="40" y="14"/>
                  </a:lnTo>
                  <a:lnTo>
                    <a:pt x="19" y="1"/>
                  </a:lnTo>
                  <a:lnTo>
                    <a:pt x="0" y="12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3959759" y="2048374"/>
              <a:ext cx="6327" cy="4947"/>
            </a:xfrm>
            <a:custGeom>
              <a:avLst/>
              <a:gdLst/>
              <a:ahLst/>
              <a:cxnLst/>
              <a:rect l="l" t="t" r="r" b="b"/>
              <a:pathLst>
                <a:path w="133" h="104" extrusionOk="0">
                  <a:moveTo>
                    <a:pt x="1" y="62"/>
                  </a:moveTo>
                  <a:lnTo>
                    <a:pt x="1" y="104"/>
                  </a:lnTo>
                  <a:lnTo>
                    <a:pt x="35" y="102"/>
                  </a:lnTo>
                  <a:lnTo>
                    <a:pt x="71" y="55"/>
                  </a:lnTo>
                  <a:lnTo>
                    <a:pt x="121" y="40"/>
                  </a:lnTo>
                  <a:lnTo>
                    <a:pt x="133" y="12"/>
                  </a:lnTo>
                  <a:lnTo>
                    <a:pt x="114" y="0"/>
                  </a:lnTo>
                  <a:lnTo>
                    <a:pt x="88" y="14"/>
                  </a:lnTo>
                  <a:lnTo>
                    <a:pt x="35" y="19"/>
                  </a:lnTo>
                  <a:lnTo>
                    <a:pt x="24" y="51"/>
                  </a:lnTo>
                  <a:cubicBezTo>
                    <a:pt x="24" y="49"/>
                    <a:pt x="3" y="64"/>
                    <a:pt x="1" y="6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3957999" y="2058411"/>
              <a:ext cx="2711" cy="2807"/>
            </a:xfrm>
            <a:custGeom>
              <a:avLst/>
              <a:gdLst/>
              <a:ahLst/>
              <a:cxnLst/>
              <a:rect l="l" t="t" r="r" b="b"/>
              <a:pathLst>
                <a:path w="57" h="59" extrusionOk="0">
                  <a:moveTo>
                    <a:pt x="0" y="6"/>
                  </a:moveTo>
                  <a:lnTo>
                    <a:pt x="13" y="49"/>
                  </a:lnTo>
                  <a:lnTo>
                    <a:pt x="40" y="59"/>
                  </a:lnTo>
                  <a:lnTo>
                    <a:pt x="57" y="3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4011895" y="2340020"/>
              <a:ext cx="4234" cy="2711"/>
            </a:xfrm>
            <a:custGeom>
              <a:avLst/>
              <a:gdLst/>
              <a:ahLst/>
              <a:cxnLst/>
              <a:rect l="l" t="t" r="r" b="b"/>
              <a:pathLst>
                <a:path w="89" h="57" extrusionOk="0">
                  <a:moveTo>
                    <a:pt x="1" y="47"/>
                  </a:moveTo>
                  <a:lnTo>
                    <a:pt x="34" y="4"/>
                  </a:lnTo>
                  <a:lnTo>
                    <a:pt x="72" y="0"/>
                  </a:lnTo>
                  <a:lnTo>
                    <a:pt x="89" y="15"/>
                  </a:lnTo>
                  <a:lnTo>
                    <a:pt x="74" y="42"/>
                  </a:lnTo>
                  <a:lnTo>
                    <a:pt x="40" y="44"/>
                  </a:lnTo>
                  <a:lnTo>
                    <a:pt x="19" y="5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3998575" y="2330364"/>
              <a:ext cx="2616" cy="4234"/>
            </a:xfrm>
            <a:custGeom>
              <a:avLst/>
              <a:gdLst/>
              <a:ahLst/>
              <a:cxnLst/>
              <a:rect l="l" t="t" r="r" b="b"/>
              <a:pathLst>
                <a:path w="55" h="89" extrusionOk="0">
                  <a:moveTo>
                    <a:pt x="8" y="89"/>
                  </a:moveTo>
                  <a:lnTo>
                    <a:pt x="28" y="89"/>
                  </a:lnTo>
                  <a:lnTo>
                    <a:pt x="30" y="70"/>
                  </a:lnTo>
                  <a:lnTo>
                    <a:pt x="55" y="34"/>
                  </a:lnTo>
                  <a:lnTo>
                    <a:pt x="55" y="0"/>
                  </a:lnTo>
                  <a:lnTo>
                    <a:pt x="30" y="0"/>
                  </a:lnTo>
                  <a:lnTo>
                    <a:pt x="21" y="21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3989775" y="2317187"/>
              <a:ext cx="3520" cy="1855"/>
            </a:xfrm>
            <a:custGeom>
              <a:avLst/>
              <a:gdLst/>
              <a:ahLst/>
              <a:cxnLst/>
              <a:rect l="l" t="t" r="r" b="b"/>
              <a:pathLst>
                <a:path w="74" h="39" extrusionOk="0">
                  <a:moveTo>
                    <a:pt x="1" y="29"/>
                  </a:moveTo>
                  <a:lnTo>
                    <a:pt x="12" y="38"/>
                  </a:lnTo>
                  <a:lnTo>
                    <a:pt x="42" y="36"/>
                  </a:lnTo>
                  <a:lnTo>
                    <a:pt x="74" y="17"/>
                  </a:lnTo>
                  <a:lnTo>
                    <a:pt x="66" y="0"/>
                  </a:lnTo>
                  <a:lnTo>
                    <a:pt x="31" y="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3985113" y="2317377"/>
              <a:ext cx="2046" cy="1903"/>
            </a:xfrm>
            <a:custGeom>
              <a:avLst/>
              <a:gdLst/>
              <a:ahLst/>
              <a:cxnLst/>
              <a:rect l="l" t="t" r="r" b="b"/>
              <a:pathLst>
                <a:path w="43" h="40" extrusionOk="0">
                  <a:moveTo>
                    <a:pt x="1" y="11"/>
                  </a:moveTo>
                  <a:lnTo>
                    <a:pt x="6" y="40"/>
                  </a:lnTo>
                  <a:lnTo>
                    <a:pt x="38" y="40"/>
                  </a:lnTo>
                  <a:lnTo>
                    <a:pt x="42" y="1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3971889" y="2318709"/>
              <a:ext cx="3615" cy="2997"/>
            </a:xfrm>
            <a:custGeom>
              <a:avLst/>
              <a:gdLst/>
              <a:ahLst/>
              <a:cxnLst/>
              <a:rect l="l" t="t" r="r" b="b"/>
              <a:pathLst>
                <a:path w="76" h="63" extrusionOk="0">
                  <a:moveTo>
                    <a:pt x="0" y="15"/>
                  </a:moveTo>
                  <a:lnTo>
                    <a:pt x="6" y="32"/>
                  </a:lnTo>
                  <a:lnTo>
                    <a:pt x="26" y="38"/>
                  </a:lnTo>
                  <a:lnTo>
                    <a:pt x="38" y="63"/>
                  </a:lnTo>
                  <a:lnTo>
                    <a:pt x="75" y="47"/>
                  </a:lnTo>
                  <a:lnTo>
                    <a:pt x="58" y="1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3954859" y="2240077"/>
              <a:ext cx="4805" cy="4281"/>
            </a:xfrm>
            <a:custGeom>
              <a:avLst/>
              <a:gdLst/>
              <a:ahLst/>
              <a:cxnLst/>
              <a:rect l="l" t="t" r="r" b="b"/>
              <a:pathLst>
                <a:path w="101" h="90" extrusionOk="0">
                  <a:moveTo>
                    <a:pt x="0" y="89"/>
                  </a:moveTo>
                  <a:lnTo>
                    <a:pt x="21" y="85"/>
                  </a:lnTo>
                  <a:lnTo>
                    <a:pt x="63" y="53"/>
                  </a:lnTo>
                  <a:lnTo>
                    <a:pt x="100" y="1"/>
                  </a:lnTo>
                  <a:lnTo>
                    <a:pt x="78" y="10"/>
                  </a:lnTo>
                  <a:lnTo>
                    <a:pt x="53" y="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3954764" y="2239459"/>
              <a:ext cx="2997" cy="2902"/>
            </a:xfrm>
            <a:custGeom>
              <a:avLst/>
              <a:gdLst/>
              <a:ahLst/>
              <a:cxnLst/>
              <a:rect l="l" t="t" r="r" b="b"/>
              <a:pathLst>
                <a:path w="63" h="61" extrusionOk="0">
                  <a:moveTo>
                    <a:pt x="1" y="47"/>
                  </a:moveTo>
                  <a:cubicBezTo>
                    <a:pt x="2" y="46"/>
                    <a:pt x="1" y="61"/>
                    <a:pt x="1" y="61"/>
                  </a:cubicBezTo>
                  <a:lnTo>
                    <a:pt x="17" y="55"/>
                  </a:lnTo>
                  <a:lnTo>
                    <a:pt x="44" y="32"/>
                  </a:lnTo>
                  <a:lnTo>
                    <a:pt x="63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3943585" y="2216245"/>
              <a:ext cx="2807" cy="1855"/>
            </a:xfrm>
            <a:custGeom>
              <a:avLst/>
              <a:gdLst/>
              <a:ahLst/>
              <a:cxnLst/>
              <a:rect l="l" t="t" r="r" b="b"/>
              <a:pathLst>
                <a:path w="59" h="39" extrusionOk="0">
                  <a:moveTo>
                    <a:pt x="19" y="7"/>
                  </a:moveTo>
                  <a:lnTo>
                    <a:pt x="0" y="37"/>
                  </a:lnTo>
                  <a:lnTo>
                    <a:pt x="15" y="39"/>
                  </a:lnTo>
                  <a:lnTo>
                    <a:pt x="59" y="27"/>
                  </a:lnTo>
                  <a:lnTo>
                    <a:pt x="51" y="7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3943205" y="2212773"/>
              <a:ext cx="2759" cy="2378"/>
            </a:xfrm>
            <a:custGeom>
              <a:avLst/>
              <a:gdLst/>
              <a:ahLst/>
              <a:cxnLst/>
              <a:rect l="l" t="t" r="r" b="b"/>
              <a:pathLst>
                <a:path w="58" h="50" extrusionOk="0">
                  <a:moveTo>
                    <a:pt x="1" y="16"/>
                  </a:moveTo>
                  <a:lnTo>
                    <a:pt x="18" y="42"/>
                  </a:lnTo>
                  <a:lnTo>
                    <a:pt x="55" y="49"/>
                  </a:lnTo>
                  <a:lnTo>
                    <a:pt x="57" y="1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3944822" y="2188608"/>
              <a:ext cx="3092" cy="1570"/>
            </a:xfrm>
            <a:custGeom>
              <a:avLst/>
              <a:gdLst/>
              <a:ahLst/>
              <a:cxnLst/>
              <a:rect l="l" t="t" r="r" b="b"/>
              <a:pathLst>
                <a:path w="65" h="33" extrusionOk="0">
                  <a:moveTo>
                    <a:pt x="1" y="21"/>
                  </a:moveTo>
                  <a:lnTo>
                    <a:pt x="46" y="32"/>
                  </a:lnTo>
                  <a:lnTo>
                    <a:pt x="65" y="1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3945916" y="2186086"/>
              <a:ext cx="4329" cy="1665"/>
            </a:xfrm>
            <a:custGeom>
              <a:avLst/>
              <a:gdLst/>
              <a:ahLst/>
              <a:cxnLst/>
              <a:rect l="l" t="t" r="r" b="b"/>
              <a:pathLst>
                <a:path w="91" h="35" extrusionOk="0">
                  <a:moveTo>
                    <a:pt x="0" y="21"/>
                  </a:moveTo>
                  <a:lnTo>
                    <a:pt x="23" y="34"/>
                  </a:lnTo>
                  <a:lnTo>
                    <a:pt x="60" y="34"/>
                  </a:lnTo>
                  <a:lnTo>
                    <a:pt x="91" y="16"/>
                  </a:lnTo>
                  <a:lnTo>
                    <a:pt x="42" y="1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3941492" y="2185896"/>
              <a:ext cx="1665" cy="1570"/>
            </a:xfrm>
            <a:custGeom>
              <a:avLst/>
              <a:gdLst/>
              <a:ahLst/>
              <a:cxnLst/>
              <a:rect l="l" t="t" r="r" b="b"/>
              <a:pathLst>
                <a:path w="35" h="33" extrusionOk="0">
                  <a:moveTo>
                    <a:pt x="1" y="5"/>
                  </a:moveTo>
                  <a:lnTo>
                    <a:pt x="14" y="33"/>
                  </a:lnTo>
                  <a:lnTo>
                    <a:pt x="35" y="21"/>
                  </a:lnTo>
                  <a:lnTo>
                    <a:pt x="29" y="5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3947248" y="2163681"/>
              <a:ext cx="3282" cy="2854"/>
            </a:xfrm>
            <a:custGeom>
              <a:avLst/>
              <a:gdLst/>
              <a:ahLst/>
              <a:cxnLst/>
              <a:rect l="l" t="t" r="r" b="b"/>
              <a:pathLst>
                <a:path w="69" h="60" extrusionOk="0">
                  <a:moveTo>
                    <a:pt x="12" y="31"/>
                  </a:moveTo>
                  <a:lnTo>
                    <a:pt x="0" y="46"/>
                  </a:lnTo>
                  <a:lnTo>
                    <a:pt x="14" y="59"/>
                  </a:lnTo>
                  <a:lnTo>
                    <a:pt x="36" y="55"/>
                  </a:lnTo>
                  <a:lnTo>
                    <a:pt x="66" y="22"/>
                  </a:lnTo>
                  <a:lnTo>
                    <a:pt x="68" y="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3967560" y="2155214"/>
              <a:ext cx="4995" cy="2378"/>
            </a:xfrm>
            <a:custGeom>
              <a:avLst/>
              <a:gdLst/>
              <a:ahLst/>
              <a:cxnLst/>
              <a:rect l="l" t="t" r="r" b="b"/>
              <a:pathLst>
                <a:path w="105" h="50" extrusionOk="0">
                  <a:moveTo>
                    <a:pt x="1" y="32"/>
                  </a:moveTo>
                  <a:lnTo>
                    <a:pt x="36" y="49"/>
                  </a:lnTo>
                  <a:lnTo>
                    <a:pt x="104" y="40"/>
                  </a:lnTo>
                  <a:lnTo>
                    <a:pt x="99" y="15"/>
                  </a:lnTo>
                  <a:lnTo>
                    <a:pt x="40" y="0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3959426" y="2145272"/>
              <a:ext cx="4329" cy="2093"/>
            </a:xfrm>
            <a:custGeom>
              <a:avLst/>
              <a:gdLst/>
              <a:ahLst/>
              <a:cxnLst/>
              <a:rect l="l" t="t" r="r" b="b"/>
              <a:pathLst>
                <a:path w="91" h="44" extrusionOk="0">
                  <a:moveTo>
                    <a:pt x="6" y="6"/>
                  </a:moveTo>
                  <a:lnTo>
                    <a:pt x="0" y="26"/>
                  </a:lnTo>
                  <a:lnTo>
                    <a:pt x="15" y="43"/>
                  </a:lnTo>
                  <a:lnTo>
                    <a:pt x="91" y="30"/>
                  </a:lnTo>
                  <a:lnTo>
                    <a:pt x="81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3969463" y="2144083"/>
              <a:ext cx="4043" cy="1760"/>
            </a:xfrm>
            <a:custGeom>
              <a:avLst/>
              <a:gdLst/>
              <a:ahLst/>
              <a:cxnLst/>
              <a:rect l="l" t="t" r="r" b="b"/>
              <a:pathLst>
                <a:path w="85" h="37" extrusionOk="0">
                  <a:moveTo>
                    <a:pt x="0" y="14"/>
                  </a:moveTo>
                  <a:lnTo>
                    <a:pt x="13" y="36"/>
                  </a:lnTo>
                  <a:lnTo>
                    <a:pt x="57" y="35"/>
                  </a:lnTo>
                  <a:lnTo>
                    <a:pt x="85" y="18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3963802" y="2141514"/>
              <a:ext cx="6137" cy="2902"/>
            </a:xfrm>
            <a:custGeom>
              <a:avLst/>
              <a:gdLst/>
              <a:ahLst/>
              <a:cxnLst/>
              <a:rect l="l" t="t" r="r" b="b"/>
              <a:pathLst>
                <a:path w="129" h="61" extrusionOk="0">
                  <a:moveTo>
                    <a:pt x="1" y="32"/>
                  </a:moveTo>
                  <a:lnTo>
                    <a:pt x="63" y="60"/>
                  </a:lnTo>
                  <a:lnTo>
                    <a:pt x="97" y="55"/>
                  </a:lnTo>
                  <a:lnTo>
                    <a:pt x="129" y="30"/>
                  </a:lnTo>
                  <a:lnTo>
                    <a:pt x="100" y="13"/>
                  </a:lnTo>
                  <a:lnTo>
                    <a:pt x="50" y="0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3985398" y="2095277"/>
              <a:ext cx="2283" cy="2997"/>
            </a:xfrm>
            <a:custGeom>
              <a:avLst/>
              <a:gdLst/>
              <a:ahLst/>
              <a:cxnLst/>
              <a:rect l="l" t="t" r="r" b="b"/>
              <a:pathLst>
                <a:path w="48" h="63" extrusionOk="0">
                  <a:moveTo>
                    <a:pt x="0" y="1"/>
                  </a:moveTo>
                  <a:lnTo>
                    <a:pt x="10" y="40"/>
                  </a:lnTo>
                  <a:lnTo>
                    <a:pt x="34" y="63"/>
                  </a:lnTo>
                  <a:lnTo>
                    <a:pt x="47" y="36"/>
                  </a:lnTo>
                  <a:lnTo>
                    <a:pt x="25" y="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3983258" y="2089473"/>
              <a:ext cx="3615" cy="2997"/>
            </a:xfrm>
            <a:custGeom>
              <a:avLst/>
              <a:gdLst/>
              <a:ahLst/>
              <a:cxnLst/>
              <a:rect l="l" t="t" r="r" b="b"/>
              <a:pathLst>
                <a:path w="76" h="63" extrusionOk="0">
                  <a:moveTo>
                    <a:pt x="15" y="0"/>
                  </a:moveTo>
                  <a:lnTo>
                    <a:pt x="0" y="27"/>
                  </a:lnTo>
                  <a:lnTo>
                    <a:pt x="51" y="62"/>
                  </a:lnTo>
                  <a:lnTo>
                    <a:pt x="75" y="59"/>
                  </a:lnTo>
                  <a:lnTo>
                    <a:pt x="60" y="14"/>
                  </a:lnTo>
                  <a:cubicBezTo>
                    <a:pt x="60" y="14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3976598" y="2068495"/>
              <a:ext cx="5994" cy="4709"/>
            </a:xfrm>
            <a:custGeom>
              <a:avLst/>
              <a:gdLst/>
              <a:ahLst/>
              <a:cxnLst/>
              <a:rect l="l" t="t" r="r" b="b"/>
              <a:pathLst>
                <a:path w="126" h="99" extrusionOk="0">
                  <a:moveTo>
                    <a:pt x="12" y="97"/>
                  </a:moveTo>
                  <a:lnTo>
                    <a:pt x="46" y="99"/>
                  </a:lnTo>
                  <a:lnTo>
                    <a:pt x="84" y="59"/>
                  </a:lnTo>
                  <a:lnTo>
                    <a:pt x="123" y="46"/>
                  </a:lnTo>
                  <a:lnTo>
                    <a:pt x="125" y="25"/>
                  </a:lnTo>
                  <a:lnTo>
                    <a:pt x="82" y="23"/>
                  </a:lnTo>
                  <a:lnTo>
                    <a:pt x="48" y="1"/>
                  </a:lnTo>
                  <a:lnTo>
                    <a:pt x="12" y="25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3977312" y="2077581"/>
              <a:ext cx="5090" cy="5661"/>
            </a:xfrm>
            <a:custGeom>
              <a:avLst/>
              <a:gdLst/>
              <a:ahLst/>
              <a:cxnLst/>
              <a:rect l="l" t="t" r="r" b="b"/>
              <a:pathLst>
                <a:path w="107" h="119" extrusionOk="0">
                  <a:moveTo>
                    <a:pt x="1" y="100"/>
                  </a:moveTo>
                  <a:lnTo>
                    <a:pt x="23" y="119"/>
                  </a:lnTo>
                  <a:lnTo>
                    <a:pt x="69" y="113"/>
                  </a:lnTo>
                  <a:lnTo>
                    <a:pt x="106" y="72"/>
                  </a:lnTo>
                  <a:lnTo>
                    <a:pt x="99" y="19"/>
                  </a:lnTo>
                  <a:lnTo>
                    <a:pt x="52" y="0"/>
                  </a:lnTo>
                  <a:lnTo>
                    <a:pt x="20" y="1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3969558" y="2077296"/>
              <a:ext cx="4234" cy="6850"/>
            </a:xfrm>
            <a:custGeom>
              <a:avLst/>
              <a:gdLst/>
              <a:ahLst/>
              <a:cxnLst/>
              <a:rect l="l" t="t" r="r" b="b"/>
              <a:pathLst>
                <a:path w="89" h="144" extrusionOk="0">
                  <a:moveTo>
                    <a:pt x="2" y="119"/>
                  </a:moveTo>
                  <a:lnTo>
                    <a:pt x="45" y="143"/>
                  </a:lnTo>
                  <a:lnTo>
                    <a:pt x="79" y="102"/>
                  </a:lnTo>
                  <a:lnTo>
                    <a:pt x="74" y="72"/>
                  </a:lnTo>
                  <a:lnTo>
                    <a:pt x="89" y="0"/>
                  </a:lnTo>
                  <a:lnTo>
                    <a:pt x="21" y="32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3954241" y="2094468"/>
              <a:ext cx="3330" cy="3806"/>
            </a:xfrm>
            <a:custGeom>
              <a:avLst/>
              <a:gdLst/>
              <a:ahLst/>
              <a:cxnLst/>
              <a:rect l="l" t="t" r="r" b="b"/>
              <a:pathLst>
                <a:path w="70" h="80" extrusionOk="0">
                  <a:moveTo>
                    <a:pt x="15" y="1"/>
                  </a:moveTo>
                  <a:lnTo>
                    <a:pt x="0" y="27"/>
                  </a:lnTo>
                  <a:lnTo>
                    <a:pt x="23" y="70"/>
                  </a:lnTo>
                  <a:lnTo>
                    <a:pt x="59" y="80"/>
                  </a:lnTo>
                  <a:lnTo>
                    <a:pt x="70" y="53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3983591" y="2116065"/>
              <a:ext cx="5946" cy="7278"/>
            </a:xfrm>
            <a:custGeom>
              <a:avLst/>
              <a:gdLst/>
              <a:ahLst/>
              <a:cxnLst/>
              <a:rect l="l" t="t" r="r" b="b"/>
              <a:pathLst>
                <a:path w="125" h="153" extrusionOk="0">
                  <a:moveTo>
                    <a:pt x="1" y="36"/>
                  </a:moveTo>
                  <a:lnTo>
                    <a:pt x="1" y="55"/>
                  </a:lnTo>
                  <a:lnTo>
                    <a:pt x="27" y="49"/>
                  </a:lnTo>
                  <a:lnTo>
                    <a:pt x="31" y="80"/>
                  </a:lnTo>
                  <a:lnTo>
                    <a:pt x="16" y="132"/>
                  </a:lnTo>
                  <a:lnTo>
                    <a:pt x="35" y="153"/>
                  </a:lnTo>
                  <a:lnTo>
                    <a:pt x="68" y="128"/>
                  </a:lnTo>
                  <a:lnTo>
                    <a:pt x="87" y="55"/>
                  </a:lnTo>
                  <a:lnTo>
                    <a:pt x="125" y="19"/>
                  </a:lnTo>
                  <a:lnTo>
                    <a:pt x="112" y="0"/>
                  </a:lnTo>
                  <a:lnTo>
                    <a:pt x="85" y="8"/>
                  </a:lnTo>
                  <a:lnTo>
                    <a:pt x="38" y="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3950911" y="2100843"/>
              <a:ext cx="27543" cy="28685"/>
            </a:xfrm>
            <a:custGeom>
              <a:avLst/>
              <a:gdLst/>
              <a:ahLst/>
              <a:cxnLst/>
              <a:rect l="l" t="t" r="r" b="b"/>
              <a:pathLst>
                <a:path w="579" h="603" extrusionOk="0">
                  <a:moveTo>
                    <a:pt x="78" y="526"/>
                  </a:moveTo>
                  <a:lnTo>
                    <a:pt x="106" y="546"/>
                  </a:lnTo>
                  <a:lnTo>
                    <a:pt x="183" y="556"/>
                  </a:lnTo>
                  <a:lnTo>
                    <a:pt x="194" y="593"/>
                  </a:lnTo>
                  <a:lnTo>
                    <a:pt x="242" y="603"/>
                  </a:lnTo>
                  <a:lnTo>
                    <a:pt x="274" y="578"/>
                  </a:lnTo>
                  <a:lnTo>
                    <a:pt x="411" y="554"/>
                  </a:lnTo>
                  <a:lnTo>
                    <a:pt x="488" y="554"/>
                  </a:lnTo>
                  <a:lnTo>
                    <a:pt x="578" y="477"/>
                  </a:lnTo>
                  <a:lnTo>
                    <a:pt x="563" y="400"/>
                  </a:lnTo>
                  <a:lnTo>
                    <a:pt x="533" y="336"/>
                  </a:lnTo>
                  <a:lnTo>
                    <a:pt x="482" y="332"/>
                  </a:lnTo>
                  <a:lnTo>
                    <a:pt x="435" y="309"/>
                  </a:lnTo>
                  <a:lnTo>
                    <a:pt x="402" y="187"/>
                  </a:lnTo>
                  <a:lnTo>
                    <a:pt x="353" y="102"/>
                  </a:lnTo>
                  <a:lnTo>
                    <a:pt x="274" y="83"/>
                  </a:lnTo>
                  <a:lnTo>
                    <a:pt x="225" y="31"/>
                  </a:lnTo>
                  <a:lnTo>
                    <a:pt x="149" y="23"/>
                  </a:lnTo>
                  <a:lnTo>
                    <a:pt x="93" y="0"/>
                  </a:lnTo>
                  <a:lnTo>
                    <a:pt x="89" y="32"/>
                  </a:lnTo>
                  <a:lnTo>
                    <a:pt x="31" y="87"/>
                  </a:lnTo>
                  <a:lnTo>
                    <a:pt x="31" y="151"/>
                  </a:lnTo>
                  <a:lnTo>
                    <a:pt x="85" y="183"/>
                  </a:lnTo>
                  <a:lnTo>
                    <a:pt x="108" y="232"/>
                  </a:lnTo>
                  <a:lnTo>
                    <a:pt x="59" y="202"/>
                  </a:lnTo>
                  <a:lnTo>
                    <a:pt x="18" y="221"/>
                  </a:lnTo>
                  <a:lnTo>
                    <a:pt x="18" y="258"/>
                  </a:lnTo>
                  <a:lnTo>
                    <a:pt x="1" y="298"/>
                  </a:lnTo>
                  <a:lnTo>
                    <a:pt x="68" y="337"/>
                  </a:lnTo>
                  <a:lnTo>
                    <a:pt x="25" y="351"/>
                  </a:lnTo>
                  <a:lnTo>
                    <a:pt x="10" y="369"/>
                  </a:lnTo>
                  <a:lnTo>
                    <a:pt x="31" y="411"/>
                  </a:lnTo>
                  <a:lnTo>
                    <a:pt x="153" y="441"/>
                  </a:lnTo>
                  <a:lnTo>
                    <a:pt x="172" y="465"/>
                  </a:lnTo>
                  <a:lnTo>
                    <a:pt x="204" y="477"/>
                  </a:lnTo>
                  <a:lnTo>
                    <a:pt x="285" y="426"/>
                  </a:lnTo>
                  <a:lnTo>
                    <a:pt x="226" y="499"/>
                  </a:lnTo>
                  <a:lnTo>
                    <a:pt x="185" y="501"/>
                  </a:lnTo>
                  <a:lnTo>
                    <a:pt x="112" y="473"/>
                  </a:lnTo>
                  <a:lnTo>
                    <a:pt x="82" y="48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3720247" y="1677810"/>
              <a:ext cx="82344" cy="135812"/>
            </a:xfrm>
            <a:custGeom>
              <a:avLst/>
              <a:gdLst/>
              <a:ahLst/>
              <a:cxnLst/>
              <a:rect l="l" t="t" r="r" b="b"/>
              <a:pathLst>
                <a:path w="1731" h="2855" extrusionOk="0">
                  <a:moveTo>
                    <a:pt x="529" y="2855"/>
                  </a:moveTo>
                  <a:lnTo>
                    <a:pt x="563" y="2826"/>
                  </a:lnTo>
                  <a:lnTo>
                    <a:pt x="593" y="2770"/>
                  </a:lnTo>
                  <a:lnTo>
                    <a:pt x="674" y="2685"/>
                  </a:lnTo>
                  <a:lnTo>
                    <a:pt x="712" y="2557"/>
                  </a:lnTo>
                  <a:lnTo>
                    <a:pt x="742" y="2538"/>
                  </a:lnTo>
                  <a:lnTo>
                    <a:pt x="752" y="2580"/>
                  </a:lnTo>
                  <a:lnTo>
                    <a:pt x="727" y="2642"/>
                  </a:lnTo>
                  <a:lnTo>
                    <a:pt x="727" y="2674"/>
                  </a:lnTo>
                  <a:lnTo>
                    <a:pt x="770" y="2683"/>
                  </a:lnTo>
                  <a:lnTo>
                    <a:pt x="823" y="2631"/>
                  </a:lnTo>
                  <a:lnTo>
                    <a:pt x="868" y="2599"/>
                  </a:lnTo>
                  <a:lnTo>
                    <a:pt x="863" y="2548"/>
                  </a:lnTo>
                  <a:lnTo>
                    <a:pt x="814" y="2536"/>
                  </a:lnTo>
                  <a:lnTo>
                    <a:pt x="814" y="2521"/>
                  </a:lnTo>
                  <a:lnTo>
                    <a:pt x="868" y="2499"/>
                  </a:lnTo>
                  <a:lnTo>
                    <a:pt x="868" y="2429"/>
                  </a:lnTo>
                  <a:lnTo>
                    <a:pt x="851" y="2401"/>
                  </a:lnTo>
                  <a:lnTo>
                    <a:pt x="851" y="2352"/>
                  </a:lnTo>
                  <a:lnTo>
                    <a:pt x="917" y="2299"/>
                  </a:lnTo>
                  <a:lnTo>
                    <a:pt x="940" y="2215"/>
                  </a:lnTo>
                  <a:lnTo>
                    <a:pt x="989" y="2198"/>
                  </a:lnTo>
                  <a:lnTo>
                    <a:pt x="1013" y="2156"/>
                  </a:lnTo>
                  <a:lnTo>
                    <a:pt x="1009" y="2203"/>
                  </a:lnTo>
                  <a:lnTo>
                    <a:pt x="1019" y="2230"/>
                  </a:lnTo>
                  <a:lnTo>
                    <a:pt x="983" y="2243"/>
                  </a:lnTo>
                  <a:lnTo>
                    <a:pt x="949" y="2326"/>
                  </a:lnTo>
                  <a:lnTo>
                    <a:pt x="904" y="2384"/>
                  </a:lnTo>
                  <a:lnTo>
                    <a:pt x="895" y="2457"/>
                  </a:lnTo>
                  <a:lnTo>
                    <a:pt x="917" y="2503"/>
                  </a:lnTo>
                  <a:lnTo>
                    <a:pt x="934" y="2563"/>
                  </a:lnTo>
                  <a:lnTo>
                    <a:pt x="960" y="2533"/>
                  </a:lnTo>
                  <a:lnTo>
                    <a:pt x="1000" y="2448"/>
                  </a:lnTo>
                  <a:lnTo>
                    <a:pt x="1100" y="2367"/>
                  </a:lnTo>
                  <a:lnTo>
                    <a:pt x="1130" y="2309"/>
                  </a:lnTo>
                  <a:lnTo>
                    <a:pt x="1132" y="2245"/>
                  </a:lnTo>
                  <a:lnTo>
                    <a:pt x="1164" y="2192"/>
                  </a:lnTo>
                  <a:lnTo>
                    <a:pt x="1198" y="2179"/>
                  </a:lnTo>
                  <a:lnTo>
                    <a:pt x="1203" y="2211"/>
                  </a:lnTo>
                  <a:lnTo>
                    <a:pt x="1188" y="2228"/>
                  </a:lnTo>
                  <a:lnTo>
                    <a:pt x="1188" y="2288"/>
                  </a:lnTo>
                  <a:lnTo>
                    <a:pt x="1230" y="2273"/>
                  </a:lnTo>
                  <a:lnTo>
                    <a:pt x="1282" y="2200"/>
                  </a:lnTo>
                  <a:lnTo>
                    <a:pt x="1331" y="2198"/>
                  </a:lnTo>
                  <a:lnTo>
                    <a:pt x="1403" y="2207"/>
                  </a:lnTo>
                  <a:lnTo>
                    <a:pt x="1488" y="2179"/>
                  </a:lnTo>
                  <a:lnTo>
                    <a:pt x="1533" y="2175"/>
                  </a:lnTo>
                  <a:lnTo>
                    <a:pt x="1568" y="2139"/>
                  </a:lnTo>
                  <a:lnTo>
                    <a:pt x="1617" y="2120"/>
                  </a:lnTo>
                  <a:lnTo>
                    <a:pt x="1638" y="2075"/>
                  </a:lnTo>
                  <a:lnTo>
                    <a:pt x="1638" y="2041"/>
                  </a:lnTo>
                  <a:lnTo>
                    <a:pt x="1648" y="2006"/>
                  </a:lnTo>
                  <a:lnTo>
                    <a:pt x="1614" y="1970"/>
                  </a:lnTo>
                  <a:lnTo>
                    <a:pt x="1634" y="1906"/>
                  </a:lnTo>
                  <a:lnTo>
                    <a:pt x="1632" y="1784"/>
                  </a:lnTo>
                  <a:lnTo>
                    <a:pt x="1612" y="1785"/>
                  </a:lnTo>
                  <a:lnTo>
                    <a:pt x="1580" y="1859"/>
                  </a:lnTo>
                  <a:lnTo>
                    <a:pt x="1518" y="1928"/>
                  </a:lnTo>
                  <a:lnTo>
                    <a:pt x="1491" y="1928"/>
                  </a:lnTo>
                  <a:lnTo>
                    <a:pt x="1491" y="1895"/>
                  </a:lnTo>
                  <a:lnTo>
                    <a:pt x="1529" y="1846"/>
                  </a:lnTo>
                  <a:lnTo>
                    <a:pt x="1582" y="1814"/>
                  </a:lnTo>
                  <a:lnTo>
                    <a:pt x="1587" y="1774"/>
                  </a:lnTo>
                  <a:lnTo>
                    <a:pt x="1529" y="1721"/>
                  </a:lnTo>
                  <a:lnTo>
                    <a:pt x="1520" y="1684"/>
                  </a:lnTo>
                  <a:lnTo>
                    <a:pt x="1493" y="1680"/>
                  </a:lnTo>
                  <a:lnTo>
                    <a:pt x="1467" y="1699"/>
                  </a:lnTo>
                  <a:lnTo>
                    <a:pt x="1457" y="1731"/>
                  </a:lnTo>
                  <a:lnTo>
                    <a:pt x="1425" y="1706"/>
                  </a:lnTo>
                  <a:lnTo>
                    <a:pt x="1380" y="1710"/>
                  </a:lnTo>
                  <a:lnTo>
                    <a:pt x="1337" y="1738"/>
                  </a:lnTo>
                  <a:lnTo>
                    <a:pt x="1299" y="1731"/>
                  </a:lnTo>
                  <a:lnTo>
                    <a:pt x="1314" y="1706"/>
                  </a:lnTo>
                  <a:lnTo>
                    <a:pt x="1435" y="1652"/>
                  </a:lnTo>
                  <a:lnTo>
                    <a:pt x="1489" y="1642"/>
                  </a:lnTo>
                  <a:lnTo>
                    <a:pt x="1572" y="1550"/>
                  </a:lnTo>
                  <a:lnTo>
                    <a:pt x="1599" y="1529"/>
                  </a:lnTo>
                  <a:lnTo>
                    <a:pt x="1657" y="1428"/>
                  </a:lnTo>
                  <a:lnTo>
                    <a:pt x="1681" y="1345"/>
                  </a:lnTo>
                  <a:lnTo>
                    <a:pt x="1663" y="1330"/>
                  </a:lnTo>
                  <a:lnTo>
                    <a:pt x="1623" y="1341"/>
                  </a:lnTo>
                  <a:lnTo>
                    <a:pt x="1595" y="1360"/>
                  </a:lnTo>
                  <a:lnTo>
                    <a:pt x="1576" y="1334"/>
                  </a:lnTo>
                  <a:lnTo>
                    <a:pt x="1595" y="1303"/>
                  </a:lnTo>
                  <a:lnTo>
                    <a:pt x="1625" y="1288"/>
                  </a:lnTo>
                  <a:lnTo>
                    <a:pt x="1661" y="1292"/>
                  </a:lnTo>
                  <a:lnTo>
                    <a:pt x="1683" y="1258"/>
                  </a:lnTo>
                  <a:lnTo>
                    <a:pt x="1681" y="1206"/>
                  </a:lnTo>
                  <a:lnTo>
                    <a:pt x="1730" y="1153"/>
                  </a:lnTo>
                  <a:lnTo>
                    <a:pt x="1730" y="1093"/>
                  </a:lnTo>
                  <a:lnTo>
                    <a:pt x="1715" y="1076"/>
                  </a:lnTo>
                  <a:lnTo>
                    <a:pt x="1717" y="1034"/>
                  </a:lnTo>
                  <a:lnTo>
                    <a:pt x="1670" y="1021"/>
                  </a:lnTo>
                  <a:lnTo>
                    <a:pt x="1627" y="1042"/>
                  </a:lnTo>
                  <a:lnTo>
                    <a:pt x="1570" y="1153"/>
                  </a:lnTo>
                  <a:lnTo>
                    <a:pt x="1559" y="1209"/>
                  </a:lnTo>
                  <a:lnTo>
                    <a:pt x="1587" y="1241"/>
                  </a:lnTo>
                  <a:lnTo>
                    <a:pt x="1552" y="1287"/>
                  </a:lnTo>
                  <a:lnTo>
                    <a:pt x="1527" y="1305"/>
                  </a:lnTo>
                  <a:lnTo>
                    <a:pt x="1512" y="1296"/>
                  </a:lnTo>
                  <a:lnTo>
                    <a:pt x="1514" y="1268"/>
                  </a:lnTo>
                  <a:lnTo>
                    <a:pt x="1495" y="1245"/>
                  </a:lnTo>
                  <a:lnTo>
                    <a:pt x="1495" y="1200"/>
                  </a:lnTo>
                  <a:lnTo>
                    <a:pt x="1544" y="1111"/>
                  </a:lnTo>
                  <a:lnTo>
                    <a:pt x="1527" y="1064"/>
                  </a:lnTo>
                  <a:lnTo>
                    <a:pt x="1536" y="1036"/>
                  </a:lnTo>
                  <a:lnTo>
                    <a:pt x="1557" y="1053"/>
                  </a:lnTo>
                  <a:lnTo>
                    <a:pt x="1591" y="1034"/>
                  </a:lnTo>
                  <a:lnTo>
                    <a:pt x="1574" y="970"/>
                  </a:lnTo>
                  <a:lnTo>
                    <a:pt x="1542" y="916"/>
                  </a:lnTo>
                  <a:lnTo>
                    <a:pt x="1497" y="916"/>
                  </a:lnTo>
                  <a:lnTo>
                    <a:pt x="1440" y="935"/>
                  </a:lnTo>
                  <a:lnTo>
                    <a:pt x="1416" y="980"/>
                  </a:lnTo>
                  <a:lnTo>
                    <a:pt x="1407" y="950"/>
                  </a:lnTo>
                  <a:lnTo>
                    <a:pt x="1390" y="936"/>
                  </a:lnTo>
                  <a:lnTo>
                    <a:pt x="1397" y="861"/>
                  </a:lnTo>
                  <a:lnTo>
                    <a:pt x="1369" y="791"/>
                  </a:lnTo>
                  <a:lnTo>
                    <a:pt x="1380" y="682"/>
                  </a:lnTo>
                  <a:lnTo>
                    <a:pt x="1376" y="603"/>
                  </a:lnTo>
                  <a:lnTo>
                    <a:pt x="1405" y="541"/>
                  </a:lnTo>
                  <a:lnTo>
                    <a:pt x="1412" y="458"/>
                  </a:lnTo>
                  <a:lnTo>
                    <a:pt x="1405" y="396"/>
                  </a:lnTo>
                  <a:lnTo>
                    <a:pt x="1446" y="315"/>
                  </a:lnTo>
                  <a:lnTo>
                    <a:pt x="1450" y="246"/>
                  </a:lnTo>
                  <a:lnTo>
                    <a:pt x="1405" y="191"/>
                  </a:lnTo>
                  <a:lnTo>
                    <a:pt x="1393" y="136"/>
                  </a:lnTo>
                  <a:lnTo>
                    <a:pt x="1316" y="84"/>
                  </a:lnTo>
                  <a:lnTo>
                    <a:pt x="1301" y="38"/>
                  </a:lnTo>
                  <a:lnTo>
                    <a:pt x="1230" y="5"/>
                  </a:lnTo>
                  <a:lnTo>
                    <a:pt x="1207" y="23"/>
                  </a:lnTo>
                  <a:lnTo>
                    <a:pt x="1207" y="54"/>
                  </a:lnTo>
                  <a:lnTo>
                    <a:pt x="1188" y="63"/>
                  </a:lnTo>
                  <a:lnTo>
                    <a:pt x="1119" y="1"/>
                  </a:lnTo>
                  <a:lnTo>
                    <a:pt x="1064" y="12"/>
                  </a:lnTo>
                  <a:lnTo>
                    <a:pt x="1062" y="67"/>
                  </a:lnTo>
                  <a:lnTo>
                    <a:pt x="1026" y="134"/>
                  </a:lnTo>
                  <a:lnTo>
                    <a:pt x="1058" y="168"/>
                  </a:lnTo>
                  <a:lnTo>
                    <a:pt x="1113" y="167"/>
                  </a:lnTo>
                  <a:lnTo>
                    <a:pt x="1158" y="151"/>
                  </a:lnTo>
                  <a:lnTo>
                    <a:pt x="1220" y="182"/>
                  </a:lnTo>
                  <a:lnTo>
                    <a:pt x="1239" y="223"/>
                  </a:lnTo>
                  <a:lnTo>
                    <a:pt x="1280" y="231"/>
                  </a:lnTo>
                  <a:lnTo>
                    <a:pt x="1279" y="263"/>
                  </a:lnTo>
                  <a:lnTo>
                    <a:pt x="1201" y="340"/>
                  </a:lnTo>
                  <a:lnTo>
                    <a:pt x="1162" y="340"/>
                  </a:lnTo>
                  <a:lnTo>
                    <a:pt x="1111" y="298"/>
                  </a:lnTo>
                  <a:lnTo>
                    <a:pt x="1066" y="304"/>
                  </a:lnTo>
                  <a:lnTo>
                    <a:pt x="1013" y="293"/>
                  </a:lnTo>
                  <a:lnTo>
                    <a:pt x="1040" y="338"/>
                  </a:lnTo>
                  <a:lnTo>
                    <a:pt x="1075" y="343"/>
                  </a:lnTo>
                  <a:lnTo>
                    <a:pt x="1034" y="383"/>
                  </a:lnTo>
                  <a:lnTo>
                    <a:pt x="992" y="396"/>
                  </a:lnTo>
                  <a:lnTo>
                    <a:pt x="923" y="323"/>
                  </a:lnTo>
                  <a:lnTo>
                    <a:pt x="846" y="362"/>
                  </a:lnTo>
                  <a:lnTo>
                    <a:pt x="821" y="430"/>
                  </a:lnTo>
                  <a:lnTo>
                    <a:pt x="787" y="462"/>
                  </a:lnTo>
                  <a:lnTo>
                    <a:pt x="793" y="494"/>
                  </a:lnTo>
                  <a:lnTo>
                    <a:pt x="834" y="509"/>
                  </a:lnTo>
                  <a:lnTo>
                    <a:pt x="848" y="567"/>
                  </a:lnTo>
                  <a:lnTo>
                    <a:pt x="906" y="601"/>
                  </a:lnTo>
                  <a:lnTo>
                    <a:pt x="906" y="628"/>
                  </a:lnTo>
                  <a:lnTo>
                    <a:pt x="866" y="624"/>
                  </a:lnTo>
                  <a:lnTo>
                    <a:pt x="857" y="665"/>
                  </a:lnTo>
                  <a:lnTo>
                    <a:pt x="885" y="692"/>
                  </a:lnTo>
                  <a:lnTo>
                    <a:pt x="883" y="727"/>
                  </a:lnTo>
                  <a:lnTo>
                    <a:pt x="849" y="726"/>
                  </a:lnTo>
                  <a:lnTo>
                    <a:pt x="814" y="695"/>
                  </a:lnTo>
                  <a:lnTo>
                    <a:pt x="763" y="688"/>
                  </a:lnTo>
                  <a:lnTo>
                    <a:pt x="708" y="650"/>
                  </a:lnTo>
                  <a:lnTo>
                    <a:pt x="674" y="643"/>
                  </a:lnTo>
                  <a:lnTo>
                    <a:pt x="625" y="669"/>
                  </a:lnTo>
                  <a:lnTo>
                    <a:pt x="620" y="714"/>
                  </a:lnTo>
                  <a:lnTo>
                    <a:pt x="648" y="761"/>
                  </a:lnTo>
                  <a:lnTo>
                    <a:pt x="625" y="805"/>
                  </a:lnTo>
                  <a:lnTo>
                    <a:pt x="603" y="788"/>
                  </a:lnTo>
                  <a:lnTo>
                    <a:pt x="603" y="754"/>
                  </a:lnTo>
                  <a:lnTo>
                    <a:pt x="565" y="727"/>
                  </a:lnTo>
                  <a:lnTo>
                    <a:pt x="509" y="707"/>
                  </a:lnTo>
                  <a:lnTo>
                    <a:pt x="488" y="714"/>
                  </a:lnTo>
                  <a:lnTo>
                    <a:pt x="454" y="673"/>
                  </a:lnTo>
                  <a:lnTo>
                    <a:pt x="422" y="665"/>
                  </a:lnTo>
                  <a:lnTo>
                    <a:pt x="407" y="694"/>
                  </a:lnTo>
                  <a:lnTo>
                    <a:pt x="435" y="758"/>
                  </a:lnTo>
                  <a:lnTo>
                    <a:pt x="424" y="812"/>
                  </a:lnTo>
                  <a:lnTo>
                    <a:pt x="447" y="880"/>
                  </a:lnTo>
                  <a:lnTo>
                    <a:pt x="486" y="908"/>
                  </a:lnTo>
                  <a:lnTo>
                    <a:pt x="550" y="919"/>
                  </a:lnTo>
                  <a:lnTo>
                    <a:pt x="571" y="946"/>
                  </a:lnTo>
                  <a:lnTo>
                    <a:pt x="554" y="953"/>
                  </a:lnTo>
                  <a:lnTo>
                    <a:pt x="496" y="951"/>
                  </a:lnTo>
                  <a:lnTo>
                    <a:pt x="558" y="989"/>
                  </a:lnTo>
                  <a:lnTo>
                    <a:pt x="578" y="1031"/>
                  </a:lnTo>
                  <a:lnTo>
                    <a:pt x="624" y="1061"/>
                  </a:lnTo>
                  <a:lnTo>
                    <a:pt x="691" y="1059"/>
                  </a:lnTo>
                  <a:lnTo>
                    <a:pt x="720" y="1025"/>
                  </a:lnTo>
                  <a:lnTo>
                    <a:pt x="746" y="1027"/>
                  </a:lnTo>
                  <a:lnTo>
                    <a:pt x="752" y="1063"/>
                  </a:lnTo>
                  <a:lnTo>
                    <a:pt x="708" y="1095"/>
                  </a:lnTo>
                  <a:lnTo>
                    <a:pt x="689" y="1172"/>
                  </a:lnTo>
                  <a:lnTo>
                    <a:pt x="661" y="1179"/>
                  </a:lnTo>
                  <a:lnTo>
                    <a:pt x="593" y="1123"/>
                  </a:lnTo>
                  <a:lnTo>
                    <a:pt x="452" y="1095"/>
                  </a:lnTo>
                  <a:lnTo>
                    <a:pt x="403" y="1023"/>
                  </a:lnTo>
                  <a:lnTo>
                    <a:pt x="367" y="1008"/>
                  </a:lnTo>
                  <a:lnTo>
                    <a:pt x="351" y="980"/>
                  </a:lnTo>
                  <a:lnTo>
                    <a:pt x="332" y="980"/>
                  </a:lnTo>
                  <a:lnTo>
                    <a:pt x="309" y="1036"/>
                  </a:lnTo>
                  <a:lnTo>
                    <a:pt x="317" y="1061"/>
                  </a:lnTo>
                  <a:lnTo>
                    <a:pt x="292" y="1089"/>
                  </a:lnTo>
                  <a:lnTo>
                    <a:pt x="317" y="1166"/>
                  </a:lnTo>
                  <a:lnTo>
                    <a:pt x="277" y="1191"/>
                  </a:lnTo>
                  <a:lnTo>
                    <a:pt x="245" y="1174"/>
                  </a:lnTo>
                  <a:lnTo>
                    <a:pt x="245" y="1243"/>
                  </a:lnTo>
                  <a:lnTo>
                    <a:pt x="217" y="1258"/>
                  </a:lnTo>
                  <a:lnTo>
                    <a:pt x="219" y="1369"/>
                  </a:lnTo>
                  <a:lnTo>
                    <a:pt x="251" y="1399"/>
                  </a:lnTo>
                  <a:lnTo>
                    <a:pt x="330" y="1405"/>
                  </a:lnTo>
                  <a:lnTo>
                    <a:pt x="375" y="1428"/>
                  </a:lnTo>
                  <a:lnTo>
                    <a:pt x="420" y="1413"/>
                  </a:lnTo>
                  <a:lnTo>
                    <a:pt x="420" y="1435"/>
                  </a:lnTo>
                  <a:lnTo>
                    <a:pt x="384" y="1456"/>
                  </a:lnTo>
                  <a:lnTo>
                    <a:pt x="332" y="1437"/>
                  </a:lnTo>
                  <a:lnTo>
                    <a:pt x="253" y="1439"/>
                  </a:lnTo>
                  <a:lnTo>
                    <a:pt x="228" y="1426"/>
                  </a:lnTo>
                  <a:lnTo>
                    <a:pt x="179" y="1430"/>
                  </a:lnTo>
                  <a:lnTo>
                    <a:pt x="111" y="1520"/>
                  </a:lnTo>
                  <a:lnTo>
                    <a:pt x="104" y="1558"/>
                  </a:lnTo>
                  <a:lnTo>
                    <a:pt x="132" y="1593"/>
                  </a:lnTo>
                  <a:lnTo>
                    <a:pt x="125" y="1622"/>
                  </a:lnTo>
                  <a:lnTo>
                    <a:pt x="95" y="1635"/>
                  </a:lnTo>
                  <a:lnTo>
                    <a:pt x="93" y="1676"/>
                  </a:lnTo>
                  <a:lnTo>
                    <a:pt x="119" y="1703"/>
                  </a:lnTo>
                  <a:lnTo>
                    <a:pt x="153" y="1682"/>
                  </a:lnTo>
                  <a:lnTo>
                    <a:pt x="217" y="1684"/>
                  </a:lnTo>
                  <a:lnTo>
                    <a:pt x="258" y="1640"/>
                  </a:lnTo>
                  <a:lnTo>
                    <a:pt x="283" y="1667"/>
                  </a:lnTo>
                  <a:lnTo>
                    <a:pt x="275" y="1708"/>
                  </a:lnTo>
                  <a:lnTo>
                    <a:pt x="228" y="1710"/>
                  </a:lnTo>
                  <a:lnTo>
                    <a:pt x="202" y="1763"/>
                  </a:lnTo>
                  <a:lnTo>
                    <a:pt x="223" y="1787"/>
                  </a:lnTo>
                  <a:lnTo>
                    <a:pt x="258" y="1787"/>
                  </a:lnTo>
                  <a:lnTo>
                    <a:pt x="302" y="1746"/>
                  </a:lnTo>
                  <a:lnTo>
                    <a:pt x="332" y="1748"/>
                  </a:lnTo>
                  <a:lnTo>
                    <a:pt x="379" y="1712"/>
                  </a:lnTo>
                  <a:lnTo>
                    <a:pt x="383" y="1742"/>
                  </a:lnTo>
                  <a:lnTo>
                    <a:pt x="356" y="1770"/>
                  </a:lnTo>
                  <a:lnTo>
                    <a:pt x="386" y="1785"/>
                  </a:lnTo>
                  <a:lnTo>
                    <a:pt x="460" y="1784"/>
                  </a:lnTo>
                  <a:lnTo>
                    <a:pt x="479" y="1814"/>
                  </a:lnTo>
                  <a:lnTo>
                    <a:pt x="431" y="1817"/>
                  </a:lnTo>
                  <a:lnTo>
                    <a:pt x="431" y="1859"/>
                  </a:lnTo>
                  <a:lnTo>
                    <a:pt x="471" y="1864"/>
                  </a:lnTo>
                  <a:lnTo>
                    <a:pt x="526" y="1851"/>
                  </a:lnTo>
                  <a:lnTo>
                    <a:pt x="586" y="1895"/>
                  </a:lnTo>
                  <a:lnTo>
                    <a:pt x="708" y="1925"/>
                  </a:lnTo>
                  <a:lnTo>
                    <a:pt x="723" y="1947"/>
                  </a:lnTo>
                  <a:lnTo>
                    <a:pt x="618" y="1944"/>
                  </a:lnTo>
                  <a:lnTo>
                    <a:pt x="565" y="1949"/>
                  </a:lnTo>
                  <a:lnTo>
                    <a:pt x="496" y="1902"/>
                  </a:lnTo>
                  <a:lnTo>
                    <a:pt x="431" y="1927"/>
                  </a:lnTo>
                  <a:lnTo>
                    <a:pt x="428" y="1957"/>
                  </a:lnTo>
                  <a:lnTo>
                    <a:pt x="496" y="1987"/>
                  </a:lnTo>
                  <a:lnTo>
                    <a:pt x="597" y="2000"/>
                  </a:lnTo>
                  <a:lnTo>
                    <a:pt x="699" y="2000"/>
                  </a:lnTo>
                  <a:lnTo>
                    <a:pt x="735" y="2024"/>
                  </a:lnTo>
                  <a:lnTo>
                    <a:pt x="624" y="2045"/>
                  </a:lnTo>
                  <a:lnTo>
                    <a:pt x="590" y="2028"/>
                  </a:lnTo>
                  <a:lnTo>
                    <a:pt x="490" y="2015"/>
                  </a:lnTo>
                  <a:lnTo>
                    <a:pt x="420" y="2011"/>
                  </a:lnTo>
                  <a:lnTo>
                    <a:pt x="390" y="1974"/>
                  </a:lnTo>
                  <a:lnTo>
                    <a:pt x="341" y="1959"/>
                  </a:lnTo>
                  <a:lnTo>
                    <a:pt x="270" y="1895"/>
                  </a:lnTo>
                  <a:lnTo>
                    <a:pt x="239" y="1917"/>
                  </a:lnTo>
                  <a:lnTo>
                    <a:pt x="206" y="1955"/>
                  </a:lnTo>
                  <a:lnTo>
                    <a:pt x="127" y="1959"/>
                  </a:lnTo>
                  <a:lnTo>
                    <a:pt x="93" y="1987"/>
                  </a:lnTo>
                  <a:lnTo>
                    <a:pt x="78" y="2079"/>
                  </a:lnTo>
                  <a:lnTo>
                    <a:pt x="134" y="2132"/>
                  </a:lnTo>
                  <a:lnTo>
                    <a:pt x="132" y="2188"/>
                  </a:lnTo>
                  <a:lnTo>
                    <a:pt x="113" y="2213"/>
                  </a:lnTo>
                  <a:lnTo>
                    <a:pt x="83" y="2132"/>
                  </a:lnTo>
                  <a:lnTo>
                    <a:pt x="53" y="2128"/>
                  </a:lnTo>
                  <a:lnTo>
                    <a:pt x="23" y="2241"/>
                  </a:lnTo>
                  <a:lnTo>
                    <a:pt x="31" y="2305"/>
                  </a:lnTo>
                  <a:lnTo>
                    <a:pt x="68" y="2316"/>
                  </a:lnTo>
                  <a:lnTo>
                    <a:pt x="83" y="2296"/>
                  </a:lnTo>
                  <a:lnTo>
                    <a:pt x="113" y="2299"/>
                  </a:lnTo>
                  <a:lnTo>
                    <a:pt x="149" y="2358"/>
                  </a:lnTo>
                  <a:lnTo>
                    <a:pt x="187" y="2369"/>
                  </a:lnTo>
                  <a:lnTo>
                    <a:pt x="145" y="2378"/>
                  </a:lnTo>
                  <a:lnTo>
                    <a:pt x="117" y="2399"/>
                  </a:lnTo>
                  <a:lnTo>
                    <a:pt x="76" y="2350"/>
                  </a:lnTo>
                  <a:lnTo>
                    <a:pt x="8" y="2360"/>
                  </a:lnTo>
                  <a:lnTo>
                    <a:pt x="0" y="2450"/>
                  </a:lnTo>
                  <a:lnTo>
                    <a:pt x="21" y="2482"/>
                  </a:lnTo>
                  <a:lnTo>
                    <a:pt x="55" y="2463"/>
                  </a:lnTo>
                  <a:lnTo>
                    <a:pt x="32" y="2499"/>
                  </a:lnTo>
                  <a:lnTo>
                    <a:pt x="36" y="2614"/>
                  </a:lnTo>
                  <a:lnTo>
                    <a:pt x="68" y="2585"/>
                  </a:lnTo>
                  <a:lnTo>
                    <a:pt x="106" y="2599"/>
                  </a:lnTo>
                  <a:lnTo>
                    <a:pt x="106" y="2676"/>
                  </a:lnTo>
                  <a:lnTo>
                    <a:pt x="175" y="2698"/>
                  </a:lnTo>
                  <a:lnTo>
                    <a:pt x="279" y="2770"/>
                  </a:lnTo>
                  <a:lnTo>
                    <a:pt x="326" y="2751"/>
                  </a:lnTo>
                  <a:lnTo>
                    <a:pt x="347" y="2704"/>
                  </a:lnTo>
                  <a:lnTo>
                    <a:pt x="335" y="2659"/>
                  </a:lnTo>
                  <a:lnTo>
                    <a:pt x="405" y="2664"/>
                  </a:lnTo>
                  <a:lnTo>
                    <a:pt x="418" y="2710"/>
                  </a:lnTo>
                  <a:lnTo>
                    <a:pt x="405" y="2753"/>
                  </a:lnTo>
                  <a:lnTo>
                    <a:pt x="416" y="2808"/>
                  </a:lnTo>
                  <a:lnTo>
                    <a:pt x="437" y="2794"/>
                  </a:lnTo>
                  <a:lnTo>
                    <a:pt x="482" y="2672"/>
                  </a:lnTo>
                  <a:lnTo>
                    <a:pt x="477" y="2565"/>
                  </a:lnTo>
                  <a:lnTo>
                    <a:pt x="497" y="2495"/>
                  </a:lnTo>
                  <a:lnTo>
                    <a:pt x="554" y="2437"/>
                  </a:lnTo>
                  <a:lnTo>
                    <a:pt x="578" y="2382"/>
                  </a:lnTo>
                  <a:lnTo>
                    <a:pt x="578" y="2448"/>
                  </a:lnTo>
                  <a:lnTo>
                    <a:pt x="520" y="2548"/>
                  </a:lnTo>
                  <a:lnTo>
                    <a:pt x="507" y="2617"/>
                  </a:lnTo>
                  <a:lnTo>
                    <a:pt x="522" y="2661"/>
                  </a:lnTo>
                  <a:lnTo>
                    <a:pt x="501" y="2755"/>
                  </a:lnTo>
                  <a:lnTo>
                    <a:pt x="524" y="2806"/>
                  </a:lnTo>
                  <a:lnTo>
                    <a:pt x="518" y="28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3751405" y="1704877"/>
              <a:ext cx="5518" cy="2902"/>
            </a:xfrm>
            <a:custGeom>
              <a:avLst/>
              <a:gdLst/>
              <a:ahLst/>
              <a:cxnLst/>
              <a:rect l="l" t="t" r="r" b="b"/>
              <a:pathLst>
                <a:path w="116" h="61" extrusionOk="0">
                  <a:moveTo>
                    <a:pt x="1" y="12"/>
                  </a:moveTo>
                  <a:lnTo>
                    <a:pt x="16" y="0"/>
                  </a:lnTo>
                  <a:lnTo>
                    <a:pt x="49" y="0"/>
                  </a:lnTo>
                  <a:lnTo>
                    <a:pt x="70" y="14"/>
                  </a:lnTo>
                  <a:lnTo>
                    <a:pt x="110" y="14"/>
                  </a:lnTo>
                  <a:lnTo>
                    <a:pt x="115" y="59"/>
                  </a:lnTo>
                  <a:lnTo>
                    <a:pt x="87" y="61"/>
                  </a:lnTo>
                  <a:lnTo>
                    <a:pt x="65" y="44"/>
                  </a:lnTo>
                  <a:lnTo>
                    <a:pt x="16" y="3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3753118" y="1806437"/>
              <a:ext cx="4805" cy="6137"/>
            </a:xfrm>
            <a:custGeom>
              <a:avLst/>
              <a:gdLst/>
              <a:ahLst/>
              <a:cxnLst/>
              <a:rect l="l" t="t" r="r" b="b"/>
              <a:pathLst>
                <a:path w="101" h="129" extrusionOk="0">
                  <a:moveTo>
                    <a:pt x="0" y="128"/>
                  </a:moveTo>
                  <a:lnTo>
                    <a:pt x="10" y="83"/>
                  </a:lnTo>
                  <a:lnTo>
                    <a:pt x="42" y="49"/>
                  </a:lnTo>
                  <a:lnTo>
                    <a:pt x="47" y="15"/>
                  </a:lnTo>
                  <a:lnTo>
                    <a:pt x="79" y="0"/>
                  </a:lnTo>
                  <a:lnTo>
                    <a:pt x="100" y="13"/>
                  </a:lnTo>
                  <a:lnTo>
                    <a:pt x="79" y="47"/>
                  </a:lnTo>
                  <a:lnTo>
                    <a:pt x="74" y="75"/>
                  </a:lnTo>
                  <a:lnTo>
                    <a:pt x="23" y="12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3778615" y="1783842"/>
              <a:ext cx="11607" cy="7231"/>
            </a:xfrm>
            <a:custGeom>
              <a:avLst/>
              <a:gdLst/>
              <a:ahLst/>
              <a:cxnLst/>
              <a:rect l="l" t="t" r="r" b="b"/>
              <a:pathLst>
                <a:path w="244" h="152" extrusionOk="0">
                  <a:moveTo>
                    <a:pt x="1" y="112"/>
                  </a:moveTo>
                  <a:lnTo>
                    <a:pt x="61" y="31"/>
                  </a:lnTo>
                  <a:lnTo>
                    <a:pt x="95" y="31"/>
                  </a:lnTo>
                  <a:lnTo>
                    <a:pt x="146" y="1"/>
                  </a:lnTo>
                  <a:lnTo>
                    <a:pt x="191" y="21"/>
                  </a:lnTo>
                  <a:lnTo>
                    <a:pt x="244" y="68"/>
                  </a:lnTo>
                  <a:lnTo>
                    <a:pt x="225" y="102"/>
                  </a:lnTo>
                  <a:lnTo>
                    <a:pt x="157" y="100"/>
                  </a:lnTo>
                  <a:lnTo>
                    <a:pt x="116" y="142"/>
                  </a:lnTo>
                  <a:lnTo>
                    <a:pt x="48" y="151"/>
                  </a:lnTo>
                  <a:lnTo>
                    <a:pt x="10" y="1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3963279" y="1642371"/>
              <a:ext cx="3710" cy="2997"/>
            </a:xfrm>
            <a:custGeom>
              <a:avLst/>
              <a:gdLst/>
              <a:ahLst/>
              <a:cxnLst/>
              <a:rect l="l" t="t" r="r" b="b"/>
              <a:pathLst>
                <a:path w="78" h="63" extrusionOk="0">
                  <a:moveTo>
                    <a:pt x="0" y="47"/>
                  </a:moveTo>
                  <a:lnTo>
                    <a:pt x="21" y="4"/>
                  </a:lnTo>
                  <a:lnTo>
                    <a:pt x="51" y="0"/>
                  </a:lnTo>
                  <a:lnTo>
                    <a:pt x="78" y="44"/>
                  </a:lnTo>
                  <a:lnTo>
                    <a:pt x="30" y="6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3873563" y="1817711"/>
              <a:ext cx="3615" cy="2711"/>
            </a:xfrm>
            <a:custGeom>
              <a:avLst/>
              <a:gdLst/>
              <a:ahLst/>
              <a:cxnLst/>
              <a:rect l="l" t="t" r="r" b="b"/>
              <a:pathLst>
                <a:path w="76" h="57" extrusionOk="0">
                  <a:moveTo>
                    <a:pt x="19" y="4"/>
                  </a:moveTo>
                  <a:lnTo>
                    <a:pt x="0" y="25"/>
                  </a:lnTo>
                  <a:lnTo>
                    <a:pt x="23" y="55"/>
                  </a:lnTo>
                  <a:lnTo>
                    <a:pt x="74" y="57"/>
                  </a:lnTo>
                  <a:lnTo>
                    <a:pt x="75" y="19"/>
                  </a:lnTo>
                  <a:lnTo>
                    <a:pt x="43" y="0"/>
                  </a:lnTo>
                  <a:cubicBezTo>
                    <a:pt x="43" y="0"/>
                    <a:pt x="21" y="6"/>
                    <a:pt x="19" y="4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3830370" y="1844397"/>
              <a:ext cx="3282" cy="2188"/>
            </a:xfrm>
            <a:custGeom>
              <a:avLst/>
              <a:gdLst/>
              <a:ahLst/>
              <a:cxnLst/>
              <a:rect l="l" t="t" r="r" b="b"/>
              <a:pathLst>
                <a:path w="69" h="46" extrusionOk="0">
                  <a:moveTo>
                    <a:pt x="1" y="13"/>
                  </a:moveTo>
                  <a:lnTo>
                    <a:pt x="22" y="45"/>
                  </a:lnTo>
                  <a:lnTo>
                    <a:pt x="69" y="4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3767008" y="1839355"/>
              <a:ext cx="2616" cy="4614"/>
            </a:xfrm>
            <a:custGeom>
              <a:avLst/>
              <a:gdLst/>
              <a:ahLst/>
              <a:cxnLst/>
              <a:rect l="l" t="t" r="r" b="b"/>
              <a:pathLst>
                <a:path w="55" h="97" extrusionOk="0">
                  <a:moveTo>
                    <a:pt x="23" y="97"/>
                  </a:moveTo>
                  <a:lnTo>
                    <a:pt x="0" y="33"/>
                  </a:lnTo>
                  <a:lnTo>
                    <a:pt x="2" y="3"/>
                  </a:lnTo>
                  <a:lnTo>
                    <a:pt x="32" y="1"/>
                  </a:lnTo>
                  <a:lnTo>
                    <a:pt x="55" y="31"/>
                  </a:lnTo>
                  <a:lnTo>
                    <a:pt x="55" y="76"/>
                  </a:lnTo>
                  <a:lnTo>
                    <a:pt x="40" y="9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3711447" y="1639850"/>
              <a:ext cx="329137" cy="257401"/>
            </a:xfrm>
            <a:custGeom>
              <a:avLst/>
              <a:gdLst/>
              <a:ahLst/>
              <a:cxnLst/>
              <a:rect l="l" t="t" r="r" b="b"/>
              <a:pathLst>
                <a:path w="6919" h="5411" extrusionOk="0">
                  <a:moveTo>
                    <a:pt x="825" y="5066"/>
                  </a:moveTo>
                  <a:lnTo>
                    <a:pt x="814" y="5040"/>
                  </a:lnTo>
                  <a:lnTo>
                    <a:pt x="816" y="4997"/>
                  </a:lnTo>
                  <a:lnTo>
                    <a:pt x="797" y="4933"/>
                  </a:lnTo>
                  <a:lnTo>
                    <a:pt x="784" y="4918"/>
                  </a:lnTo>
                  <a:lnTo>
                    <a:pt x="767" y="4933"/>
                  </a:lnTo>
                  <a:lnTo>
                    <a:pt x="748" y="4995"/>
                  </a:lnTo>
                  <a:lnTo>
                    <a:pt x="761" y="5078"/>
                  </a:lnTo>
                  <a:lnTo>
                    <a:pt x="797" y="5136"/>
                  </a:lnTo>
                  <a:lnTo>
                    <a:pt x="782" y="5174"/>
                  </a:lnTo>
                  <a:lnTo>
                    <a:pt x="760" y="5177"/>
                  </a:lnTo>
                  <a:lnTo>
                    <a:pt x="724" y="5160"/>
                  </a:lnTo>
                  <a:lnTo>
                    <a:pt x="628" y="5157"/>
                  </a:lnTo>
                  <a:lnTo>
                    <a:pt x="622" y="5117"/>
                  </a:lnTo>
                  <a:lnTo>
                    <a:pt x="600" y="5111"/>
                  </a:lnTo>
                  <a:lnTo>
                    <a:pt x="524" y="5061"/>
                  </a:lnTo>
                  <a:lnTo>
                    <a:pt x="492" y="5063"/>
                  </a:lnTo>
                  <a:lnTo>
                    <a:pt x="481" y="5046"/>
                  </a:lnTo>
                  <a:lnTo>
                    <a:pt x="462" y="5029"/>
                  </a:lnTo>
                  <a:lnTo>
                    <a:pt x="434" y="5029"/>
                  </a:lnTo>
                  <a:lnTo>
                    <a:pt x="428" y="5002"/>
                  </a:lnTo>
                  <a:lnTo>
                    <a:pt x="456" y="4961"/>
                  </a:lnTo>
                  <a:lnTo>
                    <a:pt x="477" y="4957"/>
                  </a:lnTo>
                  <a:lnTo>
                    <a:pt x="502" y="4916"/>
                  </a:lnTo>
                  <a:lnTo>
                    <a:pt x="500" y="4880"/>
                  </a:lnTo>
                  <a:lnTo>
                    <a:pt x="464" y="4812"/>
                  </a:lnTo>
                  <a:lnTo>
                    <a:pt x="443" y="4797"/>
                  </a:lnTo>
                  <a:lnTo>
                    <a:pt x="445" y="4835"/>
                  </a:lnTo>
                  <a:lnTo>
                    <a:pt x="468" y="4855"/>
                  </a:lnTo>
                  <a:lnTo>
                    <a:pt x="472" y="4897"/>
                  </a:lnTo>
                  <a:lnTo>
                    <a:pt x="455" y="4923"/>
                  </a:lnTo>
                  <a:lnTo>
                    <a:pt x="415" y="4923"/>
                  </a:lnTo>
                  <a:lnTo>
                    <a:pt x="400" y="4938"/>
                  </a:lnTo>
                  <a:lnTo>
                    <a:pt x="408" y="4948"/>
                  </a:lnTo>
                  <a:lnTo>
                    <a:pt x="413" y="4982"/>
                  </a:lnTo>
                  <a:lnTo>
                    <a:pt x="383" y="5014"/>
                  </a:lnTo>
                  <a:lnTo>
                    <a:pt x="359" y="5010"/>
                  </a:lnTo>
                  <a:lnTo>
                    <a:pt x="325" y="4955"/>
                  </a:lnTo>
                  <a:lnTo>
                    <a:pt x="327" y="4925"/>
                  </a:lnTo>
                  <a:lnTo>
                    <a:pt x="315" y="4893"/>
                  </a:lnTo>
                  <a:lnTo>
                    <a:pt x="342" y="4831"/>
                  </a:lnTo>
                  <a:lnTo>
                    <a:pt x="334" y="4808"/>
                  </a:lnTo>
                  <a:lnTo>
                    <a:pt x="338" y="4776"/>
                  </a:lnTo>
                  <a:lnTo>
                    <a:pt x="313" y="4801"/>
                  </a:lnTo>
                  <a:lnTo>
                    <a:pt x="300" y="4842"/>
                  </a:lnTo>
                  <a:lnTo>
                    <a:pt x="276" y="4886"/>
                  </a:lnTo>
                  <a:lnTo>
                    <a:pt x="281" y="4906"/>
                  </a:lnTo>
                  <a:lnTo>
                    <a:pt x="276" y="4946"/>
                  </a:lnTo>
                  <a:lnTo>
                    <a:pt x="223" y="4942"/>
                  </a:lnTo>
                  <a:lnTo>
                    <a:pt x="193" y="4918"/>
                  </a:lnTo>
                  <a:lnTo>
                    <a:pt x="165" y="4916"/>
                  </a:lnTo>
                  <a:lnTo>
                    <a:pt x="150" y="4891"/>
                  </a:lnTo>
                  <a:lnTo>
                    <a:pt x="172" y="4848"/>
                  </a:lnTo>
                  <a:lnTo>
                    <a:pt x="178" y="4790"/>
                  </a:lnTo>
                  <a:lnTo>
                    <a:pt x="193" y="4771"/>
                  </a:lnTo>
                  <a:lnTo>
                    <a:pt x="195" y="4724"/>
                  </a:lnTo>
                  <a:lnTo>
                    <a:pt x="248" y="4624"/>
                  </a:lnTo>
                  <a:lnTo>
                    <a:pt x="216" y="4645"/>
                  </a:lnTo>
                  <a:lnTo>
                    <a:pt x="178" y="4660"/>
                  </a:lnTo>
                  <a:lnTo>
                    <a:pt x="155" y="4759"/>
                  </a:lnTo>
                  <a:lnTo>
                    <a:pt x="152" y="4829"/>
                  </a:lnTo>
                  <a:lnTo>
                    <a:pt x="118" y="4869"/>
                  </a:lnTo>
                  <a:lnTo>
                    <a:pt x="101" y="4854"/>
                  </a:lnTo>
                  <a:lnTo>
                    <a:pt x="127" y="4808"/>
                  </a:lnTo>
                  <a:lnTo>
                    <a:pt x="129" y="4795"/>
                  </a:lnTo>
                  <a:lnTo>
                    <a:pt x="114" y="4791"/>
                  </a:lnTo>
                  <a:lnTo>
                    <a:pt x="84" y="4859"/>
                  </a:lnTo>
                  <a:lnTo>
                    <a:pt x="27" y="4859"/>
                  </a:lnTo>
                  <a:lnTo>
                    <a:pt x="12" y="4827"/>
                  </a:lnTo>
                  <a:lnTo>
                    <a:pt x="14" y="4765"/>
                  </a:lnTo>
                  <a:lnTo>
                    <a:pt x="1" y="4737"/>
                  </a:lnTo>
                  <a:lnTo>
                    <a:pt x="10" y="4701"/>
                  </a:lnTo>
                  <a:lnTo>
                    <a:pt x="67" y="4665"/>
                  </a:lnTo>
                  <a:lnTo>
                    <a:pt x="80" y="4630"/>
                  </a:lnTo>
                  <a:lnTo>
                    <a:pt x="74" y="4603"/>
                  </a:lnTo>
                  <a:lnTo>
                    <a:pt x="91" y="4562"/>
                  </a:lnTo>
                  <a:lnTo>
                    <a:pt x="129" y="4526"/>
                  </a:lnTo>
                  <a:lnTo>
                    <a:pt x="165" y="4517"/>
                  </a:lnTo>
                  <a:lnTo>
                    <a:pt x="189" y="4498"/>
                  </a:lnTo>
                  <a:lnTo>
                    <a:pt x="261" y="4494"/>
                  </a:lnTo>
                  <a:lnTo>
                    <a:pt x="287" y="4458"/>
                  </a:lnTo>
                  <a:lnTo>
                    <a:pt x="334" y="4441"/>
                  </a:lnTo>
                  <a:lnTo>
                    <a:pt x="366" y="4430"/>
                  </a:lnTo>
                  <a:lnTo>
                    <a:pt x="368" y="4402"/>
                  </a:lnTo>
                  <a:lnTo>
                    <a:pt x="391" y="4379"/>
                  </a:lnTo>
                  <a:lnTo>
                    <a:pt x="434" y="4377"/>
                  </a:lnTo>
                  <a:lnTo>
                    <a:pt x="502" y="4407"/>
                  </a:lnTo>
                  <a:lnTo>
                    <a:pt x="583" y="4411"/>
                  </a:lnTo>
                  <a:lnTo>
                    <a:pt x="616" y="4389"/>
                  </a:lnTo>
                  <a:lnTo>
                    <a:pt x="654" y="4400"/>
                  </a:lnTo>
                  <a:lnTo>
                    <a:pt x="675" y="4449"/>
                  </a:lnTo>
                  <a:lnTo>
                    <a:pt x="713" y="4447"/>
                  </a:lnTo>
                  <a:lnTo>
                    <a:pt x="718" y="4419"/>
                  </a:lnTo>
                  <a:lnTo>
                    <a:pt x="748" y="4415"/>
                  </a:lnTo>
                  <a:lnTo>
                    <a:pt x="797" y="4455"/>
                  </a:lnTo>
                  <a:lnTo>
                    <a:pt x="820" y="4441"/>
                  </a:lnTo>
                  <a:lnTo>
                    <a:pt x="865" y="4447"/>
                  </a:lnTo>
                  <a:lnTo>
                    <a:pt x="888" y="4424"/>
                  </a:lnTo>
                  <a:lnTo>
                    <a:pt x="867" y="4406"/>
                  </a:lnTo>
                  <a:lnTo>
                    <a:pt x="829" y="4415"/>
                  </a:lnTo>
                  <a:lnTo>
                    <a:pt x="799" y="4383"/>
                  </a:lnTo>
                  <a:lnTo>
                    <a:pt x="773" y="4379"/>
                  </a:lnTo>
                  <a:lnTo>
                    <a:pt x="777" y="4360"/>
                  </a:lnTo>
                  <a:lnTo>
                    <a:pt x="809" y="4338"/>
                  </a:lnTo>
                  <a:lnTo>
                    <a:pt x="814" y="4311"/>
                  </a:lnTo>
                  <a:lnTo>
                    <a:pt x="773" y="4296"/>
                  </a:lnTo>
                  <a:lnTo>
                    <a:pt x="782" y="4283"/>
                  </a:lnTo>
                  <a:lnTo>
                    <a:pt x="831" y="4285"/>
                  </a:lnTo>
                  <a:lnTo>
                    <a:pt x="842" y="4270"/>
                  </a:lnTo>
                  <a:lnTo>
                    <a:pt x="788" y="4249"/>
                  </a:lnTo>
                  <a:lnTo>
                    <a:pt x="777" y="4264"/>
                  </a:lnTo>
                  <a:lnTo>
                    <a:pt x="741" y="4270"/>
                  </a:lnTo>
                  <a:lnTo>
                    <a:pt x="711" y="4225"/>
                  </a:lnTo>
                  <a:lnTo>
                    <a:pt x="720" y="4197"/>
                  </a:lnTo>
                  <a:lnTo>
                    <a:pt x="763" y="4163"/>
                  </a:lnTo>
                  <a:lnTo>
                    <a:pt x="765" y="4135"/>
                  </a:lnTo>
                  <a:lnTo>
                    <a:pt x="743" y="4133"/>
                  </a:lnTo>
                  <a:lnTo>
                    <a:pt x="726" y="4095"/>
                  </a:lnTo>
                  <a:lnTo>
                    <a:pt x="726" y="4008"/>
                  </a:lnTo>
                  <a:lnTo>
                    <a:pt x="741" y="3991"/>
                  </a:lnTo>
                  <a:lnTo>
                    <a:pt x="729" y="3946"/>
                  </a:lnTo>
                  <a:lnTo>
                    <a:pt x="735" y="3901"/>
                  </a:lnTo>
                  <a:lnTo>
                    <a:pt x="775" y="3897"/>
                  </a:lnTo>
                  <a:lnTo>
                    <a:pt x="820" y="3882"/>
                  </a:lnTo>
                  <a:lnTo>
                    <a:pt x="874" y="3884"/>
                  </a:lnTo>
                  <a:lnTo>
                    <a:pt x="910" y="3877"/>
                  </a:lnTo>
                  <a:lnTo>
                    <a:pt x="963" y="3895"/>
                  </a:lnTo>
                  <a:lnTo>
                    <a:pt x="1004" y="3895"/>
                  </a:lnTo>
                  <a:lnTo>
                    <a:pt x="1055" y="3959"/>
                  </a:lnTo>
                  <a:lnTo>
                    <a:pt x="1080" y="4063"/>
                  </a:lnTo>
                  <a:lnTo>
                    <a:pt x="1081" y="4208"/>
                  </a:lnTo>
                  <a:lnTo>
                    <a:pt x="1061" y="4274"/>
                  </a:lnTo>
                  <a:lnTo>
                    <a:pt x="1083" y="4296"/>
                  </a:lnTo>
                  <a:lnTo>
                    <a:pt x="1115" y="4279"/>
                  </a:lnTo>
                  <a:lnTo>
                    <a:pt x="1208" y="4330"/>
                  </a:lnTo>
                  <a:lnTo>
                    <a:pt x="1241" y="4391"/>
                  </a:lnTo>
                  <a:lnTo>
                    <a:pt x="1273" y="4400"/>
                  </a:lnTo>
                  <a:lnTo>
                    <a:pt x="1273" y="4368"/>
                  </a:lnTo>
                  <a:lnTo>
                    <a:pt x="1379" y="4366"/>
                  </a:lnTo>
                  <a:lnTo>
                    <a:pt x="1445" y="4426"/>
                  </a:lnTo>
                  <a:lnTo>
                    <a:pt x="1469" y="4406"/>
                  </a:lnTo>
                  <a:lnTo>
                    <a:pt x="1439" y="4377"/>
                  </a:lnTo>
                  <a:lnTo>
                    <a:pt x="1479" y="4343"/>
                  </a:lnTo>
                  <a:lnTo>
                    <a:pt x="1556" y="4308"/>
                  </a:lnTo>
                  <a:lnTo>
                    <a:pt x="1607" y="4234"/>
                  </a:lnTo>
                  <a:lnTo>
                    <a:pt x="1705" y="4174"/>
                  </a:lnTo>
                  <a:lnTo>
                    <a:pt x="1789" y="4084"/>
                  </a:lnTo>
                  <a:lnTo>
                    <a:pt x="1793" y="4035"/>
                  </a:lnTo>
                  <a:lnTo>
                    <a:pt x="1829" y="4005"/>
                  </a:lnTo>
                  <a:lnTo>
                    <a:pt x="1791" y="4003"/>
                  </a:lnTo>
                  <a:lnTo>
                    <a:pt x="1759" y="4035"/>
                  </a:lnTo>
                  <a:lnTo>
                    <a:pt x="1755" y="4076"/>
                  </a:lnTo>
                  <a:lnTo>
                    <a:pt x="1673" y="4163"/>
                  </a:lnTo>
                  <a:lnTo>
                    <a:pt x="1616" y="4197"/>
                  </a:lnTo>
                  <a:lnTo>
                    <a:pt x="1616" y="4214"/>
                  </a:lnTo>
                  <a:lnTo>
                    <a:pt x="1539" y="4279"/>
                  </a:lnTo>
                  <a:lnTo>
                    <a:pt x="1452" y="4311"/>
                  </a:lnTo>
                  <a:lnTo>
                    <a:pt x="1422" y="4291"/>
                  </a:lnTo>
                  <a:lnTo>
                    <a:pt x="1394" y="4291"/>
                  </a:lnTo>
                  <a:lnTo>
                    <a:pt x="1388" y="4306"/>
                  </a:lnTo>
                  <a:lnTo>
                    <a:pt x="1330" y="4306"/>
                  </a:lnTo>
                  <a:lnTo>
                    <a:pt x="1260" y="4266"/>
                  </a:lnTo>
                  <a:lnTo>
                    <a:pt x="1266" y="4234"/>
                  </a:lnTo>
                  <a:lnTo>
                    <a:pt x="1305" y="4200"/>
                  </a:lnTo>
                  <a:lnTo>
                    <a:pt x="1353" y="4168"/>
                  </a:lnTo>
                  <a:lnTo>
                    <a:pt x="1358" y="4121"/>
                  </a:lnTo>
                  <a:lnTo>
                    <a:pt x="1304" y="4165"/>
                  </a:lnTo>
                  <a:lnTo>
                    <a:pt x="1283" y="4197"/>
                  </a:lnTo>
                  <a:lnTo>
                    <a:pt x="1241" y="4195"/>
                  </a:lnTo>
                  <a:lnTo>
                    <a:pt x="1211" y="4133"/>
                  </a:lnTo>
                  <a:lnTo>
                    <a:pt x="1211" y="4110"/>
                  </a:lnTo>
                  <a:lnTo>
                    <a:pt x="1243" y="4104"/>
                  </a:lnTo>
                  <a:lnTo>
                    <a:pt x="1287" y="4084"/>
                  </a:lnTo>
                  <a:lnTo>
                    <a:pt x="1292" y="4067"/>
                  </a:lnTo>
                  <a:lnTo>
                    <a:pt x="1249" y="4065"/>
                  </a:lnTo>
                  <a:lnTo>
                    <a:pt x="1249" y="4040"/>
                  </a:lnTo>
                  <a:lnTo>
                    <a:pt x="1273" y="4022"/>
                  </a:lnTo>
                  <a:lnTo>
                    <a:pt x="1311" y="4037"/>
                  </a:lnTo>
                  <a:lnTo>
                    <a:pt x="1347" y="4033"/>
                  </a:lnTo>
                  <a:lnTo>
                    <a:pt x="1353" y="4003"/>
                  </a:lnTo>
                  <a:lnTo>
                    <a:pt x="1309" y="4003"/>
                  </a:lnTo>
                  <a:lnTo>
                    <a:pt x="1281" y="3984"/>
                  </a:lnTo>
                  <a:lnTo>
                    <a:pt x="1260" y="4010"/>
                  </a:lnTo>
                  <a:lnTo>
                    <a:pt x="1221" y="4008"/>
                  </a:lnTo>
                  <a:lnTo>
                    <a:pt x="1202" y="3969"/>
                  </a:lnTo>
                  <a:lnTo>
                    <a:pt x="1219" y="3941"/>
                  </a:lnTo>
                  <a:lnTo>
                    <a:pt x="1260" y="3931"/>
                  </a:lnTo>
                  <a:lnTo>
                    <a:pt x="1292" y="3909"/>
                  </a:lnTo>
                  <a:lnTo>
                    <a:pt x="1345" y="3912"/>
                  </a:lnTo>
                  <a:lnTo>
                    <a:pt x="1398" y="3933"/>
                  </a:lnTo>
                  <a:lnTo>
                    <a:pt x="1435" y="3909"/>
                  </a:lnTo>
                  <a:lnTo>
                    <a:pt x="1379" y="3909"/>
                  </a:lnTo>
                  <a:lnTo>
                    <a:pt x="1369" y="3880"/>
                  </a:lnTo>
                  <a:lnTo>
                    <a:pt x="1415" y="3833"/>
                  </a:lnTo>
                  <a:lnTo>
                    <a:pt x="1450" y="3831"/>
                  </a:lnTo>
                  <a:lnTo>
                    <a:pt x="1467" y="3811"/>
                  </a:lnTo>
                  <a:lnTo>
                    <a:pt x="1430" y="3811"/>
                  </a:lnTo>
                  <a:lnTo>
                    <a:pt x="1428" y="3784"/>
                  </a:lnTo>
                  <a:lnTo>
                    <a:pt x="1458" y="3735"/>
                  </a:lnTo>
                  <a:lnTo>
                    <a:pt x="1503" y="3728"/>
                  </a:lnTo>
                  <a:lnTo>
                    <a:pt x="1482" y="3686"/>
                  </a:lnTo>
                  <a:lnTo>
                    <a:pt x="1546" y="3592"/>
                  </a:lnTo>
                  <a:lnTo>
                    <a:pt x="1588" y="3566"/>
                  </a:lnTo>
                  <a:lnTo>
                    <a:pt x="1599" y="3532"/>
                  </a:lnTo>
                  <a:lnTo>
                    <a:pt x="1556" y="3540"/>
                  </a:lnTo>
                  <a:lnTo>
                    <a:pt x="1484" y="3628"/>
                  </a:lnTo>
                  <a:lnTo>
                    <a:pt x="1430" y="3734"/>
                  </a:lnTo>
                  <a:lnTo>
                    <a:pt x="1353" y="3796"/>
                  </a:lnTo>
                  <a:lnTo>
                    <a:pt x="1290" y="3858"/>
                  </a:lnTo>
                  <a:lnTo>
                    <a:pt x="1251" y="3845"/>
                  </a:lnTo>
                  <a:lnTo>
                    <a:pt x="1174" y="3846"/>
                  </a:lnTo>
                  <a:lnTo>
                    <a:pt x="1172" y="3813"/>
                  </a:lnTo>
                  <a:lnTo>
                    <a:pt x="1211" y="3758"/>
                  </a:lnTo>
                  <a:lnTo>
                    <a:pt x="1266" y="3734"/>
                  </a:lnTo>
                  <a:lnTo>
                    <a:pt x="1266" y="3683"/>
                  </a:lnTo>
                  <a:lnTo>
                    <a:pt x="1189" y="3739"/>
                  </a:lnTo>
                  <a:lnTo>
                    <a:pt x="1123" y="3732"/>
                  </a:lnTo>
                  <a:lnTo>
                    <a:pt x="1125" y="3769"/>
                  </a:lnTo>
                  <a:lnTo>
                    <a:pt x="1081" y="3799"/>
                  </a:lnTo>
                  <a:lnTo>
                    <a:pt x="1012" y="3794"/>
                  </a:lnTo>
                  <a:lnTo>
                    <a:pt x="948" y="3734"/>
                  </a:lnTo>
                  <a:lnTo>
                    <a:pt x="982" y="3707"/>
                  </a:lnTo>
                  <a:lnTo>
                    <a:pt x="1027" y="3702"/>
                  </a:lnTo>
                  <a:lnTo>
                    <a:pt x="1010" y="3675"/>
                  </a:lnTo>
                  <a:lnTo>
                    <a:pt x="982" y="3673"/>
                  </a:lnTo>
                  <a:lnTo>
                    <a:pt x="991" y="3619"/>
                  </a:lnTo>
                  <a:lnTo>
                    <a:pt x="1051" y="3568"/>
                  </a:lnTo>
                  <a:lnTo>
                    <a:pt x="1059" y="3528"/>
                  </a:lnTo>
                  <a:lnTo>
                    <a:pt x="1115" y="3508"/>
                  </a:lnTo>
                  <a:lnTo>
                    <a:pt x="1161" y="3474"/>
                  </a:lnTo>
                  <a:lnTo>
                    <a:pt x="1213" y="3466"/>
                  </a:lnTo>
                  <a:lnTo>
                    <a:pt x="1217" y="3404"/>
                  </a:lnTo>
                  <a:lnTo>
                    <a:pt x="1253" y="3338"/>
                  </a:lnTo>
                  <a:lnTo>
                    <a:pt x="1322" y="3252"/>
                  </a:lnTo>
                  <a:lnTo>
                    <a:pt x="1364" y="3267"/>
                  </a:lnTo>
                  <a:lnTo>
                    <a:pt x="1464" y="3244"/>
                  </a:lnTo>
                  <a:lnTo>
                    <a:pt x="1539" y="3263"/>
                  </a:lnTo>
                  <a:lnTo>
                    <a:pt x="1578" y="3240"/>
                  </a:lnTo>
                  <a:lnTo>
                    <a:pt x="1618" y="3242"/>
                  </a:lnTo>
                  <a:lnTo>
                    <a:pt x="1671" y="3208"/>
                  </a:lnTo>
                  <a:lnTo>
                    <a:pt x="1710" y="3203"/>
                  </a:lnTo>
                  <a:lnTo>
                    <a:pt x="1718" y="3222"/>
                  </a:lnTo>
                  <a:lnTo>
                    <a:pt x="1780" y="3287"/>
                  </a:lnTo>
                  <a:lnTo>
                    <a:pt x="1814" y="3289"/>
                  </a:lnTo>
                  <a:lnTo>
                    <a:pt x="1927" y="3365"/>
                  </a:lnTo>
                  <a:lnTo>
                    <a:pt x="1945" y="3406"/>
                  </a:lnTo>
                  <a:lnTo>
                    <a:pt x="1976" y="3449"/>
                  </a:lnTo>
                  <a:lnTo>
                    <a:pt x="2006" y="3447"/>
                  </a:lnTo>
                  <a:lnTo>
                    <a:pt x="2074" y="3553"/>
                  </a:lnTo>
                  <a:lnTo>
                    <a:pt x="2072" y="3479"/>
                  </a:lnTo>
                  <a:lnTo>
                    <a:pt x="2122" y="3476"/>
                  </a:lnTo>
                  <a:lnTo>
                    <a:pt x="2113" y="3442"/>
                  </a:lnTo>
                  <a:lnTo>
                    <a:pt x="2051" y="3436"/>
                  </a:lnTo>
                  <a:lnTo>
                    <a:pt x="2026" y="3427"/>
                  </a:lnTo>
                  <a:lnTo>
                    <a:pt x="2025" y="3383"/>
                  </a:lnTo>
                  <a:lnTo>
                    <a:pt x="2074" y="3366"/>
                  </a:lnTo>
                  <a:lnTo>
                    <a:pt x="2181" y="3366"/>
                  </a:lnTo>
                  <a:lnTo>
                    <a:pt x="2232" y="3393"/>
                  </a:lnTo>
                  <a:lnTo>
                    <a:pt x="2249" y="3370"/>
                  </a:lnTo>
                  <a:lnTo>
                    <a:pt x="2252" y="3312"/>
                  </a:lnTo>
                  <a:lnTo>
                    <a:pt x="2279" y="3261"/>
                  </a:lnTo>
                  <a:lnTo>
                    <a:pt x="2275" y="3227"/>
                  </a:lnTo>
                  <a:lnTo>
                    <a:pt x="2245" y="3238"/>
                  </a:lnTo>
                  <a:lnTo>
                    <a:pt x="2237" y="3280"/>
                  </a:lnTo>
                  <a:lnTo>
                    <a:pt x="2185" y="3316"/>
                  </a:lnTo>
                  <a:lnTo>
                    <a:pt x="2149" y="3350"/>
                  </a:lnTo>
                  <a:lnTo>
                    <a:pt x="2051" y="3316"/>
                  </a:lnTo>
                  <a:lnTo>
                    <a:pt x="1976" y="3314"/>
                  </a:lnTo>
                  <a:lnTo>
                    <a:pt x="1944" y="3274"/>
                  </a:lnTo>
                  <a:lnTo>
                    <a:pt x="1904" y="3252"/>
                  </a:lnTo>
                  <a:lnTo>
                    <a:pt x="1829" y="3261"/>
                  </a:lnTo>
                  <a:lnTo>
                    <a:pt x="1767" y="3146"/>
                  </a:lnTo>
                  <a:lnTo>
                    <a:pt x="1765" y="3060"/>
                  </a:lnTo>
                  <a:lnTo>
                    <a:pt x="1793" y="3033"/>
                  </a:lnTo>
                  <a:lnTo>
                    <a:pt x="1846" y="3062"/>
                  </a:lnTo>
                  <a:lnTo>
                    <a:pt x="1857" y="3110"/>
                  </a:lnTo>
                  <a:lnTo>
                    <a:pt x="1878" y="3146"/>
                  </a:lnTo>
                  <a:lnTo>
                    <a:pt x="1913" y="3086"/>
                  </a:lnTo>
                  <a:lnTo>
                    <a:pt x="1930" y="3018"/>
                  </a:lnTo>
                  <a:lnTo>
                    <a:pt x="1893" y="3028"/>
                  </a:lnTo>
                  <a:lnTo>
                    <a:pt x="1876" y="3013"/>
                  </a:lnTo>
                  <a:lnTo>
                    <a:pt x="1874" y="2960"/>
                  </a:lnTo>
                  <a:lnTo>
                    <a:pt x="1915" y="2879"/>
                  </a:lnTo>
                  <a:lnTo>
                    <a:pt x="1913" y="2809"/>
                  </a:lnTo>
                  <a:lnTo>
                    <a:pt x="1949" y="2732"/>
                  </a:lnTo>
                  <a:lnTo>
                    <a:pt x="1934" y="2595"/>
                  </a:lnTo>
                  <a:lnTo>
                    <a:pt x="1910" y="2521"/>
                  </a:lnTo>
                  <a:lnTo>
                    <a:pt x="1881" y="2499"/>
                  </a:lnTo>
                  <a:lnTo>
                    <a:pt x="1861" y="2444"/>
                  </a:lnTo>
                  <a:lnTo>
                    <a:pt x="1870" y="2406"/>
                  </a:lnTo>
                  <a:lnTo>
                    <a:pt x="1900" y="2395"/>
                  </a:lnTo>
                  <a:lnTo>
                    <a:pt x="1929" y="2382"/>
                  </a:lnTo>
                  <a:lnTo>
                    <a:pt x="1955" y="2408"/>
                  </a:lnTo>
                  <a:lnTo>
                    <a:pt x="1996" y="2420"/>
                  </a:lnTo>
                  <a:lnTo>
                    <a:pt x="2025" y="2476"/>
                  </a:lnTo>
                  <a:lnTo>
                    <a:pt x="2043" y="2469"/>
                  </a:lnTo>
                  <a:lnTo>
                    <a:pt x="2042" y="2429"/>
                  </a:lnTo>
                  <a:lnTo>
                    <a:pt x="2017" y="2369"/>
                  </a:lnTo>
                  <a:lnTo>
                    <a:pt x="1962" y="2352"/>
                  </a:lnTo>
                  <a:lnTo>
                    <a:pt x="1932" y="2325"/>
                  </a:lnTo>
                  <a:lnTo>
                    <a:pt x="1929" y="2278"/>
                  </a:lnTo>
                  <a:lnTo>
                    <a:pt x="1947" y="2218"/>
                  </a:lnTo>
                  <a:lnTo>
                    <a:pt x="2107" y="2045"/>
                  </a:lnTo>
                  <a:lnTo>
                    <a:pt x="2179" y="2028"/>
                  </a:lnTo>
                  <a:lnTo>
                    <a:pt x="2228" y="2049"/>
                  </a:lnTo>
                  <a:lnTo>
                    <a:pt x="2247" y="2096"/>
                  </a:lnTo>
                  <a:lnTo>
                    <a:pt x="2307" y="2143"/>
                  </a:lnTo>
                  <a:lnTo>
                    <a:pt x="2350" y="2143"/>
                  </a:lnTo>
                  <a:lnTo>
                    <a:pt x="2461" y="2216"/>
                  </a:lnTo>
                  <a:lnTo>
                    <a:pt x="2461" y="2273"/>
                  </a:lnTo>
                  <a:lnTo>
                    <a:pt x="2522" y="2341"/>
                  </a:lnTo>
                  <a:lnTo>
                    <a:pt x="2550" y="2467"/>
                  </a:lnTo>
                  <a:lnTo>
                    <a:pt x="2542" y="2557"/>
                  </a:lnTo>
                  <a:lnTo>
                    <a:pt x="2554" y="2644"/>
                  </a:lnTo>
                  <a:lnTo>
                    <a:pt x="2591" y="2694"/>
                  </a:lnTo>
                  <a:lnTo>
                    <a:pt x="2606" y="2668"/>
                  </a:lnTo>
                  <a:lnTo>
                    <a:pt x="2627" y="2664"/>
                  </a:lnTo>
                  <a:lnTo>
                    <a:pt x="2676" y="2710"/>
                  </a:lnTo>
                  <a:lnTo>
                    <a:pt x="2685" y="2757"/>
                  </a:lnTo>
                  <a:lnTo>
                    <a:pt x="2698" y="2723"/>
                  </a:lnTo>
                  <a:lnTo>
                    <a:pt x="2734" y="2702"/>
                  </a:lnTo>
                  <a:lnTo>
                    <a:pt x="2789" y="2708"/>
                  </a:lnTo>
                  <a:lnTo>
                    <a:pt x="2749" y="2681"/>
                  </a:lnTo>
                  <a:lnTo>
                    <a:pt x="2685" y="2672"/>
                  </a:lnTo>
                  <a:lnTo>
                    <a:pt x="2650" y="2627"/>
                  </a:lnTo>
                  <a:lnTo>
                    <a:pt x="2612" y="2602"/>
                  </a:lnTo>
                  <a:lnTo>
                    <a:pt x="2610" y="2572"/>
                  </a:lnTo>
                  <a:lnTo>
                    <a:pt x="2661" y="2518"/>
                  </a:lnTo>
                  <a:lnTo>
                    <a:pt x="2655" y="2486"/>
                  </a:lnTo>
                  <a:lnTo>
                    <a:pt x="2650" y="2301"/>
                  </a:lnTo>
                  <a:lnTo>
                    <a:pt x="2633" y="2250"/>
                  </a:lnTo>
                  <a:lnTo>
                    <a:pt x="2650" y="2194"/>
                  </a:lnTo>
                  <a:lnTo>
                    <a:pt x="2746" y="2186"/>
                  </a:lnTo>
                  <a:lnTo>
                    <a:pt x="2779" y="2211"/>
                  </a:lnTo>
                  <a:lnTo>
                    <a:pt x="2853" y="2229"/>
                  </a:lnTo>
                  <a:lnTo>
                    <a:pt x="2926" y="2235"/>
                  </a:lnTo>
                  <a:lnTo>
                    <a:pt x="3007" y="2265"/>
                  </a:lnTo>
                  <a:lnTo>
                    <a:pt x="3105" y="2261"/>
                  </a:lnTo>
                  <a:lnTo>
                    <a:pt x="3184" y="2224"/>
                  </a:lnTo>
                  <a:lnTo>
                    <a:pt x="3231" y="2231"/>
                  </a:lnTo>
                  <a:lnTo>
                    <a:pt x="3280" y="2273"/>
                  </a:lnTo>
                  <a:lnTo>
                    <a:pt x="3382" y="2284"/>
                  </a:lnTo>
                  <a:lnTo>
                    <a:pt x="3429" y="2314"/>
                  </a:lnTo>
                  <a:lnTo>
                    <a:pt x="3483" y="2297"/>
                  </a:lnTo>
                  <a:lnTo>
                    <a:pt x="3483" y="2273"/>
                  </a:lnTo>
                  <a:lnTo>
                    <a:pt x="3436" y="2241"/>
                  </a:lnTo>
                  <a:lnTo>
                    <a:pt x="3369" y="2241"/>
                  </a:lnTo>
                  <a:lnTo>
                    <a:pt x="3290" y="2224"/>
                  </a:lnTo>
                  <a:lnTo>
                    <a:pt x="3269" y="2196"/>
                  </a:lnTo>
                  <a:lnTo>
                    <a:pt x="3276" y="2179"/>
                  </a:lnTo>
                  <a:lnTo>
                    <a:pt x="3316" y="2179"/>
                  </a:lnTo>
                  <a:lnTo>
                    <a:pt x="3389" y="2149"/>
                  </a:lnTo>
                  <a:lnTo>
                    <a:pt x="3566" y="2130"/>
                  </a:lnTo>
                  <a:lnTo>
                    <a:pt x="3685" y="2120"/>
                  </a:lnTo>
                  <a:lnTo>
                    <a:pt x="3779" y="2154"/>
                  </a:lnTo>
                  <a:lnTo>
                    <a:pt x="3837" y="2203"/>
                  </a:lnTo>
                  <a:lnTo>
                    <a:pt x="3881" y="2181"/>
                  </a:lnTo>
                  <a:lnTo>
                    <a:pt x="3943" y="2167"/>
                  </a:lnTo>
                  <a:lnTo>
                    <a:pt x="3911" y="2135"/>
                  </a:lnTo>
                  <a:lnTo>
                    <a:pt x="3884" y="2137"/>
                  </a:lnTo>
                  <a:lnTo>
                    <a:pt x="3839" y="2115"/>
                  </a:lnTo>
                  <a:lnTo>
                    <a:pt x="3841" y="2086"/>
                  </a:lnTo>
                  <a:lnTo>
                    <a:pt x="3790" y="2056"/>
                  </a:lnTo>
                  <a:lnTo>
                    <a:pt x="3728" y="2054"/>
                  </a:lnTo>
                  <a:lnTo>
                    <a:pt x="3694" y="2034"/>
                  </a:lnTo>
                  <a:lnTo>
                    <a:pt x="3561" y="2045"/>
                  </a:lnTo>
                  <a:lnTo>
                    <a:pt x="3559" y="2026"/>
                  </a:lnTo>
                  <a:lnTo>
                    <a:pt x="3585" y="2002"/>
                  </a:lnTo>
                  <a:lnTo>
                    <a:pt x="3615" y="1932"/>
                  </a:lnTo>
                  <a:lnTo>
                    <a:pt x="3674" y="1925"/>
                  </a:lnTo>
                  <a:lnTo>
                    <a:pt x="3728" y="1879"/>
                  </a:lnTo>
                  <a:lnTo>
                    <a:pt x="3755" y="1812"/>
                  </a:lnTo>
                  <a:lnTo>
                    <a:pt x="3890" y="1731"/>
                  </a:lnTo>
                  <a:lnTo>
                    <a:pt x="3965" y="1727"/>
                  </a:lnTo>
                  <a:lnTo>
                    <a:pt x="4088" y="1667"/>
                  </a:lnTo>
                  <a:lnTo>
                    <a:pt x="4090" y="1635"/>
                  </a:lnTo>
                  <a:lnTo>
                    <a:pt x="3943" y="1695"/>
                  </a:lnTo>
                  <a:lnTo>
                    <a:pt x="3847" y="1704"/>
                  </a:lnTo>
                  <a:lnTo>
                    <a:pt x="3709" y="1806"/>
                  </a:lnTo>
                  <a:lnTo>
                    <a:pt x="3707" y="1861"/>
                  </a:lnTo>
                  <a:lnTo>
                    <a:pt x="3681" y="1861"/>
                  </a:lnTo>
                  <a:lnTo>
                    <a:pt x="3662" y="1808"/>
                  </a:lnTo>
                  <a:lnTo>
                    <a:pt x="3642" y="1804"/>
                  </a:lnTo>
                  <a:lnTo>
                    <a:pt x="3610" y="1855"/>
                  </a:lnTo>
                  <a:lnTo>
                    <a:pt x="3563" y="1861"/>
                  </a:lnTo>
                  <a:lnTo>
                    <a:pt x="3495" y="1940"/>
                  </a:lnTo>
                  <a:lnTo>
                    <a:pt x="3523" y="1941"/>
                  </a:lnTo>
                  <a:lnTo>
                    <a:pt x="3532" y="1966"/>
                  </a:lnTo>
                  <a:lnTo>
                    <a:pt x="3440" y="2037"/>
                  </a:lnTo>
                  <a:lnTo>
                    <a:pt x="3386" y="2045"/>
                  </a:lnTo>
                  <a:lnTo>
                    <a:pt x="3201" y="2120"/>
                  </a:lnTo>
                  <a:lnTo>
                    <a:pt x="3146" y="2132"/>
                  </a:lnTo>
                  <a:lnTo>
                    <a:pt x="3098" y="2122"/>
                  </a:lnTo>
                  <a:lnTo>
                    <a:pt x="2947" y="2126"/>
                  </a:lnTo>
                  <a:lnTo>
                    <a:pt x="2881" y="2058"/>
                  </a:lnTo>
                  <a:lnTo>
                    <a:pt x="2808" y="2068"/>
                  </a:lnTo>
                  <a:lnTo>
                    <a:pt x="2766" y="2060"/>
                  </a:lnTo>
                  <a:lnTo>
                    <a:pt x="2761" y="2019"/>
                  </a:lnTo>
                  <a:lnTo>
                    <a:pt x="2830" y="1955"/>
                  </a:lnTo>
                  <a:lnTo>
                    <a:pt x="2896" y="1953"/>
                  </a:lnTo>
                  <a:lnTo>
                    <a:pt x="2941" y="1934"/>
                  </a:lnTo>
                  <a:lnTo>
                    <a:pt x="3035" y="1925"/>
                  </a:lnTo>
                  <a:lnTo>
                    <a:pt x="3079" y="1879"/>
                  </a:lnTo>
                  <a:lnTo>
                    <a:pt x="3043" y="1876"/>
                  </a:lnTo>
                  <a:lnTo>
                    <a:pt x="2979" y="1900"/>
                  </a:lnTo>
                  <a:lnTo>
                    <a:pt x="2921" y="1893"/>
                  </a:lnTo>
                  <a:lnTo>
                    <a:pt x="2853" y="1919"/>
                  </a:lnTo>
                  <a:lnTo>
                    <a:pt x="2804" y="1908"/>
                  </a:lnTo>
                  <a:lnTo>
                    <a:pt x="2804" y="1864"/>
                  </a:lnTo>
                  <a:lnTo>
                    <a:pt x="2866" y="1832"/>
                  </a:lnTo>
                  <a:lnTo>
                    <a:pt x="2821" y="1827"/>
                  </a:lnTo>
                  <a:lnTo>
                    <a:pt x="2740" y="1849"/>
                  </a:lnTo>
                  <a:lnTo>
                    <a:pt x="2732" y="1925"/>
                  </a:lnTo>
                  <a:lnTo>
                    <a:pt x="2657" y="1998"/>
                  </a:lnTo>
                  <a:lnTo>
                    <a:pt x="2578" y="2002"/>
                  </a:lnTo>
                  <a:lnTo>
                    <a:pt x="2465" y="1966"/>
                  </a:lnTo>
                  <a:lnTo>
                    <a:pt x="2367" y="1962"/>
                  </a:lnTo>
                  <a:lnTo>
                    <a:pt x="2322" y="1913"/>
                  </a:lnTo>
                  <a:lnTo>
                    <a:pt x="2324" y="1881"/>
                  </a:lnTo>
                  <a:lnTo>
                    <a:pt x="2264" y="1879"/>
                  </a:lnTo>
                  <a:lnTo>
                    <a:pt x="2207" y="1834"/>
                  </a:lnTo>
                  <a:lnTo>
                    <a:pt x="2213" y="1806"/>
                  </a:lnTo>
                  <a:lnTo>
                    <a:pt x="2256" y="1770"/>
                  </a:lnTo>
                  <a:lnTo>
                    <a:pt x="2290" y="1708"/>
                  </a:lnTo>
                  <a:lnTo>
                    <a:pt x="2369" y="1665"/>
                  </a:lnTo>
                  <a:lnTo>
                    <a:pt x="2414" y="1606"/>
                  </a:lnTo>
                  <a:lnTo>
                    <a:pt x="2486" y="1565"/>
                  </a:lnTo>
                  <a:lnTo>
                    <a:pt x="2516" y="1531"/>
                  </a:lnTo>
                  <a:lnTo>
                    <a:pt x="2569" y="1546"/>
                  </a:lnTo>
                  <a:lnTo>
                    <a:pt x="2672" y="1554"/>
                  </a:lnTo>
                  <a:lnTo>
                    <a:pt x="2704" y="1537"/>
                  </a:lnTo>
                  <a:lnTo>
                    <a:pt x="2755" y="1541"/>
                  </a:lnTo>
                  <a:lnTo>
                    <a:pt x="2849" y="1595"/>
                  </a:lnTo>
                  <a:lnTo>
                    <a:pt x="2938" y="1597"/>
                  </a:lnTo>
                  <a:lnTo>
                    <a:pt x="2983" y="1612"/>
                  </a:lnTo>
                  <a:lnTo>
                    <a:pt x="3066" y="1603"/>
                  </a:lnTo>
                  <a:lnTo>
                    <a:pt x="3077" y="1588"/>
                  </a:lnTo>
                  <a:lnTo>
                    <a:pt x="3039" y="1563"/>
                  </a:lnTo>
                  <a:lnTo>
                    <a:pt x="2941" y="1569"/>
                  </a:lnTo>
                  <a:lnTo>
                    <a:pt x="2832" y="1548"/>
                  </a:lnTo>
                  <a:lnTo>
                    <a:pt x="2768" y="1509"/>
                  </a:lnTo>
                  <a:lnTo>
                    <a:pt x="2700" y="1507"/>
                  </a:lnTo>
                  <a:lnTo>
                    <a:pt x="2601" y="1518"/>
                  </a:lnTo>
                  <a:lnTo>
                    <a:pt x="2491" y="1495"/>
                  </a:lnTo>
                  <a:lnTo>
                    <a:pt x="2461" y="1493"/>
                  </a:lnTo>
                  <a:lnTo>
                    <a:pt x="2435" y="1525"/>
                  </a:lnTo>
                  <a:lnTo>
                    <a:pt x="2382" y="1584"/>
                  </a:lnTo>
                  <a:lnTo>
                    <a:pt x="2294" y="1638"/>
                  </a:lnTo>
                  <a:lnTo>
                    <a:pt x="2198" y="1684"/>
                  </a:lnTo>
                  <a:lnTo>
                    <a:pt x="2138" y="1763"/>
                  </a:lnTo>
                  <a:lnTo>
                    <a:pt x="2119" y="1772"/>
                  </a:lnTo>
                  <a:lnTo>
                    <a:pt x="2075" y="1753"/>
                  </a:lnTo>
                  <a:lnTo>
                    <a:pt x="2008" y="1661"/>
                  </a:lnTo>
                  <a:lnTo>
                    <a:pt x="1976" y="1653"/>
                  </a:lnTo>
                  <a:lnTo>
                    <a:pt x="1945" y="1625"/>
                  </a:lnTo>
                  <a:lnTo>
                    <a:pt x="1925" y="1561"/>
                  </a:lnTo>
                  <a:lnTo>
                    <a:pt x="1923" y="1488"/>
                  </a:lnTo>
                  <a:lnTo>
                    <a:pt x="1898" y="1458"/>
                  </a:lnTo>
                  <a:lnTo>
                    <a:pt x="1891" y="1390"/>
                  </a:lnTo>
                  <a:lnTo>
                    <a:pt x="1912" y="1369"/>
                  </a:lnTo>
                  <a:lnTo>
                    <a:pt x="1962" y="1381"/>
                  </a:lnTo>
                  <a:lnTo>
                    <a:pt x="2015" y="1369"/>
                  </a:lnTo>
                  <a:lnTo>
                    <a:pt x="2045" y="1392"/>
                  </a:lnTo>
                  <a:lnTo>
                    <a:pt x="2198" y="1390"/>
                  </a:lnTo>
                  <a:lnTo>
                    <a:pt x="2275" y="1441"/>
                  </a:lnTo>
                  <a:lnTo>
                    <a:pt x="2320" y="1443"/>
                  </a:lnTo>
                  <a:lnTo>
                    <a:pt x="2348" y="1460"/>
                  </a:lnTo>
                  <a:lnTo>
                    <a:pt x="2395" y="1463"/>
                  </a:lnTo>
                  <a:lnTo>
                    <a:pt x="2458" y="1431"/>
                  </a:lnTo>
                  <a:lnTo>
                    <a:pt x="2520" y="1452"/>
                  </a:lnTo>
                  <a:lnTo>
                    <a:pt x="2535" y="1437"/>
                  </a:lnTo>
                  <a:lnTo>
                    <a:pt x="2586" y="1424"/>
                  </a:lnTo>
                  <a:lnTo>
                    <a:pt x="2616" y="1403"/>
                  </a:lnTo>
                  <a:lnTo>
                    <a:pt x="2719" y="1381"/>
                  </a:lnTo>
                  <a:lnTo>
                    <a:pt x="2815" y="1364"/>
                  </a:lnTo>
                  <a:lnTo>
                    <a:pt x="2828" y="1333"/>
                  </a:lnTo>
                  <a:lnTo>
                    <a:pt x="2825" y="1301"/>
                  </a:lnTo>
                  <a:lnTo>
                    <a:pt x="2794" y="1313"/>
                  </a:lnTo>
                  <a:lnTo>
                    <a:pt x="2766" y="1320"/>
                  </a:lnTo>
                  <a:lnTo>
                    <a:pt x="2730" y="1343"/>
                  </a:lnTo>
                  <a:lnTo>
                    <a:pt x="2666" y="1358"/>
                  </a:lnTo>
                  <a:lnTo>
                    <a:pt x="2563" y="1350"/>
                  </a:lnTo>
                  <a:lnTo>
                    <a:pt x="2484" y="1399"/>
                  </a:lnTo>
                  <a:lnTo>
                    <a:pt x="2448" y="1405"/>
                  </a:lnTo>
                  <a:lnTo>
                    <a:pt x="2377" y="1394"/>
                  </a:lnTo>
                  <a:lnTo>
                    <a:pt x="2352" y="1407"/>
                  </a:lnTo>
                  <a:lnTo>
                    <a:pt x="2307" y="1405"/>
                  </a:lnTo>
                  <a:lnTo>
                    <a:pt x="2249" y="1352"/>
                  </a:lnTo>
                  <a:lnTo>
                    <a:pt x="2211" y="1352"/>
                  </a:lnTo>
                  <a:lnTo>
                    <a:pt x="2190" y="1337"/>
                  </a:lnTo>
                  <a:lnTo>
                    <a:pt x="2128" y="1339"/>
                  </a:lnTo>
                  <a:lnTo>
                    <a:pt x="2047" y="1294"/>
                  </a:lnTo>
                  <a:lnTo>
                    <a:pt x="1989" y="1320"/>
                  </a:lnTo>
                  <a:lnTo>
                    <a:pt x="1936" y="1292"/>
                  </a:lnTo>
                  <a:lnTo>
                    <a:pt x="1921" y="1256"/>
                  </a:lnTo>
                  <a:lnTo>
                    <a:pt x="1945" y="1230"/>
                  </a:lnTo>
                  <a:lnTo>
                    <a:pt x="1944" y="1166"/>
                  </a:lnTo>
                  <a:lnTo>
                    <a:pt x="1981" y="1140"/>
                  </a:lnTo>
                  <a:lnTo>
                    <a:pt x="2010" y="1141"/>
                  </a:lnTo>
                  <a:lnTo>
                    <a:pt x="2045" y="1183"/>
                  </a:lnTo>
                  <a:lnTo>
                    <a:pt x="2122" y="1179"/>
                  </a:lnTo>
                  <a:lnTo>
                    <a:pt x="2154" y="1164"/>
                  </a:lnTo>
                  <a:lnTo>
                    <a:pt x="2109" y="1130"/>
                  </a:lnTo>
                  <a:lnTo>
                    <a:pt x="2066" y="1128"/>
                  </a:lnTo>
                  <a:lnTo>
                    <a:pt x="2030" y="1083"/>
                  </a:lnTo>
                  <a:lnTo>
                    <a:pt x="2045" y="1061"/>
                  </a:lnTo>
                  <a:lnTo>
                    <a:pt x="2117" y="1062"/>
                  </a:lnTo>
                  <a:lnTo>
                    <a:pt x="2183" y="1004"/>
                  </a:lnTo>
                  <a:lnTo>
                    <a:pt x="2271" y="1006"/>
                  </a:lnTo>
                  <a:lnTo>
                    <a:pt x="2307" y="974"/>
                  </a:lnTo>
                  <a:lnTo>
                    <a:pt x="2358" y="972"/>
                  </a:lnTo>
                  <a:lnTo>
                    <a:pt x="2390" y="991"/>
                  </a:lnTo>
                  <a:lnTo>
                    <a:pt x="2433" y="981"/>
                  </a:lnTo>
                  <a:lnTo>
                    <a:pt x="2433" y="949"/>
                  </a:lnTo>
                  <a:lnTo>
                    <a:pt x="2407" y="927"/>
                  </a:lnTo>
                  <a:lnTo>
                    <a:pt x="2298" y="944"/>
                  </a:lnTo>
                  <a:lnTo>
                    <a:pt x="2209" y="951"/>
                  </a:lnTo>
                  <a:lnTo>
                    <a:pt x="2139" y="980"/>
                  </a:lnTo>
                  <a:lnTo>
                    <a:pt x="2092" y="987"/>
                  </a:lnTo>
                  <a:lnTo>
                    <a:pt x="2060" y="1019"/>
                  </a:lnTo>
                  <a:lnTo>
                    <a:pt x="2017" y="1019"/>
                  </a:lnTo>
                  <a:lnTo>
                    <a:pt x="2019" y="981"/>
                  </a:lnTo>
                  <a:lnTo>
                    <a:pt x="2006" y="931"/>
                  </a:lnTo>
                  <a:lnTo>
                    <a:pt x="2066" y="906"/>
                  </a:lnTo>
                  <a:lnTo>
                    <a:pt x="2141" y="848"/>
                  </a:lnTo>
                  <a:lnTo>
                    <a:pt x="2220" y="842"/>
                  </a:lnTo>
                  <a:lnTo>
                    <a:pt x="2262" y="821"/>
                  </a:lnTo>
                  <a:lnTo>
                    <a:pt x="2205" y="818"/>
                  </a:lnTo>
                  <a:lnTo>
                    <a:pt x="2183" y="793"/>
                  </a:lnTo>
                  <a:lnTo>
                    <a:pt x="2192" y="724"/>
                  </a:lnTo>
                  <a:lnTo>
                    <a:pt x="2168" y="733"/>
                  </a:lnTo>
                  <a:lnTo>
                    <a:pt x="2156" y="784"/>
                  </a:lnTo>
                  <a:lnTo>
                    <a:pt x="2130" y="801"/>
                  </a:lnTo>
                  <a:lnTo>
                    <a:pt x="2115" y="752"/>
                  </a:lnTo>
                  <a:lnTo>
                    <a:pt x="2087" y="756"/>
                  </a:lnTo>
                  <a:lnTo>
                    <a:pt x="2062" y="782"/>
                  </a:lnTo>
                  <a:lnTo>
                    <a:pt x="2010" y="788"/>
                  </a:lnTo>
                  <a:lnTo>
                    <a:pt x="2010" y="831"/>
                  </a:lnTo>
                  <a:lnTo>
                    <a:pt x="1989" y="863"/>
                  </a:lnTo>
                  <a:lnTo>
                    <a:pt x="1923" y="882"/>
                  </a:lnTo>
                  <a:lnTo>
                    <a:pt x="1917" y="833"/>
                  </a:lnTo>
                  <a:lnTo>
                    <a:pt x="1923" y="780"/>
                  </a:lnTo>
                  <a:lnTo>
                    <a:pt x="1902" y="774"/>
                  </a:lnTo>
                  <a:lnTo>
                    <a:pt x="1891" y="727"/>
                  </a:lnTo>
                  <a:lnTo>
                    <a:pt x="1906" y="712"/>
                  </a:lnTo>
                  <a:lnTo>
                    <a:pt x="1942" y="731"/>
                  </a:lnTo>
                  <a:lnTo>
                    <a:pt x="1949" y="671"/>
                  </a:lnTo>
                  <a:lnTo>
                    <a:pt x="1993" y="652"/>
                  </a:lnTo>
                  <a:lnTo>
                    <a:pt x="2051" y="654"/>
                  </a:lnTo>
                  <a:lnTo>
                    <a:pt x="2075" y="605"/>
                  </a:lnTo>
                  <a:lnTo>
                    <a:pt x="2138" y="577"/>
                  </a:lnTo>
                  <a:lnTo>
                    <a:pt x="2181" y="582"/>
                  </a:lnTo>
                  <a:lnTo>
                    <a:pt x="2256" y="541"/>
                  </a:lnTo>
                  <a:lnTo>
                    <a:pt x="2363" y="533"/>
                  </a:lnTo>
                  <a:lnTo>
                    <a:pt x="2388" y="513"/>
                  </a:lnTo>
                  <a:lnTo>
                    <a:pt x="2429" y="528"/>
                  </a:lnTo>
                  <a:lnTo>
                    <a:pt x="2435" y="565"/>
                  </a:lnTo>
                  <a:lnTo>
                    <a:pt x="2416" y="592"/>
                  </a:lnTo>
                  <a:lnTo>
                    <a:pt x="2412" y="712"/>
                  </a:lnTo>
                  <a:lnTo>
                    <a:pt x="2448" y="701"/>
                  </a:lnTo>
                  <a:lnTo>
                    <a:pt x="2473" y="624"/>
                  </a:lnTo>
                  <a:lnTo>
                    <a:pt x="2506" y="594"/>
                  </a:lnTo>
                  <a:lnTo>
                    <a:pt x="2523" y="618"/>
                  </a:lnTo>
                  <a:lnTo>
                    <a:pt x="2506" y="641"/>
                  </a:lnTo>
                  <a:lnTo>
                    <a:pt x="2514" y="678"/>
                  </a:lnTo>
                  <a:lnTo>
                    <a:pt x="2544" y="658"/>
                  </a:lnTo>
                  <a:lnTo>
                    <a:pt x="2544" y="616"/>
                  </a:lnTo>
                  <a:lnTo>
                    <a:pt x="2559" y="592"/>
                  </a:lnTo>
                  <a:lnTo>
                    <a:pt x="2552" y="556"/>
                  </a:lnTo>
                  <a:lnTo>
                    <a:pt x="2561" y="496"/>
                  </a:lnTo>
                  <a:lnTo>
                    <a:pt x="2593" y="488"/>
                  </a:lnTo>
                  <a:lnTo>
                    <a:pt x="2659" y="430"/>
                  </a:lnTo>
                  <a:lnTo>
                    <a:pt x="2685" y="436"/>
                  </a:lnTo>
                  <a:lnTo>
                    <a:pt x="2691" y="481"/>
                  </a:lnTo>
                  <a:lnTo>
                    <a:pt x="2691" y="543"/>
                  </a:lnTo>
                  <a:lnTo>
                    <a:pt x="2736" y="569"/>
                  </a:lnTo>
                  <a:lnTo>
                    <a:pt x="2747" y="633"/>
                  </a:lnTo>
                  <a:lnTo>
                    <a:pt x="2734" y="673"/>
                  </a:lnTo>
                  <a:lnTo>
                    <a:pt x="2751" y="710"/>
                  </a:lnTo>
                  <a:lnTo>
                    <a:pt x="2746" y="750"/>
                  </a:lnTo>
                  <a:lnTo>
                    <a:pt x="2781" y="778"/>
                  </a:lnTo>
                  <a:lnTo>
                    <a:pt x="2800" y="761"/>
                  </a:lnTo>
                  <a:lnTo>
                    <a:pt x="2779" y="724"/>
                  </a:lnTo>
                  <a:lnTo>
                    <a:pt x="2778" y="665"/>
                  </a:lnTo>
                  <a:lnTo>
                    <a:pt x="2808" y="650"/>
                  </a:lnTo>
                  <a:lnTo>
                    <a:pt x="2860" y="567"/>
                  </a:lnTo>
                  <a:lnTo>
                    <a:pt x="2889" y="565"/>
                  </a:lnTo>
                  <a:lnTo>
                    <a:pt x="2934" y="635"/>
                  </a:lnTo>
                  <a:lnTo>
                    <a:pt x="2936" y="699"/>
                  </a:lnTo>
                  <a:lnTo>
                    <a:pt x="2922" y="752"/>
                  </a:lnTo>
                  <a:lnTo>
                    <a:pt x="2949" y="778"/>
                  </a:lnTo>
                  <a:lnTo>
                    <a:pt x="2960" y="814"/>
                  </a:lnTo>
                  <a:lnTo>
                    <a:pt x="2985" y="784"/>
                  </a:lnTo>
                  <a:lnTo>
                    <a:pt x="2981" y="714"/>
                  </a:lnTo>
                  <a:lnTo>
                    <a:pt x="3013" y="708"/>
                  </a:lnTo>
                  <a:lnTo>
                    <a:pt x="3043" y="686"/>
                  </a:lnTo>
                  <a:lnTo>
                    <a:pt x="3054" y="718"/>
                  </a:lnTo>
                  <a:lnTo>
                    <a:pt x="3037" y="737"/>
                  </a:lnTo>
                  <a:lnTo>
                    <a:pt x="3043" y="784"/>
                  </a:lnTo>
                  <a:lnTo>
                    <a:pt x="3066" y="810"/>
                  </a:lnTo>
                  <a:lnTo>
                    <a:pt x="3103" y="761"/>
                  </a:lnTo>
                  <a:lnTo>
                    <a:pt x="3128" y="761"/>
                  </a:lnTo>
                  <a:lnTo>
                    <a:pt x="3120" y="818"/>
                  </a:lnTo>
                  <a:lnTo>
                    <a:pt x="3146" y="788"/>
                  </a:lnTo>
                  <a:lnTo>
                    <a:pt x="3145" y="727"/>
                  </a:lnTo>
                  <a:lnTo>
                    <a:pt x="3101" y="656"/>
                  </a:lnTo>
                  <a:lnTo>
                    <a:pt x="3077" y="656"/>
                  </a:lnTo>
                  <a:lnTo>
                    <a:pt x="3052" y="618"/>
                  </a:lnTo>
                  <a:lnTo>
                    <a:pt x="3050" y="564"/>
                  </a:lnTo>
                  <a:lnTo>
                    <a:pt x="3018" y="526"/>
                  </a:lnTo>
                  <a:lnTo>
                    <a:pt x="2996" y="481"/>
                  </a:lnTo>
                  <a:lnTo>
                    <a:pt x="2970" y="454"/>
                  </a:lnTo>
                  <a:lnTo>
                    <a:pt x="2981" y="396"/>
                  </a:lnTo>
                  <a:lnTo>
                    <a:pt x="3032" y="400"/>
                  </a:lnTo>
                  <a:lnTo>
                    <a:pt x="3067" y="434"/>
                  </a:lnTo>
                  <a:lnTo>
                    <a:pt x="3122" y="417"/>
                  </a:lnTo>
                  <a:lnTo>
                    <a:pt x="3165" y="432"/>
                  </a:lnTo>
                  <a:lnTo>
                    <a:pt x="3186" y="405"/>
                  </a:lnTo>
                  <a:lnTo>
                    <a:pt x="3192" y="313"/>
                  </a:lnTo>
                  <a:lnTo>
                    <a:pt x="3152" y="276"/>
                  </a:lnTo>
                  <a:lnTo>
                    <a:pt x="3169" y="228"/>
                  </a:lnTo>
                  <a:lnTo>
                    <a:pt x="3233" y="212"/>
                  </a:lnTo>
                  <a:lnTo>
                    <a:pt x="3252" y="227"/>
                  </a:lnTo>
                  <a:lnTo>
                    <a:pt x="3344" y="240"/>
                  </a:lnTo>
                  <a:lnTo>
                    <a:pt x="3384" y="268"/>
                  </a:lnTo>
                  <a:lnTo>
                    <a:pt x="3380" y="306"/>
                  </a:lnTo>
                  <a:lnTo>
                    <a:pt x="3342" y="340"/>
                  </a:lnTo>
                  <a:lnTo>
                    <a:pt x="3354" y="368"/>
                  </a:lnTo>
                  <a:lnTo>
                    <a:pt x="3450" y="402"/>
                  </a:lnTo>
                  <a:lnTo>
                    <a:pt x="3451" y="434"/>
                  </a:lnTo>
                  <a:lnTo>
                    <a:pt x="3436" y="503"/>
                  </a:lnTo>
                  <a:lnTo>
                    <a:pt x="3446" y="614"/>
                  </a:lnTo>
                  <a:lnTo>
                    <a:pt x="3489" y="601"/>
                  </a:lnTo>
                  <a:lnTo>
                    <a:pt x="3517" y="539"/>
                  </a:lnTo>
                  <a:lnTo>
                    <a:pt x="3538" y="541"/>
                  </a:lnTo>
                  <a:lnTo>
                    <a:pt x="3540" y="586"/>
                  </a:lnTo>
                  <a:lnTo>
                    <a:pt x="3561" y="614"/>
                  </a:lnTo>
                  <a:lnTo>
                    <a:pt x="3602" y="592"/>
                  </a:lnTo>
                  <a:lnTo>
                    <a:pt x="3625" y="552"/>
                  </a:lnTo>
                  <a:lnTo>
                    <a:pt x="3677" y="528"/>
                  </a:lnTo>
                  <a:lnTo>
                    <a:pt x="3691" y="501"/>
                  </a:lnTo>
                  <a:lnTo>
                    <a:pt x="3659" y="404"/>
                  </a:lnTo>
                  <a:lnTo>
                    <a:pt x="3689" y="368"/>
                  </a:lnTo>
                  <a:lnTo>
                    <a:pt x="3726" y="366"/>
                  </a:lnTo>
                  <a:lnTo>
                    <a:pt x="3749" y="385"/>
                  </a:lnTo>
                  <a:lnTo>
                    <a:pt x="3835" y="394"/>
                  </a:lnTo>
                  <a:lnTo>
                    <a:pt x="3832" y="355"/>
                  </a:lnTo>
                  <a:lnTo>
                    <a:pt x="3751" y="298"/>
                  </a:lnTo>
                  <a:lnTo>
                    <a:pt x="3736" y="230"/>
                  </a:lnTo>
                  <a:lnTo>
                    <a:pt x="3753" y="206"/>
                  </a:lnTo>
                  <a:lnTo>
                    <a:pt x="3766" y="155"/>
                  </a:lnTo>
                  <a:lnTo>
                    <a:pt x="3800" y="151"/>
                  </a:lnTo>
                  <a:lnTo>
                    <a:pt x="3896" y="204"/>
                  </a:lnTo>
                  <a:lnTo>
                    <a:pt x="3907" y="281"/>
                  </a:lnTo>
                  <a:lnTo>
                    <a:pt x="3920" y="334"/>
                  </a:lnTo>
                  <a:lnTo>
                    <a:pt x="3915" y="396"/>
                  </a:lnTo>
                  <a:lnTo>
                    <a:pt x="3939" y="434"/>
                  </a:lnTo>
                  <a:lnTo>
                    <a:pt x="3952" y="501"/>
                  </a:lnTo>
                  <a:lnTo>
                    <a:pt x="3977" y="545"/>
                  </a:lnTo>
                  <a:lnTo>
                    <a:pt x="3999" y="524"/>
                  </a:lnTo>
                  <a:lnTo>
                    <a:pt x="4001" y="466"/>
                  </a:lnTo>
                  <a:lnTo>
                    <a:pt x="3992" y="424"/>
                  </a:lnTo>
                  <a:lnTo>
                    <a:pt x="3986" y="358"/>
                  </a:lnTo>
                  <a:lnTo>
                    <a:pt x="3958" y="285"/>
                  </a:lnTo>
                  <a:lnTo>
                    <a:pt x="3969" y="196"/>
                  </a:lnTo>
                  <a:lnTo>
                    <a:pt x="3962" y="104"/>
                  </a:lnTo>
                  <a:lnTo>
                    <a:pt x="3980" y="50"/>
                  </a:lnTo>
                  <a:lnTo>
                    <a:pt x="4012" y="52"/>
                  </a:lnTo>
                  <a:lnTo>
                    <a:pt x="4063" y="97"/>
                  </a:lnTo>
                  <a:lnTo>
                    <a:pt x="4095" y="97"/>
                  </a:lnTo>
                  <a:lnTo>
                    <a:pt x="4114" y="114"/>
                  </a:lnTo>
                  <a:lnTo>
                    <a:pt x="4116" y="185"/>
                  </a:lnTo>
                  <a:lnTo>
                    <a:pt x="4146" y="238"/>
                  </a:lnTo>
                  <a:lnTo>
                    <a:pt x="4137" y="300"/>
                  </a:lnTo>
                  <a:lnTo>
                    <a:pt x="4146" y="381"/>
                  </a:lnTo>
                  <a:lnTo>
                    <a:pt x="4171" y="392"/>
                  </a:lnTo>
                  <a:lnTo>
                    <a:pt x="4169" y="349"/>
                  </a:lnTo>
                  <a:lnTo>
                    <a:pt x="4186" y="313"/>
                  </a:lnTo>
                  <a:lnTo>
                    <a:pt x="4206" y="311"/>
                  </a:lnTo>
                  <a:lnTo>
                    <a:pt x="4297" y="415"/>
                  </a:lnTo>
                  <a:lnTo>
                    <a:pt x="4306" y="396"/>
                  </a:lnTo>
                  <a:lnTo>
                    <a:pt x="4346" y="387"/>
                  </a:lnTo>
                  <a:lnTo>
                    <a:pt x="4347" y="362"/>
                  </a:lnTo>
                  <a:lnTo>
                    <a:pt x="4312" y="353"/>
                  </a:lnTo>
                  <a:lnTo>
                    <a:pt x="4268" y="298"/>
                  </a:lnTo>
                  <a:lnTo>
                    <a:pt x="4283" y="279"/>
                  </a:lnTo>
                  <a:lnTo>
                    <a:pt x="4289" y="247"/>
                  </a:lnTo>
                  <a:lnTo>
                    <a:pt x="4231" y="198"/>
                  </a:lnTo>
                  <a:lnTo>
                    <a:pt x="4214" y="161"/>
                  </a:lnTo>
                  <a:lnTo>
                    <a:pt x="4229" y="140"/>
                  </a:lnTo>
                  <a:lnTo>
                    <a:pt x="4287" y="134"/>
                  </a:lnTo>
                  <a:lnTo>
                    <a:pt x="4261" y="110"/>
                  </a:lnTo>
                  <a:lnTo>
                    <a:pt x="4221" y="104"/>
                  </a:lnTo>
                  <a:lnTo>
                    <a:pt x="4189" y="65"/>
                  </a:lnTo>
                  <a:lnTo>
                    <a:pt x="4219" y="48"/>
                  </a:lnTo>
                  <a:lnTo>
                    <a:pt x="4265" y="48"/>
                  </a:lnTo>
                  <a:lnTo>
                    <a:pt x="4317" y="1"/>
                  </a:lnTo>
                  <a:lnTo>
                    <a:pt x="4427" y="20"/>
                  </a:lnTo>
                  <a:lnTo>
                    <a:pt x="4447" y="46"/>
                  </a:lnTo>
                  <a:lnTo>
                    <a:pt x="4445" y="100"/>
                  </a:lnTo>
                  <a:lnTo>
                    <a:pt x="4417" y="148"/>
                  </a:lnTo>
                  <a:lnTo>
                    <a:pt x="4430" y="172"/>
                  </a:lnTo>
                  <a:lnTo>
                    <a:pt x="4462" y="170"/>
                  </a:lnTo>
                  <a:lnTo>
                    <a:pt x="4500" y="104"/>
                  </a:lnTo>
                  <a:lnTo>
                    <a:pt x="4524" y="87"/>
                  </a:lnTo>
                  <a:lnTo>
                    <a:pt x="4541" y="114"/>
                  </a:lnTo>
                  <a:lnTo>
                    <a:pt x="4519" y="189"/>
                  </a:lnTo>
                  <a:lnTo>
                    <a:pt x="4545" y="206"/>
                  </a:lnTo>
                  <a:lnTo>
                    <a:pt x="4577" y="198"/>
                  </a:lnTo>
                  <a:lnTo>
                    <a:pt x="4588" y="176"/>
                  </a:lnTo>
                  <a:lnTo>
                    <a:pt x="4652" y="114"/>
                  </a:lnTo>
                  <a:lnTo>
                    <a:pt x="4671" y="138"/>
                  </a:lnTo>
                  <a:lnTo>
                    <a:pt x="4666" y="198"/>
                  </a:lnTo>
                  <a:lnTo>
                    <a:pt x="4641" y="242"/>
                  </a:lnTo>
                  <a:lnTo>
                    <a:pt x="4660" y="326"/>
                  </a:lnTo>
                  <a:lnTo>
                    <a:pt x="4632" y="364"/>
                  </a:lnTo>
                  <a:lnTo>
                    <a:pt x="4654" y="387"/>
                  </a:lnTo>
                  <a:lnTo>
                    <a:pt x="4711" y="375"/>
                  </a:lnTo>
                  <a:lnTo>
                    <a:pt x="4745" y="385"/>
                  </a:lnTo>
                  <a:lnTo>
                    <a:pt x="4767" y="364"/>
                  </a:lnTo>
                  <a:lnTo>
                    <a:pt x="4771" y="291"/>
                  </a:lnTo>
                  <a:lnTo>
                    <a:pt x="4799" y="200"/>
                  </a:lnTo>
                  <a:lnTo>
                    <a:pt x="4760" y="89"/>
                  </a:lnTo>
                  <a:lnTo>
                    <a:pt x="4771" y="20"/>
                  </a:lnTo>
                  <a:lnTo>
                    <a:pt x="4805" y="1"/>
                  </a:lnTo>
                  <a:lnTo>
                    <a:pt x="4841" y="25"/>
                  </a:lnTo>
                  <a:lnTo>
                    <a:pt x="4876" y="27"/>
                  </a:lnTo>
                  <a:lnTo>
                    <a:pt x="4925" y="44"/>
                  </a:lnTo>
                  <a:lnTo>
                    <a:pt x="4989" y="18"/>
                  </a:lnTo>
                  <a:lnTo>
                    <a:pt x="5048" y="33"/>
                  </a:lnTo>
                  <a:lnTo>
                    <a:pt x="5068" y="74"/>
                  </a:lnTo>
                  <a:lnTo>
                    <a:pt x="5134" y="97"/>
                  </a:lnTo>
                  <a:lnTo>
                    <a:pt x="5196" y="76"/>
                  </a:lnTo>
                  <a:lnTo>
                    <a:pt x="5259" y="119"/>
                  </a:lnTo>
                  <a:lnTo>
                    <a:pt x="5272" y="161"/>
                  </a:lnTo>
                  <a:lnTo>
                    <a:pt x="5292" y="187"/>
                  </a:lnTo>
                  <a:lnTo>
                    <a:pt x="5298" y="251"/>
                  </a:lnTo>
                  <a:lnTo>
                    <a:pt x="5272" y="309"/>
                  </a:lnTo>
                  <a:lnTo>
                    <a:pt x="5285" y="338"/>
                  </a:lnTo>
                  <a:lnTo>
                    <a:pt x="5324" y="328"/>
                  </a:lnTo>
                  <a:lnTo>
                    <a:pt x="5381" y="264"/>
                  </a:lnTo>
                  <a:lnTo>
                    <a:pt x="5460" y="208"/>
                  </a:lnTo>
                  <a:lnTo>
                    <a:pt x="5494" y="166"/>
                  </a:lnTo>
                  <a:lnTo>
                    <a:pt x="5543" y="164"/>
                  </a:lnTo>
                  <a:lnTo>
                    <a:pt x="5603" y="198"/>
                  </a:lnTo>
                  <a:lnTo>
                    <a:pt x="5667" y="200"/>
                  </a:lnTo>
                  <a:lnTo>
                    <a:pt x="5660" y="234"/>
                  </a:lnTo>
                  <a:lnTo>
                    <a:pt x="5605" y="291"/>
                  </a:lnTo>
                  <a:lnTo>
                    <a:pt x="5635" y="338"/>
                  </a:lnTo>
                  <a:lnTo>
                    <a:pt x="5658" y="323"/>
                  </a:lnTo>
                  <a:lnTo>
                    <a:pt x="5671" y="277"/>
                  </a:lnTo>
                  <a:lnTo>
                    <a:pt x="5727" y="234"/>
                  </a:lnTo>
                  <a:lnTo>
                    <a:pt x="5778" y="215"/>
                  </a:lnTo>
                  <a:lnTo>
                    <a:pt x="5857" y="251"/>
                  </a:lnTo>
                  <a:lnTo>
                    <a:pt x="5953" y="270"/>
                  </a:lnTo>
                  <a:lnTo>
                    <a:pt x="5985" y="306"/>
                  </a:lnTo>
                  <a:lnTo>
                    <a:pt x="5959" y="332"/>
                  </a:lnTo>
                  <a:lnTo>
                    <a:pt x="5934" y="336"/>
                  </a:lnTo>
                  <a:lnTo>
                    <a:pt x="5948" y="375"/>
                  </a:lnTo>
                  <a:lnTo>
                    <a:pt x="5912" y="407"/>
                  </a:lnTo>
                  <a:lnTo>
                    <a:pt x="5938" y="441"/>
                  </a:lnTo>
                  <a:lnTo>
                    <a:pt x="5968" y="415"/>
                  </a:lnTo>
                  <a:lnTo>
                    <a:pt x="6017" y="392"/>
                  </a:lnTo>
                  <a:lnTo>
                    <a:pt x="6027" y="449"/>
                  </a:lnTo>
                  <a:lnTo>
                    <a:pt x="6059" y="460"/>
                  </a:lnTo>
                  <a:lnTo>
                    <a:pt x="6089" y="419"/>
                  </a:lnTo>
                  <a:lnTo>
                    <a:pt x="6166" y="407"/>
                  </a:lnTo>
                  <a:lnTo>
                    <a:pt x="6170" y="447"/>
                  </a:lnTo>
                  <a:lnTo>
                    <a:pt x="6141" y="477"/>
                  </a:lnTo>
                  <a:lnTo>
                    <a:pt x="6153" y="516"/>
                  </a:lnTo>
                  <a:lnTo>
                    <a:pt x="6189" y="526"/>
                  </a:lnTo>
                  <a:lnTo>
                    <a:pt x="6209" y="501"/>
                  </a:lnTo>
                  <a:lnTo>
                    <a:pt x="6253" y="471"/>
                  </a:lnTo>
                  <a:lnTo>
                    <a:pt x="6275" y="471"/>
                  </a:lnTo>
                  <a:lnTo>
                    <a:pt x="6294" y="513"/>
                  </a:lnTo>
                  <a:lnTo>
                    <a:pt x="6382" y="567"/>
                  </a:lnTo>
                  <a:lnTo>
                    <a:pt x="6433" y="565"/>
                  </a:lnTo>
                  <a:lnTo>
                    <a:pt x="6448" y="590"/>
                  </a:lnTo>
                  <a:lnTo>
                    <a:pt x="6422" y="620"/>
                  </a:lnTo>
                  <a:lnTo>
                    <a:pt x="6326" y="661"/>
                  </a:lnTo>
                  <a:lnTo>
                    <a:pt x="6277" y="724"/>
                  </a:lnTo>
                  <a:lnTo>
                    <a:pt x="6217" y="733"/>
                  </a:lnTo>
                  <a:lnTo>
                    <a:pt x="6145" y="771"/>
                  </a:lnTo>
                  <a:lnTo>
                    <a:pt x="6106" y="772"/>
                  </a:lnTo>
                  <a:lnTo>
                    <a:pt x="6066" y="754"/>
                  </a:lnTo>
                  <a:lnTo>
                    <a:pt x="6044" y="784"/>
                  </a:lnTo>
                  <a:lnTo>
                    <a:pt x="5968" y="804"/>
                  </a:lnTo>
                  <a:lnTo>
                    <a:pt x="6077" y="801"/>
                  </a:lnTo>
                  <a:lnTo>
                    <a:pt x="6177" y="814"/>
                  </a:lnTo>
                  <a:lnTo>
                    <a:pt x="6217" y="836"/>
                  </a:lnTo>
                  <a:lnTo>
                    <a:pt x="6254" y="836"/>
                  </a:lnTo>
                  <a:lnTo>
                    <a:pt x="6283" y="789"/>
                  </a:lnTo>
                  <a:lnTo>
                    <a:pt x="6307" y="772"/>
                  </a:lnTo>
                  <a:lnTo>
                    <a:pt x="6360" y="772"/>
                  </a:lnTo>
                  <a:lnTo>
                    <a:pt x="6388" y="724"/>
                  </a:lnTo>
                  <a:lnTo>
                    <a:pt x="6460" y="686"/>
                  </a:lnTo>
                  <a:lnTo>
                    <a:pt x="6518" y="682"/>
                  </a:lnTo>
                  <a:lnTo>
                    <a:pt x="6531" y="720"/>
                  </a:lnTo>
                  <a:lnTo>
                    <a:pt x="6505" y="776"/>
                  </a:lnTo>
                  <a:lnTo>
                    <a:pt x="6525" y="803"/>
                  </a:lnTo>
                  <a:lnTo>
                    <a:pt x="6550" y="789"/>
                  </a:lnTo>
                  <a:lnTo>
                    <a:pt x="6576" y="735"/>
                  </a:lnTo>
                  <a:lnTo>
                    <a:pt x="6627" y="697"/>
                  </a:lnTo>
                  <a:lnTo>
                    <a:pt x="6648" y="718"/>
                  </a:lnTo>
                  <a:lnTo>
                    <a:pt x="6623" y="763"/>
                  </a:lnTo>
                  <a:lnTo>
                    <a:pt x="6621" y="789"/>
                  </a:lnTo>
                  <a:lnTo>
                    <a:pt x="6595" y="825"/>
                  </a:lnTo>
                  <a:lnTo>
                    <a:pt x="6616" y="850"/>
                  </a:lnTo>
                  <a:lnTo>
                    <a:pt x="6655" y="836"/>
                  </a:lnTo>
                  <a:lnTo>
                    <a:pt x="6682" y="810"/>
                  </a:lnTo>
                  <a:lnTo>
                    <a:pt x="6689" y="767"/>
                  </a:lnTo>
                  <a:lnTo>
                    <a:pt x="6748" y="754"/>
                  </a:lnTo>
                  <a:lnTo>
                    <a:pt x="6789" y="767"/>
                  </a:lnTo>
                  <a:lnTo>
                    <a:pt x="6761" y="874"/>
                  </a:lnTo>
                  <a:lnTo>
                    <a:pt x="6727" y="893"/>
                  </a:lnTo>
                  <a:lnTo>
                    <a:pt x="6749" y="906"/>
                  </a:lnTo>
                  <a:lnTo>
                    <a:pt x="6766" y="961"/>
                  </a:lnTo>
                  <a:lnTo>
                    <a:pt x="6759" y="1030"/>
                  </a:lnTo>
                  <a:lnTo>
                    <a:pt x="6716" y="1059"/>
                  </a:lnTo>
                  <a:lnTo>
                    <a:pt x="6702" y="1098"/>
                  </a:lnTo>
                  <a:lnTo>
                    <a:pt x="6642" y="1179"/>
                  </a:lnTo>
                  <a:lnTo>
                    <a:pt x="6663" y="1198"/>
                  </a:lnTo>
                  <a:lnTo>
                    <a:pt x="6697" y="1185"/>
                  </a:lnTo>
                  <a:lnTo>
                    <a:pt x="6729" y="1134"/>
                  </a:lnTo>
                  <a:lnTo>
                    <a:pt x="6776" y="1130"/>
                  </a:lnTo>
                  <a:lnTo>
                    <a:pt x="6787" y="1119"/>
                  </a:lnTo>
                  <a:lnTo>
                    <a:pt x="6823" y="1119"/>
                  </a:lnTo>
                  <a:lnTo>
                    <a:pt x="6885" y="1158"/>
                  </a:lnTo>
                  <a:lnTo>
                    <a:pt x="6911" y="1217"/>
                  </a:lnTo>
                  <a:lnTo>
                    <a:pt x="6919" y="1298"/>
                  </a:lnTo>
                  <a:lnTo>
                    <a:pt x="6898" y="1416"/>
                  </a:lnTo>
                  <a:lnTo>
                    <a:pt x="6838" y="1531"/>
                  </a:lnTo>
                  <a:lnTo>
                    <a:pt x="6740" y="1586"/>
                  </a:lnTo>
                  <a:lnTo>
                    <a:pt x="6717" y="1610"/>
                  </a:lnTo>
                  <a:lnTo>
                    <a:pt x="6667" y="1597"/>
                  </a:lnTo>
                  <a:lnTo>
                    <a:pt x="6620" y="1614"/>
                  </a:lnTo>
                  <a:lnTo>
                    <a:pt x="6621" y="1640"/>
                  </a:lnTo>
                  <a:lnTo>
                    <a:pt x="6589" y="1669"/>
                  </a:lnTo>
                  <a:lnTo>
                    <a:pt x="6433" y="1744"/>
                  </a:lnTo>
                  <a:lnTo>
                    <a:pt x="6377" y="1787"/>
                  </a:lnTo>
                  <a:lnTo>
                    <a:pt x="6326" y="1798"/>
                  </a:lnTo>
                  <a:lnTo>
                    <a:pt x="6254" y="1827"/>
                  </a:lnTo>
                  <a:lnTo>
                    <a:pt x="6181" y="1827"/>
                  </a:lnTo>
                  <a:lnTo>
                    <a:pt x="6145" y="1793"/>
                  </a:lnTo>
                  <a:lnTo>
                    <a:pt x="6121" y="1844"/>
                  </a:lnTo>
                  <a:lnTo>
                    <a:pt x="6093" y="1859"/>
                  </a:lnTo>
                  <a:lnTo>
                    <a:pt x="6034" y="1815"/>
                  </a:lnTo>
                  <a:lnTo>
                    <a:pt x="5976" y="1789"/>
                  </a:lnTo>
                  <a:lnTo>
                    <a:pt x="5897" y="1774"/>
                  </a:lnTo>
                  <a:lnTo>
                    <a:pt x="5897" y="1810"/>
                  </a:lnTo>
                  <a:lnTo>
                    <a:pt x="5959" y="1821"/>
                  </a:lnTo>
                  <a:lnTo>
                    <a:pt x="5991" y="1840"/>
                  </a:lnTo>
                  <a:lnTo>
                    <a:pt x="5951" y="1862"/>
                  </a:lnTo>
                  <a:lnTo>
                    <a:pt x="5885" y="1845"/>
                  </a:lnTo>
                  <a:lnTo>
                    <a:pt x="5850" y="1851"/>
                  </a:lnTo>
                  <a:lnTo>
                    <a:pt x="5816" y="1825"/>
                  </a:lnTo>
                  <a:lnTo>
                    <a:pt x="5722" y="1819"/>
                  </a:lnTo>
                  <a:lnTo>
                    <a:pt x="5693" y="1791"/>
                  </a:lnTo>
                  <a:lnTo>
                    <a:pt x="5663" y="1806"/>
                  </a:lnTo>
                  <a:lnTo>
                    <a:pt x="5635" y="1808"/>
                  </a:lnTo>
                  <a:lnTo>
                    <a:pt x="5558" y="1716"/>
                  </a:lnTo>
                  <a:lnTo>
                    <a:pt x="5505" y="1661"/>
                  </a:lnTo>
                  <a:lnTo>
                    <a:pt x="5516" y="1719"/>
                  </a:lnTo>
                  <a:lnTo>
                    <a:pt x="5571" y="1774"/>
                  </a:lnTo>
                  <a:lnTo>
                    <a:pt x="5580" y="1806"/>
                  </a:lnTo>
                  <a:lnTo>
                    <a:pt x="5535" y="1808"/>
                  </a:lnTo>
                  <a:lnTo>
                    <a:pt x="5462" y="1781"/>
                  </a:lnTo>
                  <a:lnTo>
                    <a:pt x="5490" y="1823"/>
                  </a:lnTo>
                  <a:lnTo>
                    <a:pt x="5658" y="1849"/>
                  </a:lnTo>
                  <a:lnTo>
                    <a:pt x="5759" y="1870"/>
                  </a:lnTo>
                  <a:lnTo>
                    <a:pt x="5788" y="1900"/>
                  </a:lnTo>
                  <a:lnTo>
                    <a:pt x="5756" y="1930"/>
                  </a:lnTo>
                  <a:lnTo>
                    <a:pt x="5528" y="2021"/>
                  </a:lnTo>
                  <a:lnTo>
                    <a:pt x="5385" y="2045"/>
                  </a:lnTo>
                  <a:lnTo>
                    <a:pt x="5326" y="2043"/>
                  </a:lnTo>
                  <a:lnTo>
                    <a:pt x="5247" y="2062"/>
                  </a:lnTo>
                  <a:lnTo>
                    <a:pt x="5181" y="2053"/>
                  </a:lnTo>
                  <a:lnTo>
                    <a:pt x="5170" y="2019"/>
                  </a:lnTo>
                  <a:lnTo>
                    <a:pt x="5121" y="2039"/>
                  </a:lnTo>
                  <a:lnTo>
                    <a:pt x="5084" y="2028"/>
                  </a:lnTo>
                  <a:lnTo>
                    <a:pt x="5031" y="2037"/>
                  </a:lnTo>
                  <a:lnTo>
                    <a:pt x="5006" y="2086"/>
                  </a:lnTo>
                  <a:lnTo>
                    <a:pt x="5057" y="2081"/>
                  </a:lnTo>
                  <a:lnTo>
                    <a:pt x="5067" y="2130"/>
                  </a:lnTo>
                  <a:lnTo>
                    <a:pt x="5138" y="2088"/>
                  </a:lnTo>
                  <a:lnTo>
                    <a:pt x="5283" y="2090"/>
                  </a:lnTo>
                  <a:lnTo>
                    <a:pt x="5349" y="2100"/>
                  </a:lnTo>
                  <a:lnTo>
                    <a:pt x="5541" y="2086"/>
                  </a:lnTo>
                  <a:lnTo>
                    <a:pt x="5671" y="2064"/>
                  </a:lnTo>
                  <a:lnTo>
                    <a:pt x="5752" y="1983"/>
                  </a:lnTo>
                  <a:lnTo>
                    <a:pt x="5808" y="1981"/>
                  </a:lnTo>
                  <a:lnTo>
                    <a:pt x="5850" y="1996"/>
                  </a:lnTo>
                  <a:lnTo>
                    <a:pt x="5908" y="1985"/>
                  </a:lnTo>
                  <a:lnTo>
                    <a:pt x="5991" y="1985"/>
                  </a:lnTo>
                  <a:lnTo>
                    <a:pt x="5959" y="2056"/>
                  </a:lnTo>
                  <a:lnTo>
                    <a:pt x="5921" y="2130"/>
                  </a:lnTo>
                  <a:lnTo>
                    <a:pt x="5833" y="2175"/>
                  </a:lnTo>
                  <a:lnTo>
                    <a:pt x="5806" y="2197"/>
                  </a:lnTo>
                  <a:lnTo>
                    <a:pt x="5707" y="2214"/>
                  </a:lnTo>
                  <a:lnTo>
                    <a:pt x="5667" y="2271"/>
                  </a:lnTo>
                  <a:lnTo>
                    <a:pt x="5629" y="2277"/>
                  </a:lnTo>
                  <a:lnTo>
                    <a:pt x="5569" y="2333"/>
                  </a:lnTo>
                  <a:lnTo>
                    <a:pt x="5490" y="2369"/>
                  </a:lnTo>
                  <a:lnTo>
                    <a:pt x="5439" y="2374"/>
                  </a:lnTo>
                  <a:lnTo>
                    <a:pt x="5402" y="2388"/>
                  </a:lnTo>
                  <a:lnTo>
                    <a:pt x="5347" y="2380"/>
                  </a:lnTo>
                  <a:lnTo>
                    <a:pt x="5296" y="2425"/>
                  </a:lnTo>
                  <a:lnTo>
                    <a:pt x="5202" y="2444"/>
                  </a:lnTo>
                  <a:lnTo>
                    <a:pt x="5170" y="2499"/>
                  </a:lnTo>
                  <a:lnTo>
                    <a:pt x="5067" y="2516"/>
                  </a:lnTo>
                  <a:lnTo>
                    <a:pt x="5023" y="2542"/>
                  </a:lnTo>
                  <a:lnTo>
                    <a:pt x="4986" y="2531"/>
                  </a:lnTo>
                  <a:lnTo>
                    <a:pt x="4942" y="2570"/>
                  </a:lnTo>
                  <a:lnTo>
                    <a:pt x="4899" y="2566"/>
                  </a:lnTo>
                  <a:lnTo>
                    <a:pt x="4880" y="2587"/>
                  </a:lnTo>
                  <a:lnTo>
                    <a:pt x="4882" y="2644"/>
                  </a:lnTo>
                  <a:lnTo>
                    <a:pt x="4831" y="2685"/>
                  </a:lnTo>
                  <a:lnTo>
                    <a:pt x="4799" y="2728"/>
                  </a:lnTo>
                  <a:lnTo>
                    <a:pt x="4679" y="2730"/>
                  </a:lnTo>
                  <a:lnTo>
                    <a:pt x="4645" y="2757"/>
                  </a:lnTo>
                  <a:lnTo>
                    <a:pt x="4605" y="2743"/>
                  </a:lnTo>
                  <a:lnTo>
                    <a:pt x="4596" y="2713"/>
                  </a:lnTo>
                  <a:lnTo>
                    <a:pt x="4619" y="2679"/>
                  </a:lnTo>
                  <a:lnTo>
                    <a:pt x="4619" y="2636"/>
                  </a:lnTo>
                  <a:lnTo>
                    <a:pt x="4585" y="2606"/>
                  </a:lnTo>
                  <a:lnTo>
                    <a:pt x="4594" y="2678"/>
                  </a:lnTo>
                  <a:lnTo>
                    <a:pt x="4570" y="2704"/>
                  </a:lnTo>
                  <a:lnTo>
                    <a:pt x="4553" y="2743"/>
                  </a:lnTo>
                  <a:lnTo>
                    <a:pt x="4611" y="2781"/>
                  </a:lnTo>
                  <a:lnTo>
                    <a:pt x="4622" y="2819"/>
                  </a:lnTo>
                  <a:lnTo>
                    <a:pt x="4571" y="2873"/>
                  </a:lnTo>
                  <a:lnTo>
                    <a:pt x="4549" y="2877"/>
                  </a:lnTo>
                  <a:lnTo>
                    <a:pt x="4496" y="2839"/>
                  </a:lnTo>
                  <a:lnTo>
                    <a:pt x="4462" y="2860"/>
                  </a:lnTo>
                  <a:lnTo>
                    <a:pt x="4374" y="2830"/>
                  </a:lnTo>
                  <a:lnTo>
                    <a:pt x="4346" y="2851"/>
                  </a:lnTo>
                  <a:lnTo>
                    <a:pt x="4312" y="2854"/>
                  </a:lnTo>
                  <a:lnTo>
                    <a:pt x="4306" y="2809"/>
                  </a:lnTo>
                  <a:lnTo>
                    <a:pt x="4283" y="2792"/>
                  </a:lnTo>
                  <a:lnTo>
                    <a:pt x="4265" y="2838"/>
                  </a:lnTo>
                  <a:lnTo>
                    <a:pt x="4219" y="2841"/>
                  </a:lnTo>
                  <a:lnTo>
                    <a:pt x="4210" y="2870"/>
                  </a:lnTo>
                  <a:lnTo>
                    <a:pt x="4310" y="2890"/>
                  </a:lnTo>
                  <a:lnTo>
                    <a:pt x="4443" y="2892"/>
                  </a:lnTo>
                  <a:lnTo>
                    <a:pt x="4475" y="2934"/>
                  </a:lnTo>
                  <a:lnTo>
                    <a:pt x="4464" y="2979"/>
                  </a:lnTo>
                  <a:lnTo>
                    <a:pt x="4413" y="3009"/>
                  </a:lnTo>
                  <a:lnTo>
                    <a:pt x="4347" y="2999"/>
                  </a:lnTo>
                  <a:lnTo>
                    <a:pt x="4278" y="3014"/>
                  </a:lnTo>
                  <a:lnTo>
                    <a:pt x="4259" y="3033"/>
                  </a:lnTo>
                  <a:lnTo>
                    <a:pt x="4283" y="3054"/>
                  </a:lnTo>
                  <a:lnTo>
                    <a:pt x="4308" y="3039"/>
                  </a:lnTo>
                  <a:lnTo>
                    <a:pt x="4344" y="3062"/>
                  </a:lnTo>
                  <a:lnTo>
                    <a:pt x="4336" y="3101"/>
                  </a:lnTo>
                  <a:lnTo>
                    <a:pt x="4253" y="3182"/>
                  </a:lnTo>
                  <a:lnTo>
                    <a:pt x="4182" y="3178"/>
                  </a:lnTo>
                  <a:lnTo>
                    <a:pt x="4054" y="3174"/>
                  </a:lnTo>
                  <a:lnTo>
                    <a:pt x="4037" y="3148"/>
                  </a:lnTo>
                  <a:lnTo>
                    <a:pt x="3984" y="3142"/>
                  </a:lnTo>
                  <a:lnTo>
                    <a:pt x="3967" y="3116"/>
                  </a:lnTo>
                  <a:lnTo>
                    <a:pt x="3962" y="3031"/>
                  </a:lnTo>
                  <a:lnTo>
                    <a:pt x="3890" y="3018"/>
                  </a:lnTo>
                  <a:lnTo>
                    <a:pt x="3867" y="2994"/>
                  </a:lnTo>
                  <a:lnTo>
                    <a:pt x="3871" y="2947"/>
                  </a:lnTo>
                  <a:lnTo>
                    <a:pt x="3837" y="2918"/>
                  </a:lnTo>
                  <a:lnTo>
                    <a:pt x="3809" y="2934"/>
                  </a:lnTo>
                  <a:lnTo>
                    <a:pt x="3773" y="2920"/>
                  </a:lnTo>
                  <a:lnTo>
                    <a:pt x="3691" y="2930"/>
                  </a:lnTo>
                  <a:lnTo>
                    <a:pt x="3685" y="2956"/>
                  </a:lnTo>
                  <a:lnTo>
                    <a:pt x="3719" y="2975"/>
                  </a:lnTo>
                  <a:lnTo>
                    <a:pt x="3736" y="2960"/>
                  </a:lnTo>
                  <a:lnTo>
                    <a:pt x="3777" y="2964"/>
                  </a:lnTo>
                  <a:lnTo>
                    <a:pt x="3890" y="3075"/>
                  </a:lnTo>
                  <a:lnTo>
                    <a:pt x="3886" y="3218"/>
                  </a:lnTo>
                  <a:lnTo>
                    <a:pt x="3867" y="3242"/>
                  </a:lnTo>
                  <a:lnTo>
                    <a:pt x="3813" y="3237"/>
                  </a:lnTo>
                  <a:lnTo>
                    <a:pt x="3768" y="3193"/>
                  </a:lnTo>
                  <a:lnTo>
                    <a:pt x="3739" y="3199"/>
                  </a:lnTo>
                  <a:lnTo>
                    <a:pt x="3736" y="3238"/>
                  </a:lnTo>
                  <a:lnTo>
                    <a:pt x="3717" y="3254"/>
                  </a:lnTo>
                  <a:lnTo>
                    <a:pt x="3668" y="3203"/>
                  </a:lnTo>
                  <a:lnTo>
                    <a:pt x="3627" y="3206"/>
                  </a:lnTo>
                  <a:lnTo>
                    <a:pt x="3591" y="3248"/>
                  </a:lnTo>
                  <a:lnTo>
                    <a:pt x="3568" y="3244"/>
                  </a:lnTo>
                  <a:lnTo>
                    <a:pt x="3544" y="3212"/>
                  </a:lnTo>
                  <a:lnTo>
                    <a:pt x="3493" y="3199"/>
                  </a:lnTo>
                  <a:lnTo>
                    <a:pt x="3459" y="3144"/>
                  </a:lnTo>
                  <a:lnTo>
                    <a:pt x="3431" y="3163"/>
                  </a:lnTo>
                  <a:lnTo>
                    <a:pt x="3418" y="3107"/>
                  </a:lnTo>
                  <a:lnTo>
                    <a:pt x="3391" y="3090"/>
                  </a:lnTo>
                  <a:lnTo>
                    <a:pt x="3316" y="3082"/>
                  </a:lnTo>
                  <a:lnTo>
                    <a:pt x="3286" y="3041"/>
                  </a:lnTo>
                  <a:lnTo>
                    <a:pt x="3267" y="3058"/>
                  </a:lnTo>
                  <a:lnTo>
                    <a:pt x="3273" y="3094"/>
                  </a:lnTo>
                  <a:lnTo>
                    <a:pt x="3320" y="3126"/>
                  </a:lnTo>
                  <a:lnTo>
                    <a:pt x="3384" y="3141"/>
                  </a:lnTo>
                  <a:lnTo>
                    <a:pt x="3442" y="3237"/>
                  </a:lnTo>
                  <a:lnTo>
                    <a:pt x="3419" y="3265"/>
                  </a:lnTo>
                  <a:lnTo>
                    <a:pt x="3282" y="3233"/>
                  </a:lnTo>
                  <a:lnTo>
                    <a:pt x="3242" y="3201"/>
                  </a:lnTo>
                  <a:lnTo>
                    <a:pt x="3239" y="3148"/>
                  </a:lnTo>
                  <a:lnTo>
                    <a:pt x="3205" y="3114"/>
                  </a:lnTo>
                  <a:lnTo>
                    <a:pt x="3188" y="3139"/>
                  </a:lnTo>
                  <a:lnTo>
                    <a:pt x="3197" y="3163"/>
                  </a:lnTo>
                  <a:lnTo>
                    <a:pt x="3182" y="3197"/>
                  </a:lnTo>
                  <a:lnTo>
                    <a:pt x="3135" y="3184"/>
                  </a:lnTo>
                  <a:lnTo>
                    <a:pt x="3109" y="3154"/>
                  </a:lnTo>
                  <a:lnTo>
                    <a:pt x="3062" y="3167"/>
                  </a:lnTo>
                  <a:lnTo>
                    <a:pt x="3067" y="3201"/>
                  </a:lnTo>
                  <a:lnTo>
                    <a:pt x="3137" y="3227"/>
                  </a:lnTo>
                  <a:lnTo>
                    <a:pt x="3135" y="3272"/>
                  </a:lnTo>
                  <a:lnTo>
                    <a:pt x="3163" y="3272"/>
                  </a:lnTo>
                  <a:lnTo>
                    <a:pt x="3186" y="3254"/>
                  </a:lnTo>
                  <a:lnTo>
                    <a:pt x="3224" y="3255"/>
                  </a:lnTo>
                  <a:lnTo>
                    <a:pt x="3263" y="3293"/>
                  </a:lnTo>
                  <a:lnTo>
                    <a:pt x="3320" y="3312"/>
                  </a:lnTo>
                  <a:lnTo>
                    <a:pt x="3365" y="3355"/>
                  </a:lnTo>
                  <a:lnTo>
                    <a:pt x="3393" y="3355"/>
                  </a:lnTo>
                  <a:lnTo>
                    <a:pt x="3435" y="3342"/>
                  </a:lnTo>
                  <a:lnTo>
                    <a:pt x="3578" y="3374"/>
                  </a:lnTo>
                  <a:lnTo>
                    <a:pt x="3606" y="3404"/>
                  </a:lnTo>
                  <a:lnTo>
                    <a:pt x="3559" y="3438"/>
                  </a:lnTo>
                  <a:lnTo>
                    <a:pt x="3576" y="3466"/>
                  </a:lnTo>
                  <a:lnTo>
                    <a:pt x="3570" y="3513"/>
                  </a:lnTo>
                  <a:lnTo>
                    <a:pt x="3579" y="3562"/>
                  </a:lnTo>
                  <a:lnTo>
                    <a:pt x="3546" y="3594"/>
                  </a:lnTo>
                  <a:lnTo>
                    <a:pt x="3525" y="3589"/>
                  </a:lnTo>
                  <a:lnTo>
                    <a:pt x="3491" y="3557"/>
                  </a:lnTo>
                  <a:lnTo>
                    <a:pt x="3421" y="3538"/>
                  </a:lnTo>
                  <a:lnTo>
                    <a:pt x="3354" y="3485"/>
                  </a:lnTo>
                  <a:lnTo>
                    <a:pt x="3337" y="3451"/>
                  </a:lnTo>
                  <a:lnTo>
                    <a:pt x="3346" y="3387"/>
                  </a:lnTo>
                  <a:lnTo>
                    <a:pt x="3318" y="3342"/>
                  </a:lnTo>
                  <a:lnTo>
                    <a:pt x="3241" y="3340"/>
                  </a:lnTo>
                  <a:lnTo>
                    <a:pt x="3128" y="3321"/>
                  </a:lnTo>
                  <a:lnTo>
                    <a:pt x="3084" y="3291"/>
                  </a:lnTo>
                  <a:lnTo>
                    <a:pt x="3035" y="3299"/>
                  </a:lnTo>
                  <a:lnTo>
                    <a:pt x="3028" y="3321"/>
                  </a:lnTo>
                  <a:lnTo>
                    <a:pt x="3094" y="3348"/>
                  </a:lnTo>
                  <a:lnTo>
                    <a:pt x="3195" y="3355"/>
                  </a:lnTo>
                  <a:lnTo>
                    <a:pt x="3303" y="3397"/>
                  </a:lnTo>
                  <a:lnTo>
                    <a:pt x="3301" y="3449"/>
                  </a:lnTo>
                  <a:lnTo>
                    <a:pt x="3280" y="3457"/>
                  </a:lnTo>
                  <a:lnTo>
                    <a:pt x="3226" y="3417"/>
                  </a:lnTo>
                  <a:lnTo>
                    <a:pt x="3131" y="3415"/>
                  </a:lnTo>
                  <a:lnTo>
                    <a:pt x="3054" y="3436"/>
                  </a:lnTo>
                  <a:lnTo>
                    <a:pt x="3054" y="3408"/>
                  </a:lnTo>
                  <a:lnTo>
                    <a:pt x="3028" y="3378"/>
                  </a:lnTo>
                  <a:lnTo>
                    <a:pt x="2941" y="3365"/>
                  </a:lnTo>
                  <a:lnTo>
                    <a:pt x="2900" y="3340"/>
                  </a:lnTo>
                  <a:lnTo>
                    <a:pt x="2909" y="3368"/>
                  </a:lnTo>
                  <a:lnTo>
                    <a:pt x="3003" y="3412"/>
                  </a:lnTo>
                  <a:lnTo>
                    <a:pt x="2990" y="3434"/>
                  </a:lnTo>
                  <a:lnTo>
                    <a:pt x="2990" y="3472"/>
                  </a:lnTo>
                  <a:lnTo>
                    <a:pt x="3034" y="3474"/>
                  </a:lnTo>
                  <a:lnTo>
                    <a:pt x="3045" y="3466"/>
                  </a:lnTo>
                  <a:lnTo>
                    <a:pt x="3064" y="3479"/>
                  </a:lnTo>
                  <a:lnTo>
                    <a:pt x="3105" y="3462"/>
                  </a:lnTo>
                  <a:lnTo>
                    <a:pt x="3116" y="3449"/>
                  </a:lnTo>
                  <a:lnTo>
                    <a:pt x="3145" y="3462"/>
                  </a:lnTo>
                  <a:lnTo>
                    <a:pt x="3190" y="3459"/>
                  </a:lnTo>
                  <a:lnTo>
                    <a:pt x="3227" y="3472"/>
                  </a:lnTo>
                  <a:lnTo>
                    <a:pt x="3301" y="3542"/>
                  </a:lnTo>
                  <a:lnTo>
                    <a:pt x="3299" y="3566"/>
                  </a:lnTo>
                  <a:lnTo>
                    <a:pt x="3235" y="3570"/>
                  </a:lnTo>
                  <a:lnTo>
                    <a:pt x="3182" y="3594"/>
                  </a:lnTo>
                  <a:lnTo>
                    <a:pt x="3175" y="3621"/>
                  </a:lnTo>
                  <a:lnTo>
                    <a:pt x="3224" y="3607"/>
                  </a:lnTo>
                  <a:lnTo>
                    <a:pt x="3269" y="3607"/>
                  </a:lnTo>
                  <a:lnTo>
                    <a:pt x="3312" y="3598"/>
                  </a:lnTo>
                  <a:lnTo>
                    <a:pt x="3359" y="3643"/>
                  </a:lnTo>
                  <a:lnTo>
                    <a:pt x="3404" y="3671"/>
                  </a:lnTo>
                  <a:lnTo>
                    <a:pt x="3406" y="3717"/>
                  </a:lnTo>
                  <a:lnTo>
                    <a:pt x="3346" y="3813"/>
                  </a:lnTo>
                  <a:lnTo>
                    <a:pt x="3325" y="3892"/>
                  </a:lnTo>
                  <a:lnTo>
                    <a:pt x="3303" y="3897"/>
                  </a:lnTo>
                  <a:lnTo>
                    <a:pt x="3231" y="3952"/>
                  </a:lnTo>
                  <a:lnTo>
                    <a:pt x="3197" y="3933"/>
                  </a:lnTo>
                  <a:lnTo>
                    <a:pt x="3152" y="3935"/>
                  </a:lnTo>
                  <a:lnTo>
                    <a:pt x="3114" y="3914"/>
                  </a:lnTo>
                  <a:lnTo>
                    <a:pt x="3107" y="3888"/>
                  </a:lnTo>
                  <a:lnTo>
                    <a:pt x="3069" y="3865"/>
                  </a:lnTo>
                  <a:lnTo>
                    <a:pt x="3009" y="3863"/>
                  </a:lnTo>
                  <a:lnTo>
                    <a:pt x="3017" y="3888"/>
                  </a:lnTo>
                  <a:lnTo>
                    <a:pt x="3071" y="3912"/>
                  </a:lnTo>
                  <a:lnTo>
                    <a:pt x="3079" y="3937"/>
                  </a:lnTo>
                  <a:lnTo>
                    <a:pt x="3116" y="3946"/>
                  </a:lnTo>
                  <a:lnTo>
                    <a:pt x="3180" y="3988"/>
                  </a:lnTo>
                  <a:lnTo>
                    <a:pt x="3190" y="4052"/>
                  </a:lnTo>
                  <a:lnTo>
                    <a:pt x="3169" y="4082"/>
                  </a:lnTo>
                  <a:lnTo>
                    <a:pt x="3128" y="4091"/>
                  </a:lnTo>
                  <a:lnTo>
                    <a:pt x="3071" y="4140"/>
                  </a:lnTo>
                  <a:lnTo>
                    <a:pt x="3039" y="4148"/>
                  </a:lnTo>
                  <a:lnTo>
                    <a:pt x="2960" y="4080"/>
                  </a:lnTo>
                  <a:lnTo>
                    <a:pt x="2913" y="4095"/>
                  </a:lnTo>
                  <a:lnTo>
                    <a:pt x="2889" y="4067"/>
                  </a:lnTo>
                  <a:lnTo>
                    <a:pt x="2838" y="4061"/>
                  </a:lnTo>
                  <a:lnTo>
                    <a:pt x="2806" y="4080"/>
                  </a:lnTo>
                  <a:lnTo>
                    <a:pt x="2817" y="4114"/>
                  </a:lnTo>
                  <a:lnTo>
                    <a:pt x="2970" y="4197"/>
                  </a:lnTo>
                  <a:lnTo>
                    <a:pt x="3028" y="4202"/>
                  </a:lnTo>
                  <a:lnTo>
                    <a:pt x="3028" y="4234"/>
                  </a:lnTo>
                  <a:lnTo>
                    <a:pt x="2985" y="4253"/>
                  </a:lnTo>
                  <a:lnTo>
                    <a:pt x="2943" y="4302"/>
                  </a:lnTo>
                  <a:lnTo>
                    <a:pt x="2898" y="4311"/>
                  </a:lnTo>
                  <a:lnTo>
                    <a:pt x="2858" y="4268"/>
                  </a:lnTo>
                  <a:lnTo>
                    <a:pt x="2819" y="4270"/>
                  </a:lnTo>
                  <a:lnTo>
                    <a:pt x="2772" y="4306"/>
                  </a:lnTo>
                  <a:lnTo>
                    <a:pt x="2693" y="4302"/>
                  </a:lnTo>
                  <a:lnTo>
                    <a:pt x="2661" y="4264"/>
                  </a:lnTo>
                  <a:lnTo>
                    <a:pt x="2555" y="4240"/>
                  </a:lnTo>
                  <a:lnTo>
                    <a:pt x="2491" y="4257"/>
                  </a:lnTo>
                  <a:lnTo>
                    <a:pt x="2478" y="4351"/>
                  </a:lnTo>
                  <a:lnTo>
                    <a:pt x="2429" y="4398"/>
                  </a:lnTo>
                  <a:lnTo>
                    <a:pt x="2474" y="4396"/>
                  </a:lnTo>
                  <a:lnTo>
                    <a:pt x="2491" y="4411"/>
                  </a:lnTo>
                  <a:lnTo>
                    <a:pt x="2493" y="4462"/>
                  </a:lnTo>
                  <a:lnTo>
                    <a:pt x="2420" y="4502"/>
                  </a:lnTo>
                  <a:lnTo>
                    <a:pt x="2416" y="4556"/>
                  </a:lnTo>
                  <a:lnTo>
                    <a:pt x="2358" y="4588"/>
                  </a:lnTo>
                  <a:lnTo>
                    <a:pt x="2335" y="4567"/>
                  </a:lnTo>
                  <a:lnTo>
                    <a:pt x="2322" y="4584"/>
                  </a:lnTo>
                  <a:lnTo>
                    <a:pt x="2313" y="4620"/>
                  </a:lnTo>
                  <a:lnTo>
                    <a:pt x="2262" y="4641"/>
                  </a:lnTo>
                  <a:lnTo>
                    <a:pt x="2226" y="4631"/>
                  </a:lnTo>
                  <a:lnTo>
                    <a:pt x="2250" y="4601"/>
                  </a:lnTo>
                  <a:lnTo>
                    <a:pt x="2224" y="4601"/>
                  </a:lnTo>
                  <a:lnTo>
                    <a:pt x="2194" y="4630"/>
                  </a:lnTo>
                  <a:lnTo>
                    <a:pt x="2160" y="4701"/>
                  </a:lnTo>
                  <a:lnTo>
                    <a:pt x="2132" y="4718"/>
                  </a:lnTo>
                  <a:lnTo>
                    <a:pt x="2013" y="4654"/>
                  </a:lnTo>
                  <a:lnTo>
                    <a:pt x="1944" y="4652"/>
                  </a:lnTo>
                  <a:lnTo>
                    <a:pt x="1934" y="4673"/>
                  </a:lnTo>
                  <a:lnTo>
                    <a:pt x="1870" y="4660"/>
                  </a:lnTo>
                  <a:lnTo>
                    <a:pt x="1761" y="4528"/>
                  </a:lnTo>
                  <a:lnTo>
                    <a:pt x="1738" y="4417"/>
                  </a:lnTo>
                  <a:lnTo>
                    <a:pt x="1767" y="4394"/>
                  </a:lnTo>
                  <a:lnTo>
                    <a:pt x="1774" y="4353"/>
                  </a:lnTo>
                  <a:lnTo>
                    <a:pt x="1759" y="4321"/>
                  </a:lnTo>
                  <a:lnTo>
                    <a:pt x="1763" y="4289"/>
                  </a:lnTo>
                  <a:lnTo>
                    <a:pt x="1716" y="4345"/>
                  </a:lnTo>
                  <a:lnTo>
                    <a:pt x="1718" y="4381"/>
                  </a:lnTo>
                  <a:lnTo>
                    <a:pt x="1695" y="4455"/>
                  </a:lnTo>
                  <a:lnTo>
                    <a:pt x="1673" y="4494"/>
                  </a:lnTo>
                  <a:lnTo>
                    <a:pt x="1714" y="4549"/>
                  </a:lnTo>
                  <a:lnTo>
                    <a:pt x="1706" y="4577"/>
                  </a:lnTo>
                  <a:lnTo>
                    <a:pt x="1680" y="4569"/>
                  </a:lnTo>
                  <a:lnTo>
                    <a:pt x="1609" y="4579"/>
                  </a:lnTo>
                  <a:lnTo>
                    <a:pt x="1597" y="4571"/>
                  </a:lnTo>
                  <a:lnTo>
                    <a:pt x="1550" y="4579"/>
                  </a:lnTo>
                  <a:lnTo>
                    <a:pt x="1595" y="4618"/>
                  </a:lnTo>
                  <a:lnTo>
                    <a:pt x="1569" y="4697"/>
                  </a:lnTo>
                  <a:lnTo>
                    <a:pt x="1605" y="4697"/>
                  </a:lnTo>
                  <a:lnTo>
                    <a:pt x="1663" y="4630"/>
                  </a:lnTo>
                  <a:lnTo>
                    <a:pt x="1689" y="4631"/>
                  </a:lnTo>
                  <a:lnTo>
                    <a:pt x="1712" y="4609"/>
                  </a:lnTo>
                  <a:lnTo>
                    <a:pt x="1748" y="4596"/>
                  </a:lnTo>
                  <a:lnTo>
                    <a:pt x="1806" y="4637"/>
                  </a:lnTo>
                  <a:lnTo>
                    <a:pt x="1844" y="4695"/>
                  </a:lnTo>
                  <a:lnTo>
                    <a:pt x="1821" y="4748"/>
                  </a:lnTo>
                  <a:lnTo>
                    <a:pt x="1880" y="4705"/>
                  </a:lnTo>
                  <a:lnTo>
                    <a:pt x="1974" y="4680"/>
                  </a:lnTo>
                  <a:lnTo>
                    <a:pt x="2036" y="4711"/>
                  </a:lnTo>
                  <a:lnTo>
                    <a:pt x="2047" y="4761"/>
                  </a:lnTo>
                  <a:lnTo>
                    <a:pt x="2021" y="4791"/>
                  </a:lnTo>
                  <a:lnTo>
                    <a:pt x="1991" y="4874"/>
                  </a:lnTo>
                  <a:lnTo>
                    <a:pt x="1961" y="4882"/>
                  </a:lnTo>
                  <a:lnTo>
                    <a:pt x="1945" y="4918"/>
                  </a:lnTo>
                  <a:lnTo>
                    <a:pt x="1962" y="4931"/>
                  </a:lnTo>
                  <a:lnTo>
                    <a:pt x="2010" y="4927"/>
                  </a:lnTo>
                  <a:lnTo>
                    <a:pt x="2002" y="4963"/>
                  </a:lnTo>
                  <a:lnTo>
                    <a:pt x="1959" y="5010"/>
                  </a:lnTo>
                  <a:lnTo>
                    <a:pt x="2008" y="5008"/>
                  </a:lnTo>
                  <a:lnTo>
                    <a:pt x="2030" y="4972"/>
                  </a:lnTo>
                  <a:lnTo>
                    <a:pt x="2094" y="4936"/>
                  </a:lnTo>
                  <a:lnTo>
                    <a:pt x="2128" y="4935"/>
                  </a:lnTo>
                  <a:lnTo>
                    <a:pt x="2151" y="4923"/>
                  </a:lnTo>
                  <a:lnTo>
                    <a:pt x="2179" y="4936"/>
                  </a:lnTo>
                  <a:lnTo>
                    <a:pt x="2166" y="4987"/>
                  </a:lnTo>
                  <a:lnTo>
                    <a:pt x="2181" y="5021"/>
                  </a:lnTo>
                  <a:lnTo>
                    <a:pt x="2162" y="5108"/>
                  </a:lnTo>
                  <a:lnTo>
                    <a:pt x="2107" y="5209"/>
                  </a:lnTo>
                  <a:lnTo>
                    <a:pt x="2057" y="5209"/>
                  </a:lnTo>
                  <a:lnTo>
                    <a:pt x="2006" y="5241"/>
                  </a:lnTo>
                  <a:lnTo>
                    <a:pt x="1976" y="5298"/>
                  </a:lnTo>
                  <a:lnTo>
                    <a:pt x="1927" y="5334"/>
                  </a:lnTo>
                  <a:lnTo>
                    <a:pt x="1910" y="5319"/>
                  </a:lnTo>
                  <a:lnTo>
                    <a:pt x="1927" y="5258"/>
                  </a:lnTo>
                  <a:lnTo>
                    <a:pt x="1934" y="5198"/>
                  </a:lnTo>
                  <a:lnTo>
                    <a:pt x="1923" y="5187"/>
                  </a:lnTo>
                  <a:lnTo>
                    <a:pt x="1885" y="5209"/>
                  </a:lnTo>
                  <a:lnTo>
                    <a:pt x="1849" y="5279"/>
                  </a:lnTo>
                  <a:lnTo>
                    <a:pt x="1806" y="5290"/>
                  </a:lnTo>
                  <a:lnTo>
                    <a:pt x="1737" y="5356"/>
                  </a:lnTo>
                  <a:lnTo>
                    <a:pt x="1714" y="5341"/>
                  </a:lnTo>
                  <a:lnTo>
                    <a:pt x="1665" y="5339"/>
                  </a:lnTo>
                  <a:lnTo>
                    <a:pt x="1586" y="5403"/>
                  </a:lnTo>
                  <a:lnTo>
                    <a:pt x="1561" y="5390"/>
                  </a:lnTo>
                  <a:lnTo>
                    <a:pt x="1516" y="5411"/>
                  </a:lnTo>
                  <a:lnTo>
                    <a:pt x="1465" y="5407"/>
                  </a:lnTo>
                  <a:lnTo>
                    <a:pt x="1449" y="5371"/>
                  </a:lnTo>
                  <a:lnTo>
                    <a:pt x="1426" y="5354"/>
                  </a:lnTo>
                  <a:lnTo>
                    <a:pt x="1471" y="5320"/>
                  </a:lnTo>
                  <a:lnTo>
                    <a:pt x="1505" y="5273"/>
                  </a:lnTo>
                  <a:lnTo>
                    <a:pt x="1507" y="5232"/>
                  </a:lnTo>
                  <a:lnTo>
                    <a:pt x="1452" y="5155"/>
                  </a:lnTo>
                  <a:lnTo>
                    <a:pt x="1418" y="5189"/>
                  </a:lnTo>
                  <a:lnTo>
                    <a:pt x="1347" y="5160"/>
                  </a:lnTo>
                  <a:lnTo>
                    <a:pt x="1339" y="5130"/>
                  </a:lnTo>
                  <a:lnTo>
                    <a:pt x="1364" y="5068"/>
                  </a:lnTo>
                  <a:lnTo>
                    <a:pt x="1403" y="5059"/>
                  </a:lnTo>
                  <a:lnTo>
                    <a:pt x="1371" y="5042"/>
                  </a:lnTo>
                  <a:lnTo>
                    <a:pt x="1336" y="5032"/>
                  </a:lnTo>
                  <a:lnTo>
                    <a:pt x="1305" y="4963"/>
                  </a:lnTo>
                  <a:lnTo>
                    <a:pt x="1322" y="4921"/>
                  </a:lnTo>
                  <a:lnTo>
                    <a:pt x="1324" y="4874"/>
                  </a:lnTo>
                  <a:lnTo>
                    <a:pt x="1302" y="4835"/>
                  </a:lnTo>
                  <a:lnTo>
                    <a:pt x="1302" y="4889"/>
                  </a:lnTo>
                  <a:lnTo>
                    <a:pt x="1264" y="4970"/>
                  </a:lnTo>
                  <a:lnTo>
                    <a:pt x="1307" y="5047"/>
                  </a:lnTo>
                  <a:lnTo>
                    <a:pt x="1313" y="5083"/>
                  </a:lnTo>
                  <a:lnTo>
                    <a:pt x="1287" y="5111"/>
                  </a:lnTo>
                  <a:lnTo>
                    <a:pt x="1285" y="5168"/>
                  </a:lnTo>
                  <a:lnTo>
                    <a:pt x="1251" y="5189"/>
                  </a:lnTo>
                  <a:lnTo>
                    <a:pt x="1211" y="5170"/>
                  </a:lnTo>
                  <a:lnTo>
                    <a:pt x="1168" y="5183"/>
                  </a:lnTo>
                  <a:lnTo>
                    <a:pt x="1130" y="5147"/>
                  </a:lnTo>
                  <a:lnTo>
                    <a:pt x="1125" y="5115"/>
                  </a:lnTo>
                  <a:lnTo>
                    <a:pt x="1161" y="5021"/>
                  </a:lnTo>
                  <a:lnTo>
                    <a:pt x="1142" y="4976"/>
                  </a:lnTo>
                  <a:lnTo>
                    <a:pt x="1153" y="4929"/>
                  </a:lnTo>
                  <a:lnTo>
                    <a:pt x="1200" y="4878"/>
                  </a:lnTo>
                  <a:lnTo>
                    <a:pt x="1147" y="4887"/>
                  </a:lnTo>
                  <a:lnTo>
                    <a:pt x="1112" y="4929"/>
                  </a:lnTo>
                  <a:lnTo>
                    <a:pt x="1100" y="4991"/>
                  </a:lnTo>
                  <a:lnTo>
                    <a:pt x="1119" y="5040"/>
                  </a:lnTo>
                  <a:lnTo>
                    <a:pt x="1078" y="5119"/>
                  </a:lnTo>
                  <a:lnTo>
                    <a:pt x="1033" y="5132"/>
                  </a:lnTo>
                  <a:lnTo>
                    <a:pt x="987" y="5104"/>
                  </a:lnTo>
                  <a:lnTo>
                    <a:pt x="989" y="5061"/>
                  </a:lnTo>
                  <a:lnTo>
                    <a:pt x="972" y="5040"/>
                  </a:lnTo>
                  <a:lnTo>
                    <a:pt x="976" y="5006"/>
                  </a:lnTo>
                  <a:lnTo>
                    <a:pt x="997" y="4965"/>
                  </a:lnTo>
                  <a:lnTo>
                    <a:pt x="1006" y="4936"/>
                  </a:lnTo>
                  <a:lnTo>
                    <a:pt x="993" y="4884"/>
                  </a:lnTo>
                  <a:lnTo>
                    <a:pt x="974" y="4878"/>
                  </a:lnTo>
                  <a:lnTo>
                    <a:pt x="965" y="4903"/>
                  </a:lnTo>
                  <a:lnTo>
                    <a:pt x="955" y="4957"/>
                  </a:lnTo>
                  <a:lnTo>
                    <a:pt x="925" y="4985"/>
                  </a:lnTo>
                  <a:lnTo>
                    <a:pt x="923" y="5021"/>
                  </a:lnTo>
                  <a:lnTo>
                    <a:pt x="908" y="5042"/>
                  </a:lnTo>
                  <a:lnTo>
                    <a:pt x="869" y="5046"/>
                  </a:lnTo>
                  <a:lnTo>
                    <a:pt x="859" y="506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3815767" y="2244929"/>
              <a:ext cx="2379" cy="8610"/>
            </a:xfrm>
            <a:custGeom>
              <a:avLst/>
              <a:gdLst/>
              <a:ahLst/>
              <a:cxnLst/>
              <a:rect l="l" t="t" r="r" b="b"/>
              <a:pathLst>
                <a:path w="50" h="181" extrusionOk="0">
                  <a:moveTo>
                    <a:pt x="25" y="0"/>
                  </a:moveTo>
                  <a:lnTo>
                    <a:pt x="16" y="83"/>
                  </a:lnTo>
                  <a:lnTo>
                    <a:pt x="1" y="140"/>
                  </a:lnTo>
                  <a:lnTo>
                    <a:pt x="25" y="181"/>
                  </a:lnTo>
                  <a:lnTo>
                    <a:pt x="41" y="160"/>
                  </a:lnTo>
                  <a:lnTo>
                    <a:pt x="33" y="126"/>
                  </a:lnTo>
                  <a:lnTo>
                    <a:pt x="50" y="68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3814006" y="2229707"/>
              <a:ext cx="1665" cy="2283"/>
            </a:xfrm>
            <a:custGeom>
              <a:avLst/>
              <a:gdLst/>
              <a:ahLst/>
              <a:cxnLst/>
              <a:rect l="l" t="t" r="r" b="b"/>
              <a:pathLst>
                <a:path w="35" h="48" extrusionOk="0">
                  <a:moveTo>
                    <a:pt x="17" y="44"/>
                  </a:moveTo>
                  <a:lnTo>
                    <a:pt x="0" y="21"/>
                  </a:lnTo>
                  <a:lnTo>
                    <a:pt x="21" y="0"/>
                  </a:lnTo>
                  <a:lnTo>
                    <a:pt x="34" y="13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3810962" y="2220574"/>
              <a:ext cx="3901" cy="3901"/>
            </a:xfrm>
            <a:custGeom>
              <a:avLst/>
              <a:gdLst/>
              <a:ahLst/>
              <a:cxnLst/>
              <a:rect l="l" t="t" r="r" b="b"/>
              <a:pathLst>
                <a:path w="82" h="82" extrusionOk="0">
                  <a:moveTo>
                    <a:pt x="0" y="74"/>
                  </a:moveTo>
                  <a:lnTo>
                    <a:pt x="36" y="19"/>
                  </a:lnTo>
                  <a:lnTo>
                    <a:pt x="76" y="0"/>
                  </a:lnTo>
                  <a:lnTo>
                    <a:pt x="81" y="30"/>
                  </a:lnTo>
                  <a:lnTo>
                    <a:pt x="44" y="59"/>
                  </a:lnTo>
                  <a:lnTo>
                    <a:pt x="25" y="8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3791363" y="2038146"/>
              <a:ext cx="1094" cy="2854"/>
            </a:xfrm>
            <a:custGeom>
              <a:avLst/>
              <a:gdLst/>
              <a:ahLst/>
              <a:cxnLst/>
              <a:rect l="l" t="t" r="r" b="b"/>
              <a:pathLst>
                <a:path w="23" h="60" extrusionOk="0">
                  <a:moveTo>
                    <a:pt x="4" y="59"/>
                  </a:moveTo>
                  <a:lnTo>
                    <a:pt x="0" y="21"/>
                  </a:lnTo>
                  <a:lnTo>
                    <a:pt x="21" y="1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3794408" y="2039145"/>
              <a:ext cx="2283" cy="3901"/>
            </a:xfrm>
            <a:custGeom>
              <a:avLst/>
              <a:gdLst/>
              <a:ahLst/>
              <a:cxnLst/>
              <a:rect l="l" t="t" r="r" b="b"/>
              <a:pathLst>
                <a:path w="48" h="82" extrusionOk="0">
                  <a:moveTo>
                    <a:pt x="11" y="81"/>
                  </a:moveTo>
                  <a:lnTo>
                    <a:pt x="0" y="53"/>
                  </a:lnTo>
                  <a:lnTo>
                    <a:pt x="0" y="17"/>
                  </a:lnTo>
                  <a:lnTo>
                    <a:pt x="26" y="0"/>
                  </a:lnTo>
                  <a:lnTo>
                    <a:pt x="47" y="34"/>
                  </a:lnTo>
                  <a:lnTo>
                    <a:pt x="34" y="7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3789889" y="2042998"/>
              <a:ext cx="4567" cy="6422"/>
            </a:xfrm>
            <a:custGeom>
              <a:avLst/>
              <a:gdLst/>
              <a:ahLst/>
              <a:cxnLst/>
              <a:rect l="l" t="t" r="r" b="b"/>
              <a:pathLst>
                <a:path w="96" h="135" extrusionOk="0">
                  <a:moveTo>
                    <a:pt x="20" y="134"/>
                  </a:moveTo>
                  <a:lnTo>
                    <a:pt x="1" y="93"/>
                  </a:lnTo>
                  <a:lnTo>
                    <a:pt x="12" y="70"/>
                  </a:lnTo>
                  <a:lnTo>
                    <a:pt x="8" y="19"/>
                  </a:lnTo>
                  <a:lnTo>
                    <a:pt x="33" y="0"/>
                  </a:lnTo>
                  <a:lnTo>
                    <a:pt x="50" y="36"/>
                  </a:lnTo>
                  <a:lnTo>
                    <a:pt x="67" y="31"/>
                  </a:lnTo>
                  <a:lnTo>
                    <a:pt x="95" y="49"/>
                  </a:lnTo>
                  <a:lnTo>
                    <a:pt x="56" y="78"/>
                  </a:lnTo>
                  <a:lnTo>
                    <a:pt x="37" y="1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3827944" y="2102460"/>
              <a:ext cx="3187" cy="2093"/>
            </a:xfrm>
            <a:custGeom>
              <a:avLst/>
              <a:gdLst/>
              <a:ahLst/>
              <a:cxnLst/>
              <a:rect l="l" t="t" r="r" b="b"/>
              <a:pathLst>
                <a:path w="67" h="44" extrusionOk="0">
                  <a:moveTo>
                    <a:pt x="1" y="30"/>
                  </a:moveTo>
                  <a:lnTo>
                    <a:pt x="25" y="0"/>
                  </a:lnTo>
                  <a:lnTo>
                    <a:pt x="67" y="15"/>
                  </a:lnTo>
                  <a:lnTo>
                    <a:pt x="39" y="44"/>
                  </a:lnTo>
                  <a:lnTo>
                    <a:pt x="10" y="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3823378" y="2100462"/>
              <a:ext cx="4186" cy="3568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1" y="57"/>
                  </a:moveTo>
                  <a:lnTo>
                    <a:pt x="3" y="23"/>
                  </a:lnTo>
                  <a:lnTo>
                    <a:pt x="54" y="16"/>
                  </a:lnTo>
                  <a:lnTo>
                    <a:pt x="73" y="1"/>
                  </a:lnTo>
                  <a:lnTo>
                    <a:pt x="88" y="23"/>
                  </a:lnTo>
                  <a:lnTo>
                    <a:pt x="48" y="72"/>
                  </a:lnTo>
                  <a:lnTo>
                    <a:pt x="14" y="7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3816147" y="2128242"/>
              <a:ext cx="2807" cy="1284"/>
            </a:xfrm>
            <a:custGeom>
              <a:avLst/>
              <a:gdLst/>
              <a:ahLst/>
              <a:cxnLst/>
              <a:rect l="l" t="t" r="r" b="b"/>
              <a:pathLst>
                <a:path w="59" h="27" extrusionOk="0">
                  <a:moveTo>
                    <a:pt x="1" y="4"/>
                  </a:moveTo>
                  <a:lnTo>
                    <a:pt x="33" y="27"/>
                  </a:lnTo>
                  <a:lnTo>
                    <a:pt x="59" y="1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3826184" y="2138708"/>
              <a:ext cx="3282" cy="2283"/>
            </a:xfrm>
            <a:custGeom>
              <a:avLst/>
              <a:gdLst/>
              <a:ahLst/>
              <a:cxnLst/>
              <a:rect l="l" t="t" r="r" b="b"/>
              <a:pathLst>
                <a:path w="69" h="48" extrusionOk="0">
                  <a:moveTo>
                    <a:pt x="2" y="18"/>
                  </a:moveTo>
                  <a:lnTo>
                    <a:pt x="49" y="48"/>
                  </a:lnTo>
                  <a:lnTo>
                    <a:pt x="68" y="35"/>
                  </a:lnTo>
                  <a:lnTo>
                    <a:pt x="59" y="3"/>
                  </a:lnTo>
                  <a:lnTo>
                    <a:pt x="30" y="3"/>
                  </a:lnTo>
                  <a:cubicBezTo>
                    <a:pt x="32" y="1"/>
                    <a:pt x="0" y="16"/>
                    <a:pt x="2" y="18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3844641" y="2153835"/>
              <a:ext cx="3187" cy="4519"/>
            </a:xfrm>
            <a:custGeom>
              <a:avLst/>
              <a:gdLst/>
              <a:ahLst/>
              <a:cxnLst/>
              <a:rect l="l" t="t" r="r" b="b"/>
              <a:pathLst>
                <a:path w="67" h="95" extrusionOk="0">
                  <a:moveTo>
                    <a:pt x="13" y="95"/>
                  </a:moveTo>
                  <a:lnTo>
                    <a:pt x="0" y="35"/>
                  </a:lnTo>
                  <a:lnTo>
                    <a:pt x="32" y="1"/>
                  </a:lnTo>
                  <a:lnTo>
                    <a:pt x="64" y="29"/>
                  </a:lnTo>
                  <a:lnTo>
                    <a:pt x="66" y="82"/>
                  </a:lnTo>
                  <a:lnTo>
                    <a:pt x="40" y="9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3854726" y="2165917"/>
              <a:ext cx="4091" cy="4186"/>
            </a:xfrm>
            <a:custGeom>
              <a:avLst/>
              <a:gdLst/>
              <a:ahLst/>
              <a:cxnLst/>
              <a:rect l="l" t="t" r="r" b="b"/>
              <a:pathLst>
                <a:path w="86" h="88" extrusionOk="0">
                  <a:moveTo>
                    <a:pt x="1" y="86"/>
                  </a:moveTo>
                  <a:lnTo>
                    <a:pt x="6" y="37"/>
                  </a:lnTo>
                  <a:lnTo>
                    <a:pt x="42" y="14"/>
                  </a:lnTo>
                  <a:lnTo>
                    <a:pt x="61" y="1"/>
                  </a:lnTo>
                  <a:lnTo>
                    <a:pt x="86" y="16"/>
                  </a:lnTo>
                  <a:lnTo>
                    <a:pt x="57" y="63"/>
                  </a:lnTo>
                  <a:lnTo>
                    <a:pt x="22" y="74"/>
                  </a:lnTo>
                  <a:cubicBezTo>
                    <a:pt x="22" y="74"/>
                    <a:pt x="1" y="88"/>
                    <a:pt x="1" y="8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3786797" y="1898198"/>
              <a:ext cx="10418" cy="9990"/>
            </a:xfrm>
            <a:custGeom>
              <a:avLst/>
              <a:gdLst/>
              <a:ahLst/>
              <a:cxnLst/>
              <a:rect l="l" t="t" r="r" b="b"/>
              <a:pathLst>
                <a:path w="219" h="210" extrusionOk="0">
                  <a:moveTo>
                    <a:pt x="4" y="206"/>
                  </a:moveTo>
                  <a:lnTo>
                    <a:pt x="0" y="145"/>
                  </a:lnTo>
                  <a:lnTo>
                    <a:pt x="25" y="130"/>
                  </a:lnTo>
                  <a:lnTo>
                    <a:pt x="57" y="85"/>
                  </a:lnTo>
                  <a:lnTo>
                    <a:pt x="173" y="10"/>
                  </a:lnTo>
                  <a:lnTo>
                    <a:pt x="218" y="1"/>
                  </a:lnTo>
                  <a:lnTo>
                    <a:pt x="188" y="53"/>
                  </a:lnTo>
                  <a:lnTo>
                    <a:pt x="115" y="110"/>
                  </a:lnTo>
                  <a:lnTo>
                    <a:pt x="100" y="149"/>
                  </a:lnTo>
                  <a:lnTo>
                    <a:pt x="119" y="181"/>
                  </a:lnTo>
                  <a:lnTo>
                    <a:pt x="111" y="208"/>
                  </a:lnTo>
                  <a:lnTo>
                    <a:pt x="87" y="200"/>
                  </a:lnTo>
                  <a:lnTo>
                    <a:pt x="66" y="168"/>
                  </a:lnTo>
                  <a:lnTo>
                    <a:pt x="43" y="185"/>
                  </a:lnTo>
                  <a:lnTo>
                    <a:pt x="26" y="20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3774857" y="1895344"/>
              <a:ext cx="3187" cy="252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1" y="23"/>
                  </a:moveTo>
                  <a:cubicBezTo>
                    <a:pt x="1" y="25"/>
                    <a:pt x="21" y="49"/>
                    <a:pt x="21" y="49"/>
                  </a:cubicBezTo>
                  <a:lnTo>
                    <a:pt x="48" y="53"/>
                  </a:lnTo>
                  <a:lnTo>
                    <a:pt x="67" y="1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3704550" y="1853531"/>
              <a:ext cx="6422" cy="13462"/>
            </a:xfrm>
            <a:custGeom>
              <a:avLst/>
              <a:gdLst/>
              <a:ahLst/>
              <a:cxnLst/>
              <a:rect l="l" t="t" r="r" b="b"/>
              <a:pathLst>
                <a:path w="135" h="283" extrusionOk="0">
                  <a:moveTo>
                    <a:pt x="86" y="283"/>
                  </a:moveTo>
                  <a:lnTo>
                    <a:pt x="25" y="262"/>
                  </a:lnTo>
                  <a:lnTo>
                    <a:pt x="20" y="211"/>
                  </a:lnTo>
                  <a:lnTo>
                    <a:pt x="27" y="117"/>
                  </a:lnTo>
                  <a:lnTo>
                    <a:pt x="10" y="91"/>
                  </a:lnTo>
                  <a:lnTo>
                    <a:pt x="9" y="34"/>
                  </a:lnTo>
                  <a:lnTo>
                    <a:pt x="1" y="21"/>
                  </a:lnTo>
                  <a:lnTo>
                    <a:pt x="52" y="0"/>
                  </a:lnTo>
                  <a:lnTo>
                    <a:pt x="127" y="32"/>
                  </a:lnTo>
                  <a:lnTo>
                    <a:pt x="135" y="92"/>
                  </a:lnTo>
                  <a:lnTo>
                    <a:pt x="101" y="194"/>
                  </a:lnTo>
                  <a:lnTo>
                    <a:pt x="89" y="222"/>
                  </a:lnTo>
                  <a:lnTo>
                    <a:pt x="105" y="241"/>
                  </a:lnTo>
                  <a:lnTo>
                    <a:pt x="112" y="28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3703123" y="1713011"/>
              <a:ext cx="13843" cy="18410"/>
            </a:xfrm>
            <a:custGeom>
              <a:avLst/>
              <a:gdLst/>
              <a:ahLst/>
              <a:cxnLst/>
              <a:rect l="l" t="t" r="r" b="b"/>
              <a:pathLst>
                <a:path w="291" h="387" extrusionOk="0">
                  <a:moveTo>
                    <a:pt x="103" y="387"/>
                  </a:moveTo>
                  <a:lnTo>
                    <a:pt x="157" y="330"/>
                  </a:lnTo>
                  <a:lnTo>
                    <a:pt x="191" y="260"/>
                  </a:lnTo>
                  <a:lnTo>
                    <a:pt x="195" y="221"/>
                  </a:lnTo>
                  <a:lnTo>
                    <a:pt x="259" y="172"/>
                  </a:lnTo>
                  <a:lnTo>
                    <a:pt x="291" y="104"/>
                  </a:lnTo>
                  <a:lnTo>
                    <a:pt x="278" y="70"/>
                  </a:lnTo>
                  <a:lnTo>
                    <a:pt x="215" y="67"/>
                  </a:lnTo>
                  <a:lnTo>
                    <a:pt x="178" y="53"/>
                  </a:lnTo>
                  <a:lnTo>
                    <a:pt x="200" y="1"/>
                  </a:lnTo>
                  <a:lnTo>
                    <a:pt x="180" y="3"/>
                  </a:lnTo>
                  <a:lnTo>
                    <a:pt x="118" y="57"/>
                  </a:lnTo>
                  <a:lnTo>
                    <a:pt x="42" y="80"/>
                  </a:lnTo>
                  <a:lnTo>
                    <a:pt x="33" y="121"/>
                  </a:lnTo>
                  <a:lnTo>
                    <a:pt x="1" y="149"/>
                  </a:lnTo>
                  <a:lnTo>
                    <a:pt x="3" y="189"/>
                  </a:lnTo>
                  <a:lnTo>
                    <a:pt x="65" y="208"/>
                  </a:lnTo>
                  <a:lnTo>
                    <a:pt x="110" y="191"/>
                  </a:lnTo>
                  <a:lnTo>
                    <a:pt x="110" y="238"/>
                  </a:lnTo>
                  <a:lnTo>
                    <a:pt x="65" y="281"/>
                  </a:lnTo>
                  <a:lnTo>
                    <a:pt x="63" y="323"/>
                  </a:lnTo>
                  <a:lnTo>
                    <a:pt x="87" y="34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3674058" y="1764767"/>
              <a:ext cx="30730" cy="41529"/>
            </a:xfrm>
            <a:custGeom>
              <a:avLst/>
              <a:gdLst/>
              <a:ahLst/>
              <a:cxnLst/>
              <a:rect l="l" t="t" r="r" b="b"/>
              <a:pathLst>
                <a:path w="646" h="873" extrusionOk="0">
                  <a:moveTo>
                    <a:pt x="47" y="842"/>
                  </a:moveTo>
                  <a:lnTo>
                    <a:pt x="45" y="786"/>
                  </a:lnTo>
                  <a:lnTo>
                    <a:pt x="75" y="746"/>
                  </a:lnTo>
                  <a:lnTo>
                    <a:pt x="49" y="720"/>
                  </a:lnTo>
                  <a:lnTo>
                    <a:pt x="45" y="660"/>
                  </a:lnTo>
                  <a:lnTo>
                    <a:pt x="0" y="631"/>
                  </a:lnTo>
                  <a:lnTo>
                    <a:pt x="17" y="599"/>
                  </a:lnTo>
                  <a:lnTo>
                    <a:pt x="32" y="562"/>
                  </a:lnTo>
                  <a:lnTo>
                    <a:pt x="92" y="569"/>
                  </a:lnTo>
                  <a:lnTo>
                    <a:pt x="145" y="611"/>
                  </a:lnTo>
                  <a:lnTo>
                    <a:pt x="166" y="612"/>
                  </a:lnTo>
                  <a:lnTo>
                    <a:pt x="171" y="571"/>
                  </a:lnTo>
                  <a:lnTo>
                    <a:pt x="119" y="492"/>
                  </a:lnTo>
                  <a:lnTo>
                    <a:pt x="68" y="462"/>
                  </a:lnTo>
                  <a:lnTo>
                    <a:pt x="58" y="436"/>
                  </a:lnTo>
                  <a:lnTo>
                    <a:pt x="109" y="434"/>
                  </a:lnTo>
                  <a:lnTo>
                    <a:pt x="79" y="383"/>
                  </a:lnTo>
                  <a:lnTo>
                    <a:pt x="111" y="334"/>
                  </a:lnTo>
                  <a:lnTo>
                    <a:pt x="115" y="253"/>
                  </a:lnTo>
                  <a:lnTo>
                    <a:pt x="143" y="183"/>
                  </a:lnTo>
                  <a:lnTo>
                    <a:pt x="179" y="187"/>
                  </a:lnTo>
                  <a:lnTo>
                    <a:pt x="213" y="163"/>
                  </a:lnTo>
                  <a:lnTo>
                    <a:pt x="218" y="89"/>
                  </a:lnTo>
                  <a:lnTo>
                    <a:pt x="252" y="53"/>
                  </a:lnTo>
                  <a:lnTo>
                    <a:pt x="316" y="1"/>
                  </a:lnTo>
                  <a:lnTo>
                    <a:pt x="365" y="3"/>
                  </a:lnTo>
                  <a:lnTo>
                    <a:pt x="429" y="82"/>
                  </a:lnTo>
                  <a:lnTo>
                    <a:pt x="452" y="140"/>
                  </a:lnTo>
                  <a:lnTo>
                    <a:pt x="446" y="178"/>
                  </a:lnTo>
                  <a:lnTo>
                    <a:pt x="461" y="212"/>
                  </a:lnTo>
                  <a:lnTo>
                    <a:pt x="490" y="223"/>
                  </a:lnTo>
                  <a:lnTo>
                    <a:pt x="493" y="279"/>
                  </a:lnTo>
                  <a:lnTo>
                    <a:pt x="523" y="294"/>
                  </a:lnTo>
                  <a:lnTo>
                    <a:pt x="527" y="321"/>
                  </a:lnTo>
                  <a:lnTo>
                    <a:pt x="552" y="379"/>
                  </a:lnTo>
                  <a:lnTo>
                    <a:pt x="602" y="385"/>
                  </a:lnTo>
                  <a:lnTo>
                    <a:pt x="602" y="409"/>
                  </a:lnTo>
                  <a:lnTo>
                    <a:pt x="623" y="452"/>
                  </a:lnTo>
                  <a:lnTo>
                    <a:pt x="646" y="552"/>
                  </a:lnTo>
                  <a:lnTo>
                    <a:pt x="595" y="592"/>
                  </a:lnTo>
                  <a:lnTo>
                    <a:pt x="565" y="620"/>
                  </a:lnTo>
                  <a:lnTo>
                    <a:pt x="518" y="618"/>
                  </a:lnTo>
                  <a:lnTo>
                    <a:pt x="488" y="633"/>
                  </a:lnTo>
                  <a:lnTo>
                    <a:pt x="510" y="656"/>
                  </a:lnTo>
                  <a:lnTo>
                    <a:pt x="538" y="658"/>
                  </a:lnTo>
                  <a:lnTo>
                    <a:pt x="552" y="737"/>
                  </a:lnTo>
                  <a:lnTo>
                    <a:pt x="542" y="786"/>
                  </a:lnTo>
                  <a:lnTo>
                    <a:pt x="454" y="846"/>
                  </a:lnTo>
                  <a:lnTo>
                    <a:pt x="427" y="872"/>
                  </a:lnTo>
                  <a:lnTo>
                    <a:pt x="395" y="865"/>
                  </a:lnTo>
                  <a:lnTo>
                    <a:pt x="392" y="825"/>
                  </a:lnTo>
                  <a:lnTo>
                    <a:pt x="367" y="806"/>
                  </a:lnTo>
                  <a:lnTo>
                    <a:pt x="309" y="850"/>
                  </a:lnTo>
                  <a:lnTo>
                    <a:pt x="267" y="831"/>
                  </a:lnTo>
                  <a:lnTo>
                    <a:pt x="194" y="853"/>
                  </a:lnTo>
                  <a:lnTo>
                    <a:pt x="158" y="850"/>
                  </a:lnTo>
                  <a:lnTo>
                    <a:pt x="151" y="791"/>
                  </a:lnTo>
                  <a:lnTo>
                    <a:pt x="109" y="788"/>
                  </a:lnTo>
                  <a:lnTo>
                    <a:pt x="100" y="8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3703598" y="1794878"/>
              <a:ext cx="2521" cy="6232"/>
            </a:xfrm>
            <a:custGeom>
              <a:avLst/>
              <a:gdLst/>
              <a:ahLst/>
              <a:cxnLst/>
              <a:rect l="l" t="t" r="r" b="b"/>
              <a:pathLst>
                <a:path w="53" h="131" extrusionOk="0">
                  <a:moveTo>
                    <a:pt x="17" y="130"/>
                  </a:moveTo>
                  <a:lnTo>
                    <a:pt x="40" y="126"/>
                  </a:lnTo>
                  <a:lnTo>
                    <a:pt x="53" y="87"/>
                  </a:lnTo>
                  <a:lnTo>
                    <a:pt x="42" y="0"/>
                  </a:lnTo>
                  <a:lnTo>
                    <a:pt x="13" y="2"/>
                  </a:lnTo>
                  <a:lnTo>
                    <a:pt x="0" y="30"/>
                  </a:lnTo>
                  <a:lnTo>
                    <a:pt x="2" y="8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3712827" y="1828795"/>
              <a:ext cx="10703" cy="13320"/>
            </a:xfrm>
            <a:custGeom>
              <a:avLst/>
              <a:gdLst/>
              <a:ahLst/>
              <a:cxnLst/>
              <a:rect l="l" t="t" r="r" b="b"/>
              <a:pathLst>
                <a:path w="225" h="280" extrusionOk="0">
                  <a:moveTo>
                    <a:pt x="17" y="198"/>
                  </a:moveTo>
                  <a:lnTo>
                    <a:pt x="19" y="242"/>
                  </a:lnTo>
                  <a:lnTo>
                    <a:pt x="53" y="279"/>
                  </a:lnTo>
                  <a:lnTo>
                    <a:pt x="109" y="279"/>
                  </a:lnTo>
                  <a:lnTo>
                    <a:pt x="168" y="257"/>
                  </a:lnTo>
                  <a:lnTo>
                    <a:pt x="219" y="168"/>
                  </a:lnTo>
                  <a:lnTo>
                    <a:pt x="224" y="138"/>
                  </a:lnTo>
                  <a:lnTo>
                    <a:pt x="203" y="119"/>
                  </a:lnTo>
                  <a:lnTo>
                    <a:pt x="211" y="97"/>
                  </a:lnTo>
                  <a:lnTo>
                    <a:pt x="187" y="57"/>
                  </a:lnTo>
                  <a:lnTo>
                    <a:pt x="145" y="55"/>
                  </a:lnTo>
                  <a:lnTo>
                    <a:pt x="119" y="3"/>
                  </a:lnTo>
                  <a:lnTo>
                    <a:pt x="83" y="1"/>
                  </a:lnTo>
                  <a:lnTo>
                    <a:pt x="27" y="40"/>
                  </a:lnTo>
                  <a:lnTo>
                    <a:pt x="21" y="93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3709925" y="1839022"/>
              <a:ext cx="2759" cy="4614"/>
            </a:xfrm>
            <a:custGeom>
              <a:avLst/>
              <a:gdLst/>
              <a:ahLst/>
              <a:cxnLst/>
              <a:rect l="l" t="t" r="r" b="b"/>
              <a:pathLst>
                <a:path w="58" h="97" extrusionOk="0">
                  <a:moveTo>
                    <a:pt x="10" y="6"/>
                  </a:moveTo>
                  <a:lnTo>
                    <a:pt x="1" y="36"/>
                  </a:lnTo>
                  <a:lnTo>
                    <a:pt x="12" y="79"/>
                  </a:lnTo>
                  <a:lnTo>
                    <a:pt x="40" y="96"/>
                  </a:lnTo>
                  <a:lnTo>
                    <a:pt x="57" y="77"/>
                  </a:lnTo>
                  <a:lnTo>
                    <a:pt x="52" y="49"/>
                  </a:lnTo>
                  <a:lnTo>
                    <a:pt x="31" y="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3673963" y="1810433"/>
              <a:ext cx="30017" cy="17506"/>
            </a:xfrm>
            <a:custGeom>
              <a:avLst/>
              <a:gdLst/>
              <a:ahLst/>
              <a:cxnLst/>
              <a:rect l="l" t="t" r="r" b="b"/>
              <a:pathLst>
                <a:path w="631" h="368" extrusionOk="0">
                  <a:moveTo>
                    <a:pt x="8" y="206"/>
                  </a:moveTo>
                  <a:lnTo>
                    <a:pt x="0" y="129"/>
                  </a:lnTo>
                  <a:lnTo>
                    <a:pt x="28" y="50"/>
                  </a:lnTo>
                  <a:lnTo>
                    <a:pt x="66" y="6"/>
                  </a:lnTo>
                  <a:lnTo>
                    <a:pt x="119" y="8"/>
                  </a:lnTo>
                  <a:lnTo>
                    <a:pt x="156" y="1"/>
                  </a:lnTo>
                  <a:lnTo>
                    <a:pt x="194" y="14"/>
                  </a:lnTo>
                  <a:lnTo>
                    <a:pt x="232" y="6"/>
                  </a:lnTo>
                  <a:lnTo>
                    <a:pt x="260" y="14"/>
                  </a:lnTo>
                  <a:lnTo>
                    <a:pt x="266" y="42"/>
                  </a:lnTo>
                  <a:lnTo>
                    <a:pt x="311" y="48"/>
                  </a:lnTo>
                  <a:lnTo>
                    <a:pt x="330" y="33"/>
                  </a:lnTo>
                  <a:lnTo>
                    <a:pt x="367" y="55"/>
                  </a:lnTo>
                  <a:lnTo>
                    <a:pt x="407" y="61"/>
                  </a:lnTo>
                  <a:lnTo>
                    <a:pt x="460" y="123"/>
                  </a:lnTo>
                  <a:lnTo>
                    <a:pt x="495" y="144"/>
                  </a:lnTo>
                  <a:lnTo>
                    <a:pt x="476" y="164"/>
                  </a:lnTo>
                  <a:lnTo>
                    <a:pt x="490" y="189"/>
                  </a:lnTo>
                  <a:lnTo>
                    <a:pt x="525" y="189"/>
                  </a:lnTo>
                  <a:lnTo>
                    <a:pt x="563" y="168"/>
                  </a:lnTo>
                  <a:lnTo>
                    <a:pt x="595" y="212"/>
                  </a:lnTo>
                  <a:lnTo>
                    <a:pt x="625" y="236"/>
                  </a:lnTo>
                  <a:lnTo>
                    <a:pt x="620" y="268"/>
                  </a:lnTo>
                  <a:lnTo>
                    <a:pt x="631" y="292"/>
                  </a:lnTo>
                  <a:lnTo>
                    <a:pt x="610" y="313"/>
                  </a:lnTo>
                  <a:lnTo>
                    <a:pt x="554" y="298"/>
                  </a:lnTo>
                  <a:lnTo>
                    <a:pt x="488" y="357"/>
                  </a:lnTo>
                  <a:lnTo>
                    <a:pt x="444" y="368"/>
                  </a:lnTo>
                  <a:lnTo>
                    <a:pt x="380" y="328"/>
                  </a:lnTo>
                  <a:lnTo>
                    <a:pt x="305" y="326"/>
                  </a:lnTo>
                  <a:lnTo>
                    <a:pt x="234" y="276"/>
                  </a:lnTo>
                  <a:lnTo>
                    <a:pt x="177" y="276"/>
                  </a:lnTo>
                  <a:lnTo>
                    <a:pt x="126" y="249"/>
                  </a:lnTo>
                  <a:lnTo>
                    <a:pt x="92" y="206"/>
                  </a:lnTo>
                  <a:lnTo>
                    <a:pt x="38" y="21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3644470" y="1777563"/>
              <a:ext cx="2569" cy="2569"/>
            </a:xfrm>
            <a:custGeom>
              <a:avLst/>
              <a:gdLst/>
              <a:ahLst/>
              <a:cxnLst/>
              <a:rect l="l" t="t" r="r" b="b"/>
              <a:pathLst>
                <a:path w="54" h="54" extrusionOk="0">
                  <a:moveTo>
                    <a:pt x="1" y="39"/>
                  </a:moveTo>
                  <a:lnTo>
                    <a:pt x="10" y="18"/>
                  </a:lnTo>
                  <a:lnTo>
                    <a:pt x="39" y="1"/>
                  </a:lnTo>
                  <a:lnTo>
                    <a:pt x="54" y="16"/>
                  </a:lnTo>
                  <a:lnTo>
                    <a:pt x="39" y="52"/>
                  </a:lnTo>
                  <a:lnTo>
                    <a:pt x="14" y="5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3623967" y="1724666"/>
              <a:ext cx="52517" cy="75446"/>
            </a:xfrm>
            <a:custGeom>
              <a:avLst/>
              <a:gdLst/>
              <a:ahLst/>
              <a:cxnLst/>
              <a:rect l="l" t="t" r="r" b="b"/>
              <a:pathLst>
                <a:path w="1104" h="1586" extrusionOk="0">
                  <a:moveTo>
                    <a:pt x="471" y="1448"/>
                  </a:moveTo>
                  <a:lnTo>
                    <a:pt x="498" y="1525"/>
                  </a:lnTo>
                  <a:lnTo>
                    <a:pt x="524" y="1572"/>
                  </a:lnTo>
                  <a:lnTo>
                    <a:pt x="552" y="1570"/>
                  </a:lnTo>
                  <a:lnTo>
                    <a:pt x="599" y="1565"/>
                  </a:lnTo>
                  <a:lnTo>
                    <a:pt x="626" y="1585"/>
                  </a:lnTo>
                  <a:lnTo>
                    <a:pt x="658" y="1585"/>
                  </a:lnTo>
                  <a:lnTo>
                    <a:pt x="737" y="1535"/>
                  </a:lnTo>
                  <a:lnTo>
                    <a:pt x="737" y="1506"/>
                  </a:lnTo>
                  <a:lnTo>
                    <a:pt x="776" y="1480"/>
                  </a:lnTo>
                  <a:lnTo>
                    <a:pt x="818" y="1425"/>
                  </a:lnTo>
                  <a:lnTo>
                    <a:pt x="822" y="1361"/>
                  </a:lnTo>
                  <a:lnTo>
                    <a:pt x="842" y="1282"/>
                  </a:lnTo>
                  <a:lnTo>
                    <a:pt x="880" y="1216"/>
                  </a:lnTo>
                  <a:lnTo>
                    <a:pt x="854" y="1196"/>
                  </a:lnTo>
                  <a:lnTo>
                    <a:pt x="854" y="1167"/>
                  </a:lnTo>
                  <a:lnTo>
                    <a:pt x="884" y="1141"/>
                  </a:lnTo>
                  <a:lnTo>
                    <a:pt x="918" y="1073"/>
                  </a:lnTo>
                  <a:lnTo>
                    <a:pt x="951" y="1068"/>
                  </a:lnTo>
                  <a:lnTo>
                    <a:pt x="991" y="1026"/>
                  </a:lnTo>
                  <a:lnTo>
                    <a:pt x="1051" y="987"/>
                  </a:lnTo>
                  <a:lnTo>
                    <a:pt x="1062" y="915"/>
                  </a:lnTo>
                  <a:lnTo>
                    <a:pt x="1059" y="876"/>
                  </a:lnTo>
                  <a:lnTo>
                    <a:pt x="1102" y="842"/>
                  </a:lnTo>
                  <a:lnTo>
                    <a:pt x="1104" y="808"/>
                  </a:lnTo>
                  <a:lnTo>
                    <a:pt x="1089" y="763"/>
                  </a:lnTo>
                  <a:lnTo>
                    <a:pt x="1076" y="703"/>
                  </a:lnTo>
                  <a:lnTo>
                    <a:pt x="1046" y="704"/>
                  </a:lnTo>
                  <a:lnTo>
                    <a:pt x="998" y="684"/>
                  </a:lnTo>
                  <a:lnTo>
                    <a:pt x="946" y="684"/>
                  </a:lnTo>
                  <a:lnTo>
                    <a:pt x="929" y="655"/>
                  </a:lnTo>
                  <a:lnTo>
                    <a:pt x="950" y="616"/>
                  </a:lnTo>
                  <a:lnTo>
                    <a:pt x="1025" y="573"/>
                  </a:lnTo>
                  <a:lnTo>
                    <a:pt x="1027" y="546"/>
                  </a:lnTo>
                  <a:lnTo>
                    <a:pt x="998" y="510"/>
                  </a:lnTo>
                  <a:lnTo>
                    <a:pt x="998" y="446"/>
                  </a:lnTo>
                  <a:lnTo>
                    <a:pt x="1012" y="403"/>
                  </a:lnTo>
                  <a:lnTo>
                    <a:pt x="965" y="354"/>
                  </a:lnTo>
                  <a:lnTo>
                    <a:pt x="931" y="356"/>
                  </a:lnTo>
                  <a:lnTo>
                    <a:pt x="869" y="398"/>
                  </a:lnTo>
                  <a:lnTo>
                    <a:pt x="793" y="411"/>
                  </a:lnTo>
                  <a:lnTo>
                    <a:pt x="786" y="450"/>
                  </a:lnTo>
                  <a:lnTo>
                    <a:pt x="746" y="492"/>
                  </a:lnTo>
                  <a:lnTo>
                    <a:pt x="709" y="488"/>
                  </a:lnTo>
                  <a:lnTo>
                    <a:pt x="699" y="441"/>
                  </a:lnTo>
                  <a:lnTo>
                    <a:pt x="752" y="413"/>
                  </a:lnTo>
                  <a:lnTo>
                    <a:pt x="782" y="375"/>
                  </a:lnTo>
                  <a:lnTo>
                    <a:pt x="782" y="305"/>
                  </a:lnTo>
                  <a:lnTo>
                    <a:pt x="801" y="217"/>
                  </a:lnTo>
                  <a:lnTo>
                    <a:pt x="786" y="164"/>
                  </a:lnTo>
                  <a:lnTo>
                    <a:pt x="754" y="134"/>
                  </a:lnTo>
                  <a:lnTo>
                    <a:pt x="739" y="91"/>
                  </a:lnTo>
                  <a:lnTo>
                    <a:pt x="673" y="53"/>
                  </a:lnTo>
                  <a:lnTo>
                    <a:pt x="630" y="72"/>
                  </a:lnTo>
                  <a:lnTo>
                    <a:pt x="567" y="53"/>
                  </a:lnTo>
                  <a:lnTo>
                    <a:pt x="503" y="110"/>
                  </a:lnTo>
                  <a:lnTo>
                    <a:pt x="468" y="98"/>
                  </a:lnTo>
                  <a:lnTo>
                    <a:pt x="460" y="21"/>
                  </a:lnTo>
                  <a:lnTo>
                    <a:pt x="449" y="0"/>
                  </a:lnTo>
                  <a:lnTo>
                    <a:pt x="406" y="38"/>
                  </a:lnTo>
                  <a:lnTo>
                    <a:pt x="392" y="79"/>
                  </a:lnTo>
                  <a:lnTo>
                    <a:pt x="340" y="110"/>
                  </a:lnTo>
                  <a:lnTo>
                    <a:pt x="321" y="162"/>
                  </a:lnTo>
                  <a:lnTo>
                    <a:pt x="268" y="230"/>
                  </a:lnTo>
                  <a:lnTo>
                    <a:pt x="270" y="271"/>
                  </a:lnTo>
                  <a:lnTo>
                    <a:pt x="311" y="300"/>
                  </a:lnTo>
                  <a:lnTo>
                    <a:pt x="336" y="279"/>
                  </a:lnTo>
                  <a:lnTo>
                    <a:pt x="394" y="268"/>
                  </a:lnTo>
                  <a:lnTo>
                    <a:pt x="409" y="288"/>
                  </a:lnTo>
                  <a:lnTo>
                    <a:pt x="353" y="345"/>
                  </a:lnTo>
                  <a:lnTo>
                    <a:pt x="283" y="375"/>
                  </a:lnTo>
                  <a:lnTo>
                    <a:pt x="236" y="450"/>
                  </a:lnTo>
                  <a:lnTo>
                    <a:pt x="246" y="471"/>
                  </a:lnTo>
                  <a:lnTo>
                    <a:pt x="317" y="437"/>
                  </a:lnTo>
                  <a:lnTo>
                    <a:pt x="387" y="377"/>
                  </a:lnTo>
                  <a:lnTo>
                    <a:pt x="411" y="377"/>
                  </a:lnTo>
                  <a:lnTo>
                    <a:pt x="449" y="356"/>
                  </a:lnTo>
                  <a:lnTo>
                    <a:pt x="479" y="398"/>
                  </a:lnTo>
                  <a:lnTo>
                    <a:pt x="460" y="452"/>
                  </a:lnTo>
                  <a:lnTo>
                    <a:pt x="430" y="454"/>
                  </a:lnTo>
                  <a:lnTo>
                    <a:pt x="368" y="505"/>
                  </a:lnTo>
                  <a:lnTo>
                    <a:pt x="353" y="550"/>
                  </a:lnTo>
                  <a:lnTo>
                    <a:pt x="372" y="580"/>
                  </a:lnTo>
                  <a:lnTo>
                    <a:pt x="441" y="565"/>
                  </a:lnTo>
                  <a:lnTo>
                    <a:pt x="483" y="590"/>
                  </a:lnTo>
                  <a:lnTo>
                    <a:pt x="428" y="629"/>
                  </a:lnTo>
                  <a:lnTo>
                    <a:pt x="357" y="655"/>
                  </a:lnTo>
                  <a:lnTo>
                    <a:pt x="315" y="642"/>
                  </a:lnTo>
                  <a:lnTo>
                    <a:pt x="311" y="674"/>
                  </a:lnTo>
                  <a:lnTo>
                    <a:pt x="364" y="691"/>
                  </a:lnTo>
                  <a:lnTo>
                    <a:pt x="364" y="723"/>
                  </a:lnTo>
                  <a:lnTo>
                    <a:pt x="287" y="797"/>
                  </a:lnTo>
                  <a:lnTo>
                    <a:pt x="264" y="797"/>
                  </a:lnTo>
                  <a:lnTo>
                    <a:pt x="238" y="727"/>
                  </a:lnTo>
                  <a:lnTo>
                    <a:pt x="193" y="706"/>
                  </a:lnTo>
                  <a:lnTo>
                    <a:pt x="153" y="646"/>
                  </a:lnTo>
                  <a:lnTo>
                    <a:pt x="52" y="695"/>
                  </a:lnTo>
                  <a:lnTo>
                    <a:pt x="52" y="723"/>
                  </a:lnTo>
                  <a:lnTo>
                    <a:pt x="1" y="812"/>
                  </a:lnTo>
                  <a:lnTo>
                    <a:pt x="44" y="876"/>
                  </a:lnTo>
                  <a:lnTo>
                    <a:pt x="44" y="925"/>
                  </a:lnTo>
                  <a:lnTo>
                    <a:pt x="82" y="943"/>
                  </a:lnTo>
                  <a:lnTo>
                    <a:pt x="119" y="906"/>
                  </a:lnTo>
                  <a:lnTo>
                    <a:pt x="163" y="904"/>
                  </a:lnTo>
                  <a:lnTo>
                    <a:pt x="242" y="932"/>
                  </a:lnTo>
                  <a:lnTo>
                    <a:pt x="323" y="930"/>
                  </a:lnTo>
                  <a:lnTo>
                    <a:pt x="338" y="949"/>
                  </a:lnTo>
                  <a:lnTo>
                    <a:pt x="417" y="928"/>
                  </a:lnTo>
                  <a:lnTo>
                    <a:pt x="413" y="968"/>
                  </a:lnTo>
                  <a:lnTo>
                    <a:pt x="368" y="979"/>
                  </a:lnTo>
                  <a:lnTo>
                    <a:pt x="353" y="1006"/>
                  </a:lnTo>
                  <a:lnTo>
                    <a:pt x="360" y="1058"/>
                  </a:lnTo>
                  <a:lnTo>
                    <a:pt x="434" y="1049"/>
                  </a:lnTo>
                  <a:lnTo>
                    <a:pt x="488" y="1094"/>
                  </a:lnTo>
                  <a:lnTo>
                    <a:pt x="520" y="1175"/>
                  </a:lnTo>
                  <a:lnTo>
                    <a:pt x="554" y="1175"/>
                  </a:lnTo>
                  <a:lnTo>
                    <a:pt x="577" y="1198"/>
                  </a:lnTo>
                  <a:lnTo>
                    <a:pt x="558" y="1231"/>
                  </a:lnTo>
                  <a:lnTo>
                    <a:pt x="558" y="129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3633576" y="1771664"/>
              <a:ext cx="5661" cy="4281"/>
            </a:xfrm>
            <a:custGeom>
              <a:avLst/>
              <a:gdLst/>
              <a:ahLst/>
              <a:cxnLst/>
              <a:rect l="l" t="t" r="r" b="b"/>
              <a:pathLst>
                <a:path w="119" h="90" extrusionOk="0">
                  <a:moveTo>
                    <a:pt x="0" y="82"/>
                  </a:moveTo>
                  <a:lnTo>
                    <a:pt x="10" y="33"/>
                  </a:lnTo>
                  <a:lnTo>
                    <a:pt x="74" y="1"/>
                  </a:lnTo>
                  <a:lnTo>
                    <a:pt x="119" y="1"/>
                  </a:lnTo>
                  <a:lnTo>
                    <a:pt x="89" y="21"/>
                  </a:lnTo>
                  <a:lnTo>
                    <a:pt x="79" y="55"/>
                  </a:lnTo>
                  <a:lnTo>
                    <a:pt x="25" y="8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3628011" y="1786173"/>
              <a:ext cx="12749" cy="12035"/>
            </a:xfrm>
            <a:custGeom>
              <a:avLst/>
              <a:gdLst/>
              <a:ahLst/>
              <a:cxnLst/>
              <a:rect l="l" t="t" r="r" b="b"/>
              <a:pathLst>
                <a:path w="268" h="253" extrusionOk="0">
                  <a:moveTo>
                    <a:pt x="8" y="61"/>
                  </a:moveTo>
                  <a:lnTo>
                    <a:pt x="31" y="10"/>
                  </a:lnTo>
                  <a:lnTo>
                    <a:pt x="119" y="1"/>
                  </a:lnTo>
                  <a:lnTo>
                    <a:pt x="189" y="21"/>
                  </a:lnTo>
                  <a:lnTo>
                    <a:pt x="266" y="114"/>
                  </a:lnTo>
                  <a:lnTo>
                    <a:pt x="260" y="161"/>
                  </a:lnTo>
                  <a:lnTo>
                    <a:pt x="268" y="245"/>
                  </a:lnTo>
                  <a:lnTo>
                    <a:pt x="232" y="253"/>
                  </a:lnTo>
                  <a:lnTo>
                    <a:pt x="179" y="221"/>
                  </a:lnTo>
                  <a:lnTo>
                    <a:pt x="134" y="240"/>
                  </a:lnTo>
                  <a:lnTo>
                    <a:pt x="98" y="240"/>
                  </a:lnTo>
                  <a:lnTo>
                    <a:pt x="61" y="176"/>
                  </a:lnTo>
                  <a:lnTo>
                    <a:pt x="1" y="13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3597471" y="1808292"/>
              <a:ext cx="5328" cy="2664"/>
            </a:xfrm>
            <a:custGeom>
              <a:avLst/>
              <a:gdLst/>
              <a:ahLst/>
              <a:cxnLst/>
              <a:rect l="l" t="t" r="r" b="b"/>
              <a:pathLst>
                <a:path w="112" h="56" extrusionOk="0">
                  <a:moveTo>
                    <a:pt x="1" y="31"/>
                  </a:moveTo>
                  <a:lnTo>
                    <a:pt x="38" y="1"/>
                  </a:lnTo>
                  <a:lnTo>
                    <a:pt x="112" y="1"/>
                  </a:lnTo>
                  <a:lnTo>
                    <a:pt x="93" y="40"/>
                  </a:lnTo>
                  <a:lnTo>
                    <a:pt x="34" y="5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3594236" y="1782320"/>
              <a:ext cx="11369" cy="24784"/>
            </a:xfrm>
            <a:custGeom>
              <a:avLst/>
              <a:gdLst/>
              <a:ahLst/>
              <a:cxnLst/>
              <a:rect l="l" t="t" r="r" b="b"/>
              <a:pathLst>
                <a:path w="239" h="521" extrusionOk="0">
                  <a:moveTo>
                    <a:pt x="35" y="509"/>
                  </a:moveTo>
                  <a:lnTo>
                    <a:pt x="1" y="441"/>
                  </a:lnTo>
                  <a:lnTo>
                    <a:pt x="23" y="394"/>
                  </a:lnTo>
                  <a:lnTo>
                    <a:pt x="208" y="496"/>
                  </a:lnTo>
                  <a:lnTo>
                    <a:pt x="40" y="274"/>
                  </a:lnTo>
                  <a:lnTo>
                    <a:pt x="97" y="232"/>
                  </a:lnTo>
                  <a:lnTo>
                    <a:pt x="99" y="198"/>
                  </a:lnTo>
                  <a:lnTo>
                    <a:pt x="112" y="181"/>
                  </a:lnTo>
                  <a:lnTo>
                    <a:pt x="112" y="147"/>
                  </a:lnTo>
                  <a:lnTo>
                    <a:pt x="150" y="76"/>
                  </a:lnTo>
                  <a:lnTo>
                    <a:pt x="150" y="25"/>
                  </a:lnTo>
                  <a:lnTo>
                    <a:pt x="176" y="1"/>
                  </a:lnTo>
                  <a:lnTo>
                    <a:pt x="214" y="31"/>
                  </a:lnTo>
                  <a:lnTo>
                    <a:pt x="223" y="99"/>
                  </a:lnTo>
                  <a:lnTo>
                    <a:pt x="238" y="131"/>
                  </a:lnTo>
                  <a:lnTo>
                    <a:pt x="197" y="230"/>
                  </a:lnTo>
                  <a:lnTo>
                    <a:pt x="204" y="272"/>
                  </a:lnTo>
                  <a:lnTo>
                    <a:pt x="170" y="328"/>
                  </a:lnTo>
                  <a:lnTo>
                    <a:pt x="197" y="362"/>
                  </a:lnTo>
                  <a:lnTo>
                    <a:pt x="157" y="486"/>
                  </a:lnTo>
                  <a:lnTo>
                    <a:pt x="97" y="52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3554754" y="1733418"/>
              <a:ext cx="36153" cy="22786"/>
            </a:xfrm>
            <a:custGeom>
              <a:avLst/>
              <a:gdLst/>
              <a:ahLst/>
              <a:cxnLst/>
              <a:rect l="l" t="t" r="r" b="b"/>
              <a:pathLst>
                <a:path w="760" h="479" extrusionOk="0">
                  <a:moveTo>
                    <a:pt x="277" y="355"/>
                  </a:moveTo>
                  <a:lnTo>
                    <a:pt x="240" y="308"/>
                  </a:lnTo>
                  <a:lnTo>
                    <a:pt x="227" y="251"/>
                  </a:lnTo>
                  <a:lnTo>
                    <a:pt x="253" y="219"/>
                  </a:lnTo>
                  <a:lnTo>
                    <a:pt x="219" y="191"/>
                  </a:lnTo>
                  <a:lnTo>
                    <a:pt x="172" y="198"/>
                  </a:lnTo>
                  <a:lnTo>
                    <a:pt x="140" y="185"/>
                  </a:lnTo>
                  <a:lnTo>
                    <a:pt x="106" y="200"/>
                  </a:lnTo>
                  <a:lnTo>
                    <a:pt x="52" y="195"/>
                  </a:lnTo>
                  <a:lnTo>
                    <a:pt x="3" y="210"/>
                  </a:lnTo>
                  <a:lnTo>
                    <a:pt x="1" y="165"/>
                  </a:lnTo>
                  <a:lnTo>
                    <a:pt x="46" y="116"/>
                  </a:lnTo>
                  <a:lnTo>
                    <a:pt x="57" y="82"/>
                  </a:lnTo>
                  <a:lnTo>
                    <a:pt x="112" y="78"/>
                  </a:lnTo>
                  <a:lnTo>
                    <a:pt x="166" y="78"/>
                  </a:lnTo>
                  <a:lnTo>
                    <a:pt x="315" y="35"/>
                  </a:lnTo>
                  <a:lnTo>
                    <a:pt x="360" y="44"/>
                  </a:lnTo>
                  <a:lnTo>
                    <a:pt x="407" y="76"/>
                  </a:lnTo>
                  <a:lnTo>
                    <a:pt x="437" y="70"/>
                  </a:lnTo>
                  <a:lnTo>
                    <a:pt x="498" y="69"/>
                  </a:lnTo>
                  <a:lnTo>
                    <a:pt x="560" y="22"/>
                  </a:lnTo>
                  <a:lnTo>
                    <a:pt x="644" y="18"/>
                  </a:lnTo>
                  <a:lnTo>
                    <a:pt x="669" y="25"/>
                  </a:lnTo>
                  <a:lnTo>
                    <a:pt x="695" y="1"/>
                  </a:lnTo>
                  <a:lnTo>
                    <a:pt x="733" y="16"/>
                  </a:lnTo>
                  <a:lnTo>
                    <a:pt x="729" y="52"/>
                  </a:lnTo>
                  <a:lnTo>
                    <a:pt x="759" y="108"/>
                  </a:lnTo>
                  <a:lnTo>
                    <a:pt x="759" y="150"/>
                  </a:lnTo>
                  <a:lnTo>
                    <a:pt x="716" y="217"/>
                  </a:lnTo>
                  <a:lnTo>
                    <a:pt x="748" y="287"/>
                  </a:lnTo>
                  <a:lnTo>
                    <a:pt x="708" y="390"/>
                  </a:lnTo>
                  <a:lnTo>
                    <a:pt x="652" y="421"/>
                  </a:lnTo>
                  <a:lnTo>
                    <a:pt x="605" y="470"/>
                  </a:lnTo>
                  <a:lnTo>
                    <a:pt x="562" y="460"/>
                  </a:lnTo>
                  <a:lnTo>
                    <a:pt x="515" y="462"/>
                  </a:lnTo>
                  <a:lnTo>
                    <a:pt x="494" y="428"/>
                  </a:lnTo>
                  <a:lnTo>
                    <a:pt x="441" y="443"/>
                  </a:lnTo>
                  <a:lnTo>
                    <a:pt x="375" y="372"/>
                  </a:lnTo>
                  <a:lnTo>
                    <a:pt x="548" y="479"/>
                  </a:lnTo>
                  <a:lnTo>
                    <a:pt x="341" y="251"/>
                  </a:lnTo>
                  <a:lnTo>
                    <a:pt x="319" y="276"/>
                  </a:lnTo>
                  <a:lnTo>
                    <a:pt x="321" y="31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3533824" y="1756014"/>
              <a:ext cx="41576" cy="27971"/>
            </a:xfrm>
            <a:custGeom>
              <a:avLst/>
              <a:gdLst/>
              <a:ahLst/>
              <a:cxnLst/>
              <a:rect l="l" t="t" r="r" b="b"/>
              <a:pathLst>
                <a:path w="874" h="588" extrusionOk="0">
                  <a:moveTo>
                    <a:pt x="0" y="281"/>
                  </a:moveTo>
                  <a:lnTo>
                    <a:pt x="43" y="230"/>
                  </a:lnTo>
                  <a:lnTo>
                    <a:pt x="47" y="192"/>
                  </a:lnTo>
                  <a:lnTo>
                    <a:pt x="102" y="138"/>
                  </a:lnTo>
                  <a:lnTo>
                    <a:pt x="106" y="81"/>
                  </a:lnTo>
                  <a:lnTo>
                    <a:pt x="164" y="60"/>
                  </a:lnTo>
                  <a:lnTo>
                    <a:pt x="205" y="27"/>
                  </a:lnTo>
                  <a:lnTo>
                    <a:pt x="245" y="27"/>
                  </a:lnTo>
                  <a:lnTo>
                    <a:pt x="367" y="0"/>
                  </a:lnTo>
                  <a:lnTo>
                    <a:pt x="396" y="21"/>
                  </a:lnTo>
                  <a:lnTo>
                    <a:pt x="443" y="21"/>
                  </a:lnTo>
                  <a:lnTo>
                    <a:pt x="480" y="40"/>
                  </a:lnTo>
                  <a:lnTo>
                    <a:pt x="535" y="40"/>
                  </a:lnTo>
                  <a:lnTo>
                    <a:pt x="565" y="27"/>
                  </a:lnTo>
                  <a:lnTo>
                    <a:pt x="644" y="45"/>
                  </a:lnTo>
                  <a:lnTo>
                    <a:pt x="650" y="62"/>
                  </a:lnTo>
                  <a:lnTo>
                    <a:pt x="723" y="60"/>
                  </a:lnTo>
                  <a:lnTo>
                    <a:pt x="781" y="74"/>
                  </a:lnTo>
                  <a:lnTo>
                    <a:pt x="798" y="94"/>
                  </a:lnTo>
                  <a:lnTo>
                    <a:pt x="860" y="104"/>
                  </a:lnTo>
                  <a:lnTo>
                    <a:pt x="874" y="128"/>
                  </a:lnTo>
                  <a:lnTo>
                    <a:pt x="825" y="213"/>
                  </a:lnTo>
                  <a:lnTo>
                    <a:pt x="785" y="202"/>
                  </a:lnTo>
                  <a:lnTo>
                    <a:pt x="661" y="243"/>
                  </a:lnTo>
                  <a:lnTo>
                    <a:pt x="614" y="247"/>
                  </a:lnTo>
                  <a:lnTo>
                    <a:pt x="552" y="305"/>
                  </a:lnTo>
                  <a:lnTo>
                    <a:pt x="552" y="335"/>
                  </a:lnTo>
                  <a:lnTo>
                    <a:pt x="608" y="339"/>
                  </a:lnTo>
                  <a:lnTo>
                    <a:pt x="627" y="330"/>
                  </a:lnTo>
                  <a:lnTo>
                    <a:pt x="804" y="537"/>
                  </a:lnTo>
                  <a:lnTo>
                    <a:pt x="572" y="444"/>
                  </a:lnTo>
                  <a:lnTo>
                    <a:pt x="556" y="480"/>
                  </a:lnTo>
                  <a:lnTo>
                    <a:pt x="510" y="492"/>
                  </a:lnTo>
                  <a:lnTo>
                    <a:pt x="512" y="518"/>
                  </a:lnTo>
                  <a:lnTo>
                    <a:pt x="482" y="561"/>
                  </a:lnTo>
                  <a:lnTo>
                    <a:pt x="429" y="561"/>
                  </a:lnTo>
                  <a:lnTo>
                    <a:pt x="375" y="588"/>
                  </a:lnTo>
                  <a:lnTo>
                    <a:pt x="316" y="588"/>
                  </a:lnTo>
                  <a:lnTo>
                    <a:pt x="266" y="548"/>
                  </a:lnTo>
                  <a:lnTo>
                    <a:pt x="235" y="563"/>
                  </a:lnTo>
                  <a:lnTo>
                    <a:pt x="185" y="554"/>
                  </a:lnTo>
                  <a:lnTo>
                    <a:pt x="128" y="557"/>
                  </a:lnTo>
                  <a:lnTo>
                    <a:pt x="113" y="537"/>
                  </a:lnTo>
                  <a:lnTo>
                    <a:pt x="143" y="503"/>
                  </a:lnTo>
                  <a:lnTo>
                    <a:pt x="106" y="441"/>
                  </a:lnTo>
                  <a:lnTo>
                    <a:pt x="57" y="405"/>
                  </a:lnTo>
                  <a:lnTo>
                    <a:pt x="23" y="399"/>
                  </a:lnTo>
                  <a:lnTo>
                    <a:pt x="13" y="33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3528971" y="1747927"/>
              <a:ext cx="9799" cy="13605"/>
            </a:xfrm>
            <a:custGeom>
              <a:avLst/>
              <a:gdLst/>
              <a:ahLst/>
              <a:cxnLst/>
              <a:rect l="l" t="t" r="r" b="b"/>
              <a:pathLst>
                <a:path w="206" h="286" extrusionOk="0">
                  <a:moveTo>
                    <a:pt x="38" y="266"/>
                  </a:moveTo>
                  <a:lnTo>
                    <a:pt x="74" y="285"/>
                  </a:lnTo>
                  <a:lnTo>
                    <a:pt x="142" y="264"/>
                  </a:lnTo>
                  <a:lnTo>
                    <a:pt x="181" y="210"/>
                  </a:lnTo>
                  <a:lnTo>
                    <a:pt x="183" y="148"/>
                  </a:lnTo>
                  <a:lnTo>
                    <a:pt x="193" y="112"/>
                  </a:lnTo>
                  <a:lnTo>
                    <a:pt x="189" y="72"/>
                  </a:lnTo>
                  <a:lnTo>
                    <a:pt x="206" y="6"/>
                  </a:lnTo>
                  <a:lnTo>
                    <a:pt x="164" y="21"/>
                  </a:lnTo>
                  <a:lnTo>
                    <a:pt x="134" y="23"/>
                  </a:lnTo>
                  <a:lnTo>
                    <a:pt x="93" y="1"/>
                  </a:lnTo>
                  <a:lnTo>
                    <a:pt x="59" y="31"/>
                  </a:lnTo>
                  <a:lnTo>
                    <a:pt x="27" y="35"/>
                  </a:lnTo>
                  <a:lnTo>
                    <a:pt x="10" y="80"/>
                  </a:lnTo>
                  <a:lnTo>
                    <a:pt x="12" y="140"/>
                  </a:lnTo>
                  <a:lnTo>
                    <a:pt x="1" y="19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3662831" y="1838927"/>
              <a:ext cx="124158" cy="113930"/>
            </a:xfrm>
            <a:custGeom>
              <a:avLst/>
              <a:gdLst/>
              <a:ahLst/>
              <a:cxnLst/>
              <a:rect l="l" t="t" r="r" b="b"/>
              <a:pathLst>
                <a:path w="2610" h="2395" extrusionOk="0">
                  <a:moveTo>
                    <a:pt x="1744" y="2327"/>
                  </a:moveTo>
                  <a:cubicBezTo>
                    <a:pt x="1744" y="2327"/>
                    <a:pt x="1797" y="2344"/>
                    <a:pt x="1797" y="2344"/>
                  </a:cubicBezTo>
                  <a:lnTo>
                    <a:pt x="1846" y="2319"/>
                  </a:lnTo>
                  <a:lnTo>
                    <a:pt x="1857" y="2372"/>
                  </a:lnTo>
                  <a:lnTo>
                    <a:pt x="1904" y="2372"/>
                  </a:lnTo>
                  <a:lnTo>
                    <a:pt x="1913" y="2393"/>
                  </a:lnTo>
                  <a:lnTo>
                    <a:pt x="1962" y="2395"/>
                  </a:lnTo>
                  <a:lnTo>
                    <a:pt x="2051" y="2336"/>
                  </a:lnTo>
                  <a:lnTo>
                    <a:pt x="2096" y="2331"/>
                  </a:lnTo>
                  <a:lnTo>
                    <a:pt x="2175" y="2368"/>
                  </a:lnTo>
                  <a:lnTo>
                    <a:pt x="2220" y="2363"/>
                  </a:lnTo>
                  <a:lnTo>
                    <a:pt x="2248" y="2378"/>
                  </a:lnTo>
                  <a:lnTo>
                    <a:pt x="2279" y="2353"/>
                  </a:lnTo>
                  <a:lnTo>
                    <a:pt x="2277" y="2327"/>
                  </a:lnTo>
                  <a:lnTo>
                    <a:pt x="2309" y="2261"/>
                  </a:lnTo>
                  <a:lnTo>
                    <a:pt x="2341" y="2259"/>
                  </a:lnTo>
                  <a:lnTo>
                    <a:pt x="2343" y="2231"/>
                  </a:lnTo>
                  <a:lnTo>
                    <a:pt x="2316" y="2175"/>
                  </a:lnTo>
                  <a:lnTo>
                    <a:pt x="2316" y="2116"/>
                  </a:lnTo>
                  <a:lnTo>
                    <a:pt x="2346" y="2148"/>
                  </a:lnTo>
                  <a:lnTo>
                    <a:pt x="2344" y="2180"/>
                  </a:lnTo>
                  <a:lnTo>
                    <a:pt x="2388" y="2242"/>
                  </a:lnTo>
                  <a:lnTo>
                    <a:pt x="2410" y="2207"/>
                  </a:lnTo>
                  <a:lnTo>
                    <a:pt x="2440" y="2212"/>
                  </a:lnTo>
                  <a:lnTo>
                    <a:pt x="2474" y="2205"/>
                  </a:lnTo>
                  <a:lnTo>
                    <a:pt x="2499" y="2218"/>
                  </a:lnTo>
                  <a:lnTo>
                    <a:pt x="2508" y="2190"/>
                  </a:lnTo>
                  <a:lnTo>
                    <a:pt x="2493" y="2133"/>
                  </a:lnTo>
                  <a:lnTo>
                    <a:pt x="2499" y="2099"/>
                  </a:lnTo>
                  <a:lnTo>
                    <a:pt x="2467" y="2077"/>
                  </a:lnTo>
                  <a:lnTo>
                    <a:pt x="2412" y="2094"/>
                  </a:lnTo>
                  <a:lnTo>
                    <a:pt x="2352" y="2097"/>
                  </a:lnTo>
                  <a:lnTo>
                    <a:pt x="2339" y="2056"/>
                  </a:lnTo>
                  <a:lnTo>
                    <a:pt x="2363" y="2041"/>
                  </a:lnTo>
                  <a:lnTo>
                    <a:pt x="2395" y="2054"/>
                  </a:lnTo>
                  <a:lnTo>
                    <a:pt x="2448" y="2035"/>
                  </a:lnTo>
                  <a:lnTo>
                    <a:pt x="2478" y="1990"/>
                  </a:lnTo>
                  <a:lnTo>
                    <a:pt x="2506" y="2016"/>
                  </a:lnTo>
                  <a:lnTo>
                    <a:pt x="2538" y="2011"/>
                  </a:lnTo>
                  <a:lnTo>
                    <a:pt x="2565" y="1962"/>
                  </a:lnTo>
                  <a:lnTo>
                    <a:pt x="2557" y="1932"/>
                  </a:lnTo>
                  <a:lnTo>
                    <a:pt x="2583" y="1883"/>
                  </a:lnTo>
                  <a:lnTo>
                    <a:pt x="2572" y="1851"/>
                  </a:lnTo>
                  <a:lnTo>
                    <a:pt x="2602" y="1843"/>
                  </a:lnTo>
                  <a:lnTo>
                    <a:pt x="2610" y="1819"/>
                  </a:lnTo>
                  <a:lnTo>
                    <a:pt x="2548" y="1802"/>
                  </a:lnTo>
                  <a:lnTo>
                    <a:pt x="2501" y="1813"/>
                  </a:lnTo>
                  <a:lnTo>
                    <a:pt x="2518" y="1774"/>
                  </a:lnTo>
                  <a:lnTo>
                    <a:pt x="2548" y="1762"/>
                  </a:lnTo>
                  <a:lnTo>
                    <a:pt x="2551" y="1713"/>
                  </a:lnTo>
                  <a:lnTo>
                    <a:pt x="2506" y="1683"/>
                  </a:lnTo>
                  <a:lnTo>
                    <a:pt x="2407" y="1685"/>
                  </a:lnTo>
                  <a:lnTo>
                    <a:pt x="2386" y="1653"/>
                  </a:lnTo>
                  <a:lnTo>
                    <a:pt x="2391" y="1623"/>
                  </a:lnTo>
                  <a:lnTo>
                    <a:pt x="2418" y="1614"/>
                  </a:lnTo>
                  <a:lnTo>
                    <a:pt x="2401" y="1567"/>
                  </a:lnTo>
                  <a:lnTo>
                    <a:pt x="2320" y="1499"/>
                  </a:lnTo>
                  <a:lnTo>
                    <a:pt x="2279" y="1499"/>
                  </a:lnTo>
                  <a:lnTo>
                    <a:pt x="2239" y="1523"/>
                  </a:lnTo>
                  <a:lnTo>
                    <a:pt x="2173" y="1523"/>
                  </a:lnTo>
                  <a:lnTo>
                    <a:pt x="2094" y="1546"/>
                  </a:lnTo>
                  <a:lnTo>
                    <a:pt x="2007" y="1484"/>
                  </a:lnTo>
                  <a:lnTo>
                    <a:pt x="1994" y="1446"/>
                  </a:lnTo>
                  <a:lnTo>
                    <a:pt x="1966" y="1431"/>
                  </a:lnTo>
                  <a:lnTo>
                    <a:pt x="1921" y="1459"/>
                  </a:lnTo>
                  <a:lnTo>
                    <a:pt x="1885" y="1455"/>
                  </a:lnTo>
                  <a:lnTo>
                    <a:pt x="1857" y="1469"/>
                  </a:lnTo>
                  <a:lnTo>
                    <a:pt x="1800" y="1471"/>
                  </a:lnTo>
                  <a:lnTo>
                    <a:pt x="1780" y="1519"/>
                  </a:lnTo>
                  <a:lnTo>
                    <a:pt x="1753" y="1487"/>
                  </a:lnTo>
                  <a:lnTo>
                    <a:pt x="1712" y="1461"/>
                  </a:lnTo>
                  <a:lnTo>
                    <a:pt x="1665" y="1480"/>
                  </a:lnTo>
                  <a:lnTo>
                    <a:pt x="1605" y="1489"/>
                  </a:lnTo>
                  <a:lnTo>
                    <a:pt x="1606" y="1521"/>
                  </a:lnTo>
                  <a:lnTo>
                    <a:pt x="1586" y="1540"/>
                  </a:lnTo>
                  <a:lnTo>
                    <a:pt x="1586" y="1506"/>
                  </a:lnTo>
                  <a:lnTo>
                    <a:pt x="1563" y="1484"/>
                  </a:lnTo>
                  <a:lnTo>
                    <a:pt x="1516" y="1499"/>
                  </a:lnTo>
                  <a:lnTo>
                    <a:pt x="1403" y="1482"/>
                  </a:lnTo>
                  <a:lnTo>
                    <a:pt x="1388" y="1497"/>
                  </a:lnTo>
                  <a:lnTo>
                    <a:pt x="1424" y="1533"/>
                  </a:lnTo>
                  <a:lnTo>
                    <a:pt x="1422" y="1570"/>
                  </a:lnTo>
                  <a:lnTo>
                    <a:pt x="1463" y="1606"/>
                  </a:lnTo>
                  <a:lnTo>
                    <a:pt x="1409" y="1595"/>
                  </a:lnTo>
                  <a:lnTo>
                    <a:pt x="1388" y="1563"/>
                  </a:lnTo>
                  <a:lnTo>
                    <a:pt x="1354" y="1553"/>
                  </a:lnTo>
                  <a:lnTo>
                    <a:pt x="1286" y="1570"/>
                  </a:lnTo>
                  <a:lnTo>
                    <a:pt x="1256" y="1553"/>
                  </a:lnTo>
                  <a:lnTo>
                    <a:pt x="1311" y="1533"/>
                  </a:lnTo>
                  <a:lnTo>
                    <a:pt x="1313" y="1493"/>
                  </a:lnTo>
                  <a:lnTo>
                    <a:pt x="1258" y="1431"/>
                  </a:lnTo>
                  <a:lnTo>
                    <a:pt x="1264" y="1401"/>
                  </a:lnTo>
                  <a:lnTo>
                    <a:pt x="1247" y="1373"/>
                  </a:lnTo>
                  <a:lnTo>
                    <a:pt x="1187" y="1408"/>
                  </a:lnTo>
                  <a:lnTo>
                    <a:pt x="1198" y="1442"/>
                  </a:lnTo>
                  <a:lnTo>
                    <a:pt x="1185" y="1472"/>
                  </a:lnTo>
                  <a:lnTo>
                    <a:pt x="1142" y="1457"/>
                  </a:lnTo>
                  <a:lnTo>
                    <a:pt x="1160" y="1425"/>
                  </a:lnTo>
                  <a:lnTo>
                    <a:pt x="1155" y="1395"/>
                  </a:lnTo>
                  <a:lnTo>
                    <a:pt x="1108" y="1382"/>
                  </a:lnTo>
                  <a:lnTo>
                    <a:pt x="1078" y="1403"/>
                  </a:lnTo>
                  <a:lnTo>
                    <a:pt x="1042" y="1403"/>
                  </a:lnTo>
                  <a:lnTo>
                    <a:pt x="1057" y="1358"/>
                  </a:lnTo>
                  <a:lnTo>
                    <a:pt x="1051" y="1333"/>
                  </a:lnTo>
                  <a:lnTo>
                    <a:pt x="1049" y="1279"/>
                  </a:lnTo>
                  <a:lnTo>
                    <a:pt x="993" y="1292"/>
                  </a:lnTo>
                  <a:lnTo>
                    <a:pt x="942" y="1352"/>
                  </a:lnTo>
                  <a:lnTo>
                    <a:pt x="948" y="1412"/>
                  </a:lnTo>
                  <a:lnTo>
                    <a:pt x="914" y="1414"/>
                  </a:lnTo>
                  <a:lnTo>
                    <a:pt x="893" y="1369"/>
                  </a:lnTo>
                  <a:lnTo>
                    <a:pt x="914" y="1327"/>
                  </a:lnTo>
                  <a:lnTo>
                    <a:pt x="914" y="1294"/>
                  </a:lnTo>
                  <a:lnTo>
                    <a:pt x="944" y="1218"/>
                  </a:lnTo>
                  <a:lnTo>
                    <a:pt x="908" y="1181"/>
                  </a:lnTo>
                  <a:lnTo>
                    <a:pt x="848" y="1205"/>
                  </a:lnTo>
                  <a:lnTo>
                    <a:pt x="848" y="1177"/>
                  </a:lnTo>
                  <a:lnTo>
                    <a:pt x="887" y="1160"/>
                  </a:lnTo>
                  <a:lnTo>
                    <a:pt x="914" y="1102"/>
                  </a:lnTo>
                  <a:lnTo>
                    <a:pt x="908" y="1064"/>
                  </a:lnTo>
                  <a:lnTo>
                    <a:pt x="872" y="1079"/>
                  </a:lnTo>
                  <a:lnTo>
                    <a:pt x="827" y="1066"/>
                  </a:lnTo>
                  <a:lnTo>
                    <a:pt x="808" y="1081"/>
                  </a:lnTo>
                  <a:lnTo>
                    <a:pt x="765" y="1083"/>
                  </a:lnTo>
                  <a:lnTo>
                    <a:pt x="791" y="1060"/>
                  </a:lnTo>
                  <a:lnTo>
                    <a:pt x="786" y="1036"/>
                  </a:lnTo>
                  <a:lnTo>
                    <a:pt x="744" y="1036"/>
                  </a:lnTo>
                  <a:lnTo>
                    <a:pt x="712" y="1068"/>
                  </a:lnTo>
                  <a:lnTo>
                    <a:pt x="650" y="1079"/>
                  </a:lnTo>
                  <a:lnTo>
                    <a:pt x="650" y="1053"/>
                  </a:lnTo>
                  <a:lnTo>
                    <a:pt x="682" y="1036"/>
                  </a:lnTo>
                  <a:lnTo>
                    <a:pt x="707" y="994"/>
                  </a:lnTo>
                  <a:lnTo>
                    <a:pt x="718" y="957"/>
                  </a:lnTo>
                  <a:lnTo>
                    <a:pt x="752" y="958"/>
                  </a:lnTo>
                  <a:lnTo>
                    <a:pt x="793" y="1002"/>
                  </a:lnTo>
                  <a:lnTo>
                    <a:pt x="865" y="1002"/>
                  </a:lnTo>
                  <a:lnTo>
                    <a:pt x="857" y="972"/>
                  </a:lnTo>
                  <a:lnTo>
                    <a:pt x="812" y="923"/>
                  </a:lnTo>
                  <a:lnTo>
                    <a:pt x="767" y="917"/>
                  </a:lnTo>
                  <a:lnTo>
                    <a:pt x="791" y="900"/>
                  </a:lnTo>
                  <a:lnTo>
                    <a:pt x="731" y="836"/>
                  </a:lnTo>
                  <a:lnTo>
                    <a:pt x="680" y="810"/>
                  </a:lnTo>
                  <a:lnTo>
                    <a:pt x="709" y="802"/>
                  </a:lnTo>
                  <a:lnTo>
                    <a:pt x="714" y="768"/>
                  </a:lnTo>
                  <a:lnTo>
                    <a:pt x="741" y="768"/>
                  </a:lnTo>
                  <a:lnTo>
                    <a:pt x="765" y="817"/>
                  </a:lnTo>
                  <a:lnTo>
                    <a:pt x="814" y="870"/>
                  </a:lnTo>
                  <a:lnTo>
                    <a:pt x="876" y="887"/>
                  </a:lnTo>
                  <a:lnTo>
                    <a:pt x="919" y="930"/>
                  </a:lnTo>
                  <a:lnTo>
                    <a:pt x="946" y="900"/>
                  </a:lnTo>
                  <a:lnTo>
                    <a:pt x="974" y="936"/>
                  </a:lnTo>
                  <a:lnTo>
                    <a:pt x="1055" y="953"/>
                  </a:lnTo>
                  <a:lnTo>
                    <a:pt x="1108" y="953"/>
                  </a:lnTo>
                  <a:lnTo>
                    <a:pt x="1126" y="911"/>
                  </a:lnTo>
                  <a:lnTo>
                    <a:pt x="1110" y="853"/>
                  </a:lnTo>
                  <a:lnTo>
                    <a:pt x="1006" y="776"/>
                  </a:lnTo>
                  <a:lnTo>
                    <a:pt x="961" y="727"/>
                  </a:lnTo>
                  <a:lnTo>
                    <a:pt x="931" y="733"/>
                  </a:lnTo>
                  <a:lnTo>
                    <a:pt x="919" y="687"/>
                  </a:lnTo>
                  <a:lnTo>
                    <a:pt x="872" y="640"/>
                  </a:lnTo>
                  <a:lnTo>
                    <a:pt x="848" y="640"/>
                  </a:lnTo>
                  <a:lnTo>
                    <a:pt x="825" y="614"/>
                  </a:lnTo>
                  <a:lnTo>
                    <a:pt x="842" y="584"/>
                  </a:lnTo>
                  <a:lnTo>
                    <a:pt x="880" y="597"/>
                  </a:lnTo>
                  <a:lnTo>
                    <a:pt x="916" y="640"/>
                  </a:lnTo>
                  <a:lnTo>
                    <a:pt x="950" y="640"/>
                  </a:lnTo>
                  <a:lnTo>
                    <a:pt x="961" y="684"/>
                  </a:lnTo>
                  <a:lnTo>
                    <a:pt x="991" y="687"/>
                  </a:lnTo>
                  <a:lnTo>
                    <a:pt x="1010" y="654"/>
                  </a:lnTo>
                  <a:lnTo>
                    <a:pt x="989" y="569"/>
                  </a:lnTo>
                  <a:lnTo>
                    <a:pt x="933" y="495"/>
                  </a:lnTo>
                  <a:lnTo>
                    <a:pt x="889" y="497"/>
                  </a:lnTo>
                  <a:lnTo>
                    <a:pt x="876" y="486"/>
                  </a:lnTo>
                  <a:lnTo>
                    <a:pt x="823" y="488"/>
                  </a:lnTo>
                  <a:lnTo>
                    <a:pt x="767" y="522"/>
                  </a:lnTo>
                  <a:lnTo>
                    <a:pt x="720" y="522"/>
                  </a:lnTo>
                  <a:lnTo>
                    <a:pt x="675" y="490"/>
                  </a:lnTo>
                  <a:lnTo>
                    <a:pt x="641" y="497"/>
                  </a:lnTo>
                  <a:lnTo>
                    <a:pt x="609" y="456"/>
                  </a:lnTo>
                  <a:lnTo>
                    <a:pt x="556" y="533"/>
                  </a:lnTo>
                  <a:lnTo>
                    <a:pt x="486" y="571"/>
                  </a:lnTo>
                  <a:lnTo>
                    <a:pt x="473" y="610"/>
                  </a:lnTo>
                  <a:lnTo>
                    <a:pt x="436" y="633"/>
                  </a:lnTo>
                  <a:lnTo>
                    <a:pt x="434" y="597"/>
                  </a:lnTo>
                  <a:lnTo>
                    <a:pt x="470" y="550"/>
                  </a:lnTo>
                  <a:lnTo>
                    <a:pt x="496" y="539"/>
                  </a:lnTo>
                  <a:lnTo>
                    <a:pt x="603" y="439"/>
                  </a:lnTo>
                  <a:lnTo>
                    <a:pt x="613" y="407"/>
                  </a:lnTo>
                  <a:lnTo>
                    <a:pt x="588" y="358"/>
                  </a:lnTo>
                  <a:lnTo>
                    <a:pt x="590" y="243"/>
                  </a:lnTo>
                  <a:lnTo>
                    <a:pt x="605" y="228"/>
                  </a:lnTo>
                  <a:lnTo>
                    <a:pt x="567" y="185"/>
                  </a:lnTo>
                  <a:lnTo>
                    <a:pt x="545" y="211"/>
                  </a:lnTo>
                  <a:lnTo>
                    <a:pt x="488" y="207"/>
                  </a:lnTo>
                  <a:lnTo>
                    <a:pt x="464" y="181"/>
                  </a:lnTo>
                  <a:lnTo>
                    <a:pt x="462" y="134"/>
                  </a:lnTo>
                  <a:lnTo>
                    <a:pt x="454" y="102"/>
                  </a:lnTo>
                  <a:lnTo>
                    <a:pt x="370" y="74"/>
                  </a:lnTo>
                  <a:lnTo>
                    <a:pt x="328" y="29"/>
                  </a:lnTo>
                  <a:lnTo>
                    <a:pt x="277" y="29"/>
                  </a:lnTo>
                  <a:lnTo>
                    <a:pt x="221" y="0"/>
                  </a:lnTo>
                  <a:lnTo>
                    <a:pt x="198" y="25"/>
                  </a:lnTo>
                  <a:lnTo>
                    <a:pt x="106" y="36"/>
                  </a:lnTo>
                  <a:lnTo>
                    <a:pt x="95" y="55"/>
                  </a:lnTo>
                  <a:lnTo>
                    <a:pt x="69" y="57"/>
                  </a:lnTo>
                  <a:lnTo>
                    <a:pt x="48" y="102"/>
                  </a:lnTo>
                  <a:lnTo>
                    <a:pt x="82" y="149"/>
                  </a:lnTo>
                  <a:lnTo>
                    <a:pt x="104" y="198"/>
                  </a:lnTo>
                  <a:lnTo>
                    <a:pt x="69" y="196"/>
                  </a:lnTo>
                  <a:lnTo>
                    <a:pt x="12" y="113"/>
                  </a:lnTo>
                  <a:lnTo>
                    <a:pt x="1" y="168"/>
                  </a:lnTo>
                  <a:lnTo>
                    <a:pt x="18" y="217"/>
                  </a:lnTo>
                  <a:lnTo>
                    <a:pt x="69" y="238"/>
                  </a:lnTo>
                  <a:lnTo>
                    <a:pt x="117" y="326"/>
                  </a:lnTo>
                  <a:lnTo>
                    <a:pt x="165" y="326"/>
                  </a:lnTo>
                  <a:lnTo>
                    <a:pt x="134" y="354"/>
                  </a:lnTo>
                  <a:lnTo>
                    <a:pt x="91" y="352"/>
                  </a:lnTo>
                  <a:lnTo>
                    <a:pt x="82" y="401"/>
                  </a:lnTo>
                  <a:lnTo>
                    <a:pt x="146" y="486"/>
                  </a:lnTo>
                  <a:lnTo>
                    <a:pt x="195" y="505"/>
                  </a:lnTo>
                  <a:lnTo>
                    <a:pt x="193" y="541"/>
                  </a:lnTo>
                  <a:lnTo>
                    <a:pt x="176" y="520"/>
                  </a:lnTo>
                  <a:lnTo>
                    <a:pt x="95" y="514"/>
                  </a:lnTo>
                  <a:lnTo>
                    <a:pt x="95" y="541"/>
                  </a:lnTo>
                  <a:lnTo>
                    <a:pt x="67" y="561"/>
                  </a:lnTo>
                  <a:lnTo>
                    <a:pt x="52" y="601"/>
                  </a:lnTo>
                  <a:lnTo>
                    <a:pt x="121" y="573"/>
                  </a:lnTo>
                  <a:lnTo>
                    <a:pt x="155" y="601"/>
                  </a:lnTo>
                  <a:lnTo>
                    <a:pt x="236" y="571"/>
                  </a:lnTo>
                  <a:lnTo>
                    <a:pt x="244" y="605"/>
                  </a:lnTo>
                  <a:lnTo>
                    <a:pt x="300" y="616"/>
                  </a:lnTo>
                  <a:lnTo>
                    <a:pt x="308" y="648"/>
                  </a:lnTo>
                  <a:lnTo>
                    <a:pt x="375" y="704"/>
                  </a:lnTo>
                  <a:lnTo>
                    <a:pt x="402" y="702"/>
                  </a:lnTo>
                  <a:lnTo>
                    <a:pt x="406" y="669"/>
                  </a:lnTo>
                  <a:lnTo>
                    <a:pt x="426" y="689"/>
                  </a:lnTo>
                  <a:lnTo>
                    <a:pt x="475" y="661"/>
                  </a:lnTo>
                  <a:lnTo>
                    <a:pt x="509" y="669"/>
                  </a:lnTo>
                  <a:lnTo>
                    <a:pt x="520" y="702"/>
                  </a:lnTo>
                  <a:lnTo>
                    <a:pt x="502" y="750"/>
                  </a:lnTo>
                  <a:lnTo>
                    <a:pt x="502" y="840"/>
                  </a:lnTo>
                  <a:lnTo>
                    <a:pt x="481" y="904"/>
                  </a:lnTo>
                  <a:lnTo>
                    <a:pt x="481" y="947"/>
                  </a:lnTo>
                  <a:lnTo>
                    <a:pt x="513" y="998"/>
                  </a:lnTo>
                  <a:lnTo>
                    <a:pt x="498" y="1060"/>
                  </a:lnTo>
                  <a:lnTo>
                    <a:pt x="498" y="1094"/>
                  </a:lnTo>
                  <a:lnTo>
                    <a:pt x="477" y="1154"/>
                  </a:lnTo>
                  <a:lnTo>
                    <a:pt x="406" y="1203"/>
                  </a:lnTo>
                  <a:lnTo>
                    <a:pt x="343" y="1218"/>
                  </a:lnTo>
                  <a:lnTo>
                    <a:pt x="334" y="1262"/>
                  </a:lnTo>
                  <a:lnTo>
                    <a:pt x="279" y="1329"/>
                  </a:lnTo>
                  <a:lnTo>
                    <a:pt x="281" y="1361"/>
                  </a:lnTo>
                  <a:lnTo>
                    <a:pt x="236" y="1391"/>
                  </a:lnTo>
                  <a:lnTo>
                    <a:pt x="210" y="1435"/>
                  </a:lnTo>
                  <a:lnTo>
                    <a:pt x="213" y="1491"/>
                  </a:lnTo>
                  <a:lnTo>
                    <a:pt x="247" y="1503"/>
                  </a:lnTo>
                  <a:lnTo>
                    <a:pt x="247" y="1535"/>
                  </a:lnTo>
                  <a:lnTo>
                    <a:pt x="202" y="1555"/>
                  </a:lnTo>
                  <a:lnTo>
                    <a:pt x="193" y="1593"/>
                  </a:lnTo>
                  <a:lnTo>
                    <a:pt x="215" y="1617"/>
                  </a:lnTo>
                  <a:lnTo>
                    <a:pt x="180" y="1664"/>
                  </a:lnTo>
                  <a:lnTo>
                    <a:pt x="166" y="1711"/>
                  </a:lnTo>
                  <a:lnTo>
                    <a:pt x="189" y="1766"/>
                  </a:lnTo>
                  <a:lnTo>
                    <a:pt x="219" y="1775"/>
                  </a:lnTo>
                  <a:lnTo>
                    <a:pt x="219" y="1807"/>
                  </a:lnTo>
                  <a:lnTo>
                    <a:pt x="261" y="1845"/>
                  </a:lnTo>
                  <a:lnTo>
                    <a:pt x="289" y="1839"/>
                  </a:lnTo>
                  <a:lnTo>
                    <a:pt x="294" y="1792"/>
                  </a:lnTo>
                  <a:lnTo>
                    <a:pt x="311" y="1768"/>
                  </a:lnTo>
                  <a:lnTo>
                    <a:pt x="336" y="1785"/>
                  </a:lnTo>
                  <a:lnTo>
                    <a:pt x="358" y="1783"/>
                  </a:lnTo>
                  <a:lnTo>
                    <a:pt x="404" y="1723"/>
                  </a:lnTo>
                  <a:lnTo>
                    <a:pt x="421" y="1743"/>
                  </a:lnTo>
                  <a:lnTo>
                    <a:pt x="394" y="1809"/>
                  </a:lnTo>
                  <a:lnTo>
                    <a:pt x="351" y="1821"/>
                  </a:lnTo>
                  <a:lnTo>
                    <a:pt x="343" y="1845"/>
                  </a:lnTo>
                  <a:lnTo>
                    <a:pt x="360" y="1870"/>
                  </a:lnTo>
                  <a:lnTo>
                    <a:pt x="366" y="1898"/>
                  </a:lnTo>
                  <a:lnTo>
                    <a:pt x="415" y="1956"/>
                  </a:lnTo>
                  <a:lnTo>
                    <a:pt x="464" y="1941"/>
                  </a:lnTo>
                  <a:lnTo>
                    <a:pt x="477" y="1962"/>
                  </a:lnTo>
                  <a:lnTo>
                    <a:pt x="539" y="1969"/>
                  </a:lnTo>
                  <a:lnTo>
                    <a:pt x="569" y="1941"/>
                  </a:lnTo>
                  <a:lnTo>
                    <a:pt x="630" y="1920"/>
                  </a:lnTo>
                  <a:lnTo>
                    <a:pt x="626" y="1860"/>
                  </a:lnTo>
                  <a:lnTo>
                    <a:pt x="654" y="1858"/>
                  </a:lnTo>
                  <a:lnTo>
                    <a:pt x="677" y="1836"/>
                  </a:lnTo>
                  <a:lnTo>
                    <a:pt x="686" y="1866"/>
                  </a:lnTo>
                  <a:lnTo>
                    <a:pt x="675" y="1883"/>
                  </a:lnTo>
                  <a:lnTo>
                    <a:pt x="678" y="1924"/>
                  </a:lnTo>
                  <a:lnTo>
                    <a:pt x="705" y="1913"/>
                  </a:lnTo>
                  <a:lnTo>
                    <a:pt x="735" y="1838"/>
                  </a:lnTo>
                  <a:lnTo>
                    <a:pt x="765" y="1824"/>
                  </a:lnTo>
                  <a:lnTo>
                    <a:pt x="780" y="1849"/>
                  </a:lnTo>
                  <a:lnTo>
                    <a:pt x="767" y="1905"/>
                  </a:lnTo>
                  <a:lnTo>
                    <a:pt x="699" y="1992"/>
                  </a:lnTo>
                  <a:lnTo>
                    <a:pt x="669" y="2024"/>
                  </a:lnTo>
                  <a:lnTo>
                    <a:pt x="667" y="2062"/>
                  </a:lnTo>
                  <a:lnTo>
                    <a:pt x="724" y="2080"/>
                  </a:lnTo>
                  <a:lnTo>
                    <a:pt x="767" y="2116"/>
                  </a:lnTo>
                  <a:lnTo>
                    <a:pt x="810" y="2112"/>
                  </a:lnTo>
                  <a:lnTo>
                    <a:pt x="825" y="2129"/>
                  </a:lnTo>
                  <a:lnTo>
                    <a:pt x="880" y="2135"/>
                  </a:lnTo>
                  <a:lnTo>
                    <a:pt x="895" y="2097"/>
                  </a:lnTo>
                  <a:lnTo>
                    <a:pt x="948" y="2103"/>
                  </a:lnTo>
                  <a:lnTo>
                    <a:pt x="931" y="2127"/>
                  </a:lnTo>
                  <a:lnTo>
                    <a:pt x="936" y="2154"/>
                  </a:lnTo>
                  <a:lnTo>
                    <a:pt x="972" y="2165"/>
                  </a:lnTo>
                  <a:lnTo>
                    <a:pt x="1008" y="2190"/>
                  </a:lnTo>
                  <a:lnTo>
                    <a:pt x="1040" y="2171"/>
                  </a:lnTo>
                  <a:lnTo>
                    <a:pt x="1029" y="2141"/>
                  </a:lnTo>
                  <a:lnTo>
                    <a:pt x="1027" y="2099"/>
                  </a:lnTo>
                  <a:lnTo>
                    <a:pt x="1059" y="2054"/>
                  </a:lnTo>
                  <a:lnTo>
                    <a:pt x="1070" y="2092"/>
                  </a:lnTo>
                  <a:lnTo>
                    <a:pt x="1059" y="2137"/>
                  </a:lnTo>
                  <a:lnTo>
                    <a:pt x="1070" y="2190"/>
                  </a:lnTo>
                  <a:lnTo>
                    <a:pt x="1104" y="2188"/>
                  </a:lnTo>
                  <a:lnTo>
                    <a:pt x="1117" y="2139"/>
                  </a:lnTo>
                  <a:lnTo>
                    <a:pt x="1134" y="2111"/>
                  </a:lnTo>
                  <a:lnTo>
                    <a:pt x="1172" y="2105"/>
                  </a:lnTo>
                  <a:lnTo>
                    <a:pt x="1170" y="2135"/>
                  </a:lnTo>
                  <a:lnTo>
                    <a:pt x="1145" y="2156"/>
                  </a:lnTo>
                  <a:lnTo>
                    <a:pt x="1147" y="2195"/>
                  </a:lnTo>
                  <a:lnTo>
                    <a:pt x="1213" y="2197"/>
                  </a:lnTo>
                  <a:lnTo>
                    <a:pt x="1253" y="2171"/>
                  </a:lnTo>
                  <a:lnTo>
                    <a:pt x="1288" y="2092"/>
                  </a:lnTo>
                  <a:lnTo>
                    <a:pt x="1296" y="2133"/>
                  </a:lnTo>
                  <a:lnTo>
                    <a:pt x="1273" y="2165"/>
                  </a:lnTo>
                  <a:lnTo>
                    <a:pt x="1273" y="2201"/>
                  </a:lnTo>
                  <a:lnTo>
                    <a:pt x="1334" y="2190"/>
                  </a:lnTo>
                  <a:lnTo>
                    <a:pt x="1352" y="2120"/>
                  </a:lnTo>
                  <a:lnTo>
                    <a:pt x="1373" y="2090"/>
                  </a:lnTo>
                  <a:lnTo>
                    <a:pt x="1360" y="2195"/>
                  </a:lnTo>
                  <a:lnTo>
                    <a:pt x="1369" y="2231"/>
                  </a:lnTo>
                  <a:lnTo>
                    <a:pt x="1418" y="2233"/>
                  </a:lnTo>
                  <a:lnTo>
                    <a:pt x="1488" y="2274"/>
                  </a:lnTo>
                  <a:lnTo>
                    <a:pt x="1533" y="2257"/>
                  </a:lnTo>
                  <a:lnTo>
                    <a:pt x="1567" y="2246"/>
                  </a:lnTo>
                  <a:lnTo>
                    <a:pt x="1580" y="2276"/>
                  </a:lnTo>
                  <a:lnTo>
                    <a:pt x="1638" y="2259"/>
                  </a:lnTo>
                  <a:lnTo>
                    <a:pt x="1674" y="2239"/>
                  </a:lnTo>
                  <a:lnTo>
                    <a:pt x="1674" y="2184"/>
                  </a:lnTo>
                  <a:lnTo>
                    <a:pt x="1723" y="2141"/>
                  </a:lnTo>
                  <a:lnTo>
                    <a:pt x="1742" y="2107"/>
                  </a:lnTo>
                  <a:lnTo>
                    <a:pt x="1718" y="2056"/>
                  </a:lnTo>
                  <a:lnTo>
                    <a:pt x="1740" y="2013"/>
                  </a:lnTo>
                  <a:lnTo>
                    <a:pt x="1761" y="2020"/>
                  </a:lnTo>
                  <a:lnTo>
                    <a:pt x="1765" y="2082"/>
                  </a:lnTo>
                  <a:lnTo>
                    <a:pt x="1795" y="2088"/>
                  </a:lnTo>
                  <a:lnTo>
                    <a:pt x="1797" y="2114"/>
                  </a:lnTo>
                  <a:lnTo>
                    <a:pt x="1761" y="2148"/>
                  </a:lnTo>
                  <a:lnTo>
                    <a:pt x="1735" y="221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3652652" y="1828509"/>
              <a:ext cx="2807" cy="2141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23" y="44"/>
                  </a:moveTo>
                  <a:lnTo>
                    <a:pt x="59" y="35"/>
                  </a:lnTo>
                  <a:lnTo>
                    <a:pt x="59" y="10"/>
                  </a:lnTo>
                  <a:lnTo>
                    <a:pt x="27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3649227" y="1842066"/>
              <a:ext cx="2379" cy="3425"/>
            </a:xfrm>
            <a:custGeom>
              <a:avLst/>
              <a:gdLst/>
              <a:ahLst/>
              <a:cxnLst/>
              <a:rect l="l" t="t" r="r" b="b"/>
              <a:pathLst>
                <a:path w="50" h="72" extrusionOk="0">
                  <a:moveTo>
                    <a:pt x="1" y="72"/>
                  </a:moveTo>
                  <a:lnTo>
                    <a:pt x="33" y="36"/>
                  </a:lnTo>
                  <a:lnTo>
                    <a:pt x="48" y="0"/>
                  </a:lnTo>
                  <a:lnTo>
                    <a:pt x="50" y="40"/>
                  </a:lnTo>
                  <a:lnTo>
                    <a:pt x="23" y="6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3589860" y="1866660"/>
              <a:ext cx="1380" cy="22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0" y="1"/>
                  </a:moveTo>
                  <a:lnTo>
                    <a:pt x="1" y="23"/>
                  </a:lnTo>
                  <a:lnTo>
                    <a:pt x="19" y="46"/>
                  </a:lnTo>
                  <a:lnTo>
                    <a:pt x="29" y="2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3628629" y="1829603"/>
              <a:ext cx="3092" cy="4424"/>
            </a:xfrm>
            <a:custGeom>
              <a:avLst/>
              <a:gdLst/>
              <a:ahLst/>
              <a:cxnLst/>
              <a:rect l="l" t="t" r="r" b="b"/>
              <a:pathLst>
                <a:path w="65" h="93" extrusionOk="0">
                  <a:moveTo>
                    <a:pt x="1" y="1"/>
                  </a:moveTo>
                  <a:lnTo>
                    <a:pt x="1" y="23"/>
                  </a:lnTo>
                  <a:lnTo>
                    <a:pt x="29" y="65"/>
                  </a:lnTo>
                  <a:lnTo>
                    <a:pt x="40" y="93"/>
                  </a:lnTo>
                  <a:lnTo>
                    <a:pt x="65" y="82"/>
                  </a:lnTo>
                  <a:lnTo>
                    <a:pt x="53" y="34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3610267" y="1827368"/>
              <a:ext cx="14652" cy="5613"/>
            </a:xfrm>
            <a:custGeom>
              <a:avLst/>
              <a:gdLst/>
              <a:ahLst/>
              <a:cxnLst/>
              <a:rect l="l" t="t" r="r" b="b"/>
              <a:pathLst>
                <a:path w="308" h="118" extrusionOk="0">
                  <a:moveTo>
                    <a:pt x="1" y="65"/>
                  </a:moveTo>
                  <a:lnTo>
                    <a:pt x="1" y="93"/>
                  </a:lnTo>
                  <a:lnTo>
                    <a:pt x="23" y="117"/>
                  </a:lnTo>
                  <a:lnTo>
                    <a:pt x="57" y="93"/>
                  </a:lnTo>
                  <a:lnTo>
                    <a:pt x="110" y="81"/>
                  </a:lnTo>
                  <a:lnTo>
                    <a:pt x="146" y="93"/>
                  </a:lnTo>
                  <a:lnTo>
                    <a:pt x="221" y="48"/>
                  </a:lnTo>
                  <a:lnTo>
                    <a:pt x="262" y="46"/>
                  </a:lnTo>
                  <a:lnTo>
                    <a:pt x="308" y="27"/>
                  </a:lnTo>
                  <a:lnTo>
                    <a:pt x="291" y="10"/>
                  </a:lnTo>
                  <a:lnTo>
                    <a:pt x="215" y="1"/>
                  </a:lnTo>
                  <a:lnTo>
                    <a:pt x="159" y="14"/>
                  </a:lnTo>
                  <a:cubicBezTo>
                    <a:pt x="159" y="14"/>
                    <a:pt x="121" y="40"/>
                    <a:pt x="114" y="40"/>
                  </a:cubicBezTo>
                  <a:cubicBezTo>
                    <a:pt x="106" y="40"/>
                    <a:pt x="76" y="31"/>
                    <a:pt x="76" y="31"/>
                  </a:cubicBezTo>
                  <a:lnTo>
                    <a:pt x="29" y="4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3583486" y="1822801"/>
              <a:ext cx="14747" cy="14176"/>
            </a:xfrm>
            <a:custGeom>
              <a:avLst/>
              <a:gdLst/>
              <a:ahLst/>
              <a:cxnLst/>
              <a:rect l="l" t="t" r="r" b="b"/>
              <a:pathLst>
                <a:path w="310" h="298" extrusionOk="0">
                  <a:moveTo>
                    <a:pt x="165" y="298"/>
                  </a:moveTo>
                  <a:lnTo>
                    <a:pt x="138" y="266"/>
                  </a:lnTo>
                  <a:lnTo>
                    <a:pt x="67" y="258"/>
                  </a:lnTo>
                  <a:lnTo>
                    <a:pt x="16" y="245"/>
                  </a:lnTo>
                  <a:lnTo>
                    <a:pt x="1" y="176"/>
                  </a:lnTo>
                  <a:lnTo>
                    <a:pt x="40" y="138"/>
                  </a:lnTo>
                  <a:lnTo>
                    <a:pt x="48" y="102"/>
                  </a:lnTo>
                  <a:lnTo>
                    <a:pt x="37" y="74"/>
                  </a:lnTo>
                  <a:lnTo>
                    <a:pt x="44" y="23"/>
                  </a:lnTo>
                  <a:lnTo>
                    <a:pt x="74" y="0"/>
                  </a:lnTo>
                  <a:lnTo>
                    <a:pt x="310" y="168"/>
                  </a:lnTo>
                  <a:lnTo>
                    <a:pt x="161" y="16"/>
                  </a:lnTo>
                  <a:lnTo>
                    <a:pt x="182" y="29"/>
                  </a:lnTo>
                  <a:lnTo>
                    <a:pt x="193" y="53"/>
                  </a:lnTo>
                  <a:lnTo>
                    <a:pt x="161" y="70"/>
                  </a:lnTo>
                  <a:lnTo>
                    <a:pt x="148" y="97"/>
                  </a:lnTo>
                  <a:lnTo>
                    <a:pt x="168" y="104"/>
                  </a:lnTo>
                  <a:lnTo>
                    <a:pt x="217" y="102"/>
                  </a:lnTo>
                  <a:lnTo>
                    <a:pt x="216" y="127"/>
                  </a:lnTo>
                  <a:lnTo>
                    <a:pt x="197" y="155"/>
                  </a:lnTo>
                  <a:lnTo>
                    <a:pt x="216" y="191"/>
                  </a:lnTo>
                  <a:lnTo>
                    <a:pt x="216" y="243"/>
                  </a:lnTo>
                  <a:lnTo>
                    <a:pt x="199" y="28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3579300" y="1837642"/>
              <a:ext cx="16982" cy="8848"/>
            </a:xfrm>
            <a:custGeom>
              <a:avLst/>
              <a:gdLst/>
              <a:ahLst/>
              <a:cxnLst/>
              <a:rect l="l" t="t" r="r" b="b"/>
              <a:pathLst>
                <a:path w="357" h="186" extrusionOk="0">
                  <a:moveTo>
                    <a:pt x="183" y="172"/>
                  </a:moveTo>
                  <a:lnTo>
                    <a:pt x="285" y="184"/>
                  </a:lnTo>
                  <a:lnTo>
                    <a:pt x="320" y="152"/>
                  </a:lnTo>
                  <a:lnTo>
                    <a:pt x="356" y="78"/>
                  </a:lnTo>
                  <a:lnTo>
                    <a:pt x="320" y="33"/>
                  </a:lnTo>
                  <a:lnTo>
                    <a:pt x="277" y="39"/>
                  </a:lnTo>
                  <a:lnTo>
                    <a:pt x="215" y="12"/>
                  </a:lnTo>
                  <a:lnTo>
                    <a:pt x="319" y="185"/>
                  </a:lnTo>
                  <a:lnTo>
                    <a:pt x="104" y="5"/>
                  </a:lnTo>
                  <a:lnTo>
                    <a:pt x="66" y="1"/>
                  </a:lnTo>
                  <a:lnTo>
                    <a:pt x="40" y="25"/>
                  </a:lnTo>
                  <a:lnTo>
                    <a:pt x="8" y="41"/>
                  </a:lnTo>
                  <a:lnTo>
                    <a:pt x="0" y="78"/>
                  </a:lnTo>
                  <a:lnTo>
                    <a:pt x="8" y="101"/>
                  </a:lnTo>
                  <a:lnTo>
                    <a:pt x="29" y="105"/>
                  </a:lnTo>
                  <a:lnTo>
                    <a:pt x="44" y="135"/>
                  </a:lnTo>
                  <a:lnTo>
                    <a:pt x="83" y="142"/>
                  </a:lnTo>
                  <a:lnTo>
                    <a:pt x="125" y="16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3578776" y="1847347"/>
              <a:ext cx="15270" cy="3520"/>
            </a:xfrm>
            <a:custGeom>
              <a:avLst/>
              <a:gdLst/>
              <a:ahLst/>
              <a:cxnLst/>
              <a:rect l="l" t="t" r="r" b="b"/>
              <a:pathLst>
                <a:path w="321" h="74" extrusionOk="0">
                  <a:moveTo>
                    <a:pt x="10" y="42"/>
                  </a:moveTo>
                  <a:lnTo>
                    <a:pt x="128" y="74"/>
                  </a:lnTo>
                  <a:lnTo>
                    <a:pt x="173" y="53"/>
                  </a:lnTo>
                  <a:lnTo>
                    <a:pt x="219" y="53"/>
                  </a:lnTo>
                  <a:lnTo>
                    <a:pt x="237" y="68"/>
                  </a:lnTo>
                  <a:lnTo>
                    <a:pt x="271" y="51"/>
                  </a:lnTo>
                  <a:lnTo>
                    <a:pt x="320" y="45"/>
                  </a:lnTo>
                  <a:lnTo>
                    <a:pt x="320" y="12"/>
                  </a:lnTo>
                  <a:lnTo>
                    <a:pt x="284" y="2"/>
                  </a:lnTo>
                  <a:lnTo>
                    <a:pt x="170" y="13"/>
                  </a:lnTo>
                  <a:lnTo>
                    <a:pt x="121" y="27"/>
                  </a:lnTo>
                  <a:lnTo>
                    <a:pt x="102" y="6"/>
                  </a:lnTo>
                  <a:lnTo>
                    <a:pt x="4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3578063" y="1851628"/>
              <a:ext cx="16221" cy="6327"/>
            </a:xfrm>
            <a:custGeom>
              <a:avLst/>
              <a:gdLst/>
              <a:ahLst/>
              <a:cxnLst/>
              <a:rect l="l" t="t" r="r" b="b"/>
              <a:pathLst>
                <a:path w="341" h="133" extrusionOk="0">
                  <a:moveTo>
                    <a:pt x="6" y="82"/>
                  </a:moveTo>
                  <a:lnTo>
                    <a:pt x="42" y="68"/>
                  </a:lnTo>
                  <a:lnTo>
                    <a:pt x="81" y="67"/>
                  </a:lnTo>
                  <a:lnTo>
                    <a:pt x="138" y="31"/>
                  </a:lnTo>
                  <a:lnTo>
                    <a:pt x="245" y="8"/>
                  </a:lnTo>
                  <a:lnTo>
                    <a:pt x="269" y="14"/>
                  </a:lnTo>
                  <a:lnTo>
                    <a:pt x="299" y="1"/>
                  </a:lnTo>
                  <a:lnTo>
                    <a:pt x="331" y="3"/>
                  </a:lnTo>
                  <a:lnTo>
                    <a:pt x="341" y="31"/>
                  </a:lnTo>
                  <a:lnTo>
                    <a:pt x="301" y="59"/>
                  </a:lnTo>
                  <a:lnTo>
                    <a:pt x="262" y="65"/>
                  </a:lnTo>
                  <a:lnTo>
                    <a:pt x="203" y="70"/>
                  </a:lnTo>
                  <a:lnTo>
                    <a:pt x="190" y="95"/>
                  </a:lnTo>
                  <a:lnTo>
                    <a:pt x="134" y="132"/>
                  </a:lnTo>
                  <a:lnTo>
                    <a:pt x="83" y="104"/>
                  </a:lnTo>
                  <a:lnTo>
                    <a:pt x="38" y="102"/>
                  </a:lnTo>
                  <a:lnTo>
                    <a:pt x="17" y="117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3519553" y="1779275"/>
              <a:ext cx="3758" cy="2569"/>
            </a:xfrm>
            <a:custGeom>
              <a:avLst/>
              <a:gdLst/>
              <a:ahLst/>
              <a:cxnLst/>
              <a:rect l="l" t="t" r="r" b="b"/>
              <a:pathLst>
                <a:path w="79" h="54" extrusionOk="0">
                  <a:moveTo>
                    <a:pt x="23" y="53"/>
                  </a:moveTo>
                  <a:lnTo>
                    <a:pt x="1" y="38"/>
                  </a:lnTo>
                  <a:lnTo>
                    <a:pt x="18" y="6"/>
                  </a:lnTo>
                  <a:lnTo>
                    <a:pt x="78" y="1"/>
                  </a:lnTo>
                  <a:lnTo>
                    <a:pt x="54" y="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3504188" y="1787790"/>
              <a:ext cx="11560" cy="7754"/>
            </a:xfrm>
            <a:custGeom>
              <a:avLst/>
              <a:gdLst/>
              <a:ahLst/>
              <a:cxnLst/>
              <a:rect l="l" t="t" r="r" b="b"/>
              <a:pathLst>
                <a:path w="243" h="163" extrusionOk="0">
                  <a:moveTo>
                    <a:pt x="0" y="27"/>
                  </a:moveTo>
                  <a:lnTo>
                    <a:pt x="40" y="17"/>
                  </a:lnTo>
                  <a:lnTo>
                    <a:pt x="72" y="0"/>
                  </a:lnTo>
                  <a:lnTo>
                    <a:pt x="143" y="32"/>
                  </a:lnTo>
                  <a:lnTo>
                    <a:pt x="181" y="25"/>
                  </a:lnTo>
                  <a:lnTo>
                    <a:pt x="215" y="40"/>
                  </a:lnTo>
                  <a:lnTo>
                    <a:pt x="222" y="74"/>
                  </a:lnTo>
                  <a:lnTo>
                    <a:pt x="243" y="100"/>
                  </a:lnTo>
                  <a:lnTo>
                    <a:pt x="213" y="138"/>
                  </a:lnTo>
                  <a:lnTo>
                    <a:pt x="166" y="162"/>
                  </a:lnTo>
                  <a:lnTo>
                    <a:pt x="124" y="144"/>
                  </a:lnTo>
                  <a:lnTo>
                    <a:pt x="89" y="140"/>
                  </a:lnTo>
                  <a:lnTo>
                    <a:pt x="70" y="91"/>
                  </a:lnTo>
                  <a:lnTo>
                    <a:pt x="36" y="53"/>
                  </a:lnTo>
                  <a:lnTo>
                    <a:pt x="6" y="42"/>
                  </a:lnTo>
                  <a:cubicBezTo>
                    <a:pt x="6" y="42"/>
                    <a:pt x="0" y="29"/>
                    <a:pt x="0" y="27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3415091" y="1791025"/>
              <a:ext cx="3806" cy="2807"/>
            </a:xfrm>
            <a:custGeom>
              <a:avLst/>
              <a:gdLst/>
              <a:ahLst/>
              <a:cxnLst/>
              <a:rect l="l" t="t" r="r" b="b"/>
              <a:pathLst>
                <a:path w="80" h="59" extrusionOk="0">
                  <a:moveTo>
                    <a:pt x="60" y="59"/>
                  </a:moveTo>
                  <a:lnTo>
                    <a:pt x="13" y="38"/>
                  </a:lnTo>
                  <a:lnTo>
                    <a:pt x="0" y="17"/>
                  </a:lnTo>
                  <a:lnTo>
                    <a:pt x="19" y="0"/>
                  </a:lnTo>
                  <a:lnTo>
                    <a:pt x="72" y="17"/>
                  </a:lnTo>
                  <a:lnTo>
                    <a:pt x="79" y="4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3427078" y="1803821"/>
              <a:ext cx="2569" cy="2997"/>
            </a:xfrm>
            <a:custGeom>
              <a:avLst/>
              <a:gdLst/>
              <a:ahLst/>
              <a:cxnLst/>
              <a:rect l="l" t="t" r="r" b="b"/>
              <a:pathLst>
                <a:path w="54" h="63" extrusionOk="0">
                  <a:moveTo>
                    <a:pt x="0" y="42"/>
                  </a:moveTo>
                  <a:lnTo>
                    <a:pt x="53" y="0"/>
                  </a:lnTo>
                  <a:lnTo>
                    <a:pt x="53" y="2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3417422" y="1756109"/>
              <a:ext cx="93047" cy="51946"/>
            </a:xfrm>
            <a:custGeom>
              <a:avLst/>
              <a:gdLst/>
              <a:ahLst/>
              <a:cxnLst/>
              <a:rect l="l" t="t" r="r" b="b"/>
              <a:pathLst>
                <a:path w="1956" h="1092" extrusionOk="0">
                  <a:moveTo>
                    <a:pt x="297" y="968"/>
                  </a:moveTo>
                  <a:lnTo>
                    <a:pt x="318" y="949"/>
                  </a:lnTo>
                  <a:lnTo>
                    <a:pt x="322" y="898"/>
                  </a:lnTo>
                  <a:lnTo>
                    <a:pt x="335" y="890"/>
                  </a:lnTo>
                  <a:lnTo>
                    <a:pt x="358" y="823"/>
                  </a:lnTo>
                  <a:lnTo>
                    <a:pt x="386" y="817"/>
                  </a:lnTo>
                  <a:lnTo>
                    <a:pt x="444" y="791"/>
                  </a:lnTo>
                  <a:lnTo>
                    <a:pt x="473" y="802"/>
                  </a:lnTo>
                  <a:lnTo>
                    <a:pt x="469" y="842"/>
                  </a:lnTo>
                  <a:lnTo>
                    <a:pt x="422" y="872"/>
                  </a:lnTo>
                  <a:lnTo>
                    <a:pt x="392" y="932"/>
                  </a:lnTo>
                  <a:lnTo>
                    <a:pt x="412" y="971"/>
                  </a:lnTo>
                  <a:lnTo>
                    <a:pt x="380" y="1000"/>
                  </a:lnTo>
                  <a:lnTo>
                    <a:pt x="361" y="1043"/>
                  </a:lnTo>
                  <a:lnTo>
                    <a:pt x="384" y="1075"/>
                  </a:lnTo>
                  <a:lnTo>
                    <a:pt x="409" y="1047"/>
                  </a:lnTo>
                  <a:lnTo>
                    <a:pt x="442" y="1052"/>
                  </a:lnTo>
                  <a:lnTo>
                    <a:pt x="446" y="1088"/>
                  </a:lnTo>
                  <a:lnTo>
                    <a:pt x="463" y="1092"/>
                  </a:lnTo>
                  <a:lnTo>
                    <a:pt x="546" y="1041"/>
                  </a:lnTo>
                  <a:lnTo>
                    <a:pt x="580" y="998"/>
                  </a:lnTo>
                  <a:lnTo>
                    <a:pt x="612" y="1002"/>
                  </a:lnTo>
                  <a:lnTo>
                    <a:pt x="644" y="956"/>
                  </a:lnTo>
                  <a:lnTo>
                    <a:pt x="640" y="898"/>
                  </a:lnTo>
                  <a:lnTo>
                    <a:pt x="670" y="896"/>
                  </a:lnTo>
                  <a:lnTo>
                    <a:pt x="704" y="855"/>
                  </a:lnTo>
                  <a:lnTo>
                    <a:pt x="708" y="793"/>
                  </a:lnTo>
                  <a:lnTo>
                    <a:pt x="729" y="776"/>
                  </a:lnTo>
                  <a:lnTo>
                    <a:pt x="747" y="791"/>
                  </a:lnTo>
                  <a:lnTo>
                    <a:pt x="734" y="836"/>
                  </a:lnTo>
                  <a:lnTo>
                    <a:pt x="744" y="868"/>
                  </a:lnTo>
                  <a:lnTo>
                    <a:pt x="729" y="928"/>
                  </a:lnTo>
                  <a:lnTo>
                    <a:pt x="749" y="977"/>
                  </a:lnTo>
                  <a:lnTo>
                    <a:pt x="772" y="977"/>
                  </a:lnTo>
                  <a:lnTo>
                    <a:pt x="819" y="924"/>
                  </a:lnTo>
                  <a:lnTo>
                    <a:pt x="823" y="872"/>
                  </a:lnTo>
                  <a:lnTo>
                    <a:pt x="836" y="845"/>
                  </a:lnTo>
                  <a:lnTo>
                    <a:pt x="873" y="834"/>
                  </a:lnTo>
                  <a:lnTo>
                    <a:pt x="928" y="762"/>
                  </a:lnTo>
                  <a:lnTo>
                    <a:pt x="939" y="708"/>
                  </a:lnTo>
                  <a:lnTo>
                    <a:pt x="930" y="657"/>
                  </a:lnTo>
                  <a:lnTo>
                    <a:pt x="953" y="614"/>
                  </a:lnTo>
                  <a:lnTo>
                    <a:pt x="983" y="665"/>
                  </a:lnTo>
                  <a:lnTo>
                    <a:pt x="1069" y="608"/>
                  </a:lnTo>
                  <a:lnTo>
                    <a:pt x="1097" y="540"/>
                  </a:lnTo>
                  <a:lnTo>
                    <a:pt x="1103" y="491"/>
                  </a:lnTo>
                  <a:lnTo>
                    <a:pt x="1152" y="484"/>
                  </a:lnTo>
                  <a:lnTo>
                    <a:pt x="1178" y="465"/>
                  </a:lnTo>
                  <a:lnTo>
                    <a:pt x="1212" y="491"/>
                  </a:lnTo>
                  <a:lnTo>
                    <a:pt x="1256" y="450"/>
                  </a:lnTo>
                  <a:lnTo>
                    <a:pt x="1278" y="467"/>
                  </a:lnTo>
                  <a:lnTo>
                    <a:pt x="1256" y="559"/>
                  </a:lnTo>
                  <a:lnTo>
                    <a:pt x="1192" y="627"/>
                  </a:lnTo>
                  <a:lnTo>
                    <a:pt x="1178" y="683"/>
                  </a:lnTo>
                  <a:lnTo>
                    <a:pt x="1146" y="717"/>
                  </a:lnTo>
                  <a:lnTo>
                    <a:pt x="1141" y="742"/>
                  </a:lnTo>
                  <a:lnTo>
                    <a:pt x="1101" y="764"/>
                  </a:lnTo>
                  <a:lnTo>
                    <a:pt x="1033" y="862"/>
                  </a:lnTo>
                  <a:lnTo>
                    <a:pt x="1033" y="894"/>
                  </a:lnTo>
                  <a:lnTo>
                    <a:pt x="1056" y="936"/>
                  </a:lnTo>
                  <a:lnTo>
                    <a:pt x="1047" y="979"/>
                  </a:lnTo>
                  <a:lnTo>
                    <a:pt x="1088" y="992"/>
                  </a:lnTo>
                  <a:lnTo>
                    <a:pt x="1135" y="1013"/>
                  </a:lnTo>
                  <a:lnTo>
                    <a:pt x="1161" y="981"/>
                  </a:lnTo>
                  <a:lnTo>
                    <a:pt x="1212" y="956"/>
                  </a:lnTo>
                  <a:lnTo>
                    <a:pt x="1225" y="915"/>
                  </a:lnTo>
                  <a:lnTo>
                    <a:pt x="1220" y="864"/>
                  </a:lnTo>
                  <a:lnTo>
                    <a:pt x="1257" y="832"/>
                  </a:lnTo>
                  <a:lnTo>
                    <a:pt x="1284" y="789"/>
                  </a:lnTo>
                  <a:lnTo>
                    <a:pt x="1323" y="789"/>
                  </a:lnTo>
                  <a:lnTo>
                    <a:pt x="1346" y="772"/>
                  </a:lnTo>
                  <a:lnTo>
                    <a:pt x="1372" y="800"/>
                  </a:lnTo>
                  <a:lnTo>
                    <a:pt x="1421" y="800"/>
                  </a:lnTo>
                  <a:lnTo>
                    <a:pt x="1451" y="770"/>
                  </a:lnTo>
                  <a:lnTo>
                    <a:pt x="1530" y="768"/>
                  </a:lnTo>
                  <a:lnTo>
                    <a:pt x="1561" y="725"/>
                  </a:lnTo>
                  <a:lnTo>
                    <a:pt x="1585" y="636"/>
                  </a:lnTo>
                  <a:lnTo>
                    <a:pt x="1632" y="561"/>
                  </a:lnTo>
                  <a:lnTo>
                    <a:pt x="1634" y="510"/>
                  </a:lnTo>
                  <a:lnTo>
                    <a:pt x="1642" y="490"/>
                  </a:lnTo>
                  <a:lnTo>
                    <a:pt x="1685" y="550"/>
                  </a:lnTo>
                  <a:lnTo>
                    <a:pt x="1724" y="559"/>
                  </a:lnTo>
                  <a:lnTo>
                    <a:pt x="1743" y="537"/>
                  </a:lnTo>
                  <a:lnTo>
                    <a:pt x="1739" y="503"/>
                  </a:lnTo>
                  <a:lnTo>
                    <a:pt x="1690" y="427"/>
                  </a:lnTo>
                  <a:lnTo>
                    <a:pt x="1692" y="394"/>
                  </a:lnTo>
                  <a:lnTo>
                    <a:pt x="1747" y="345"/>
                  </a:lnTo>
                  <a:lnTo>
                    <a:pt x="1796" y="341"/>
                  </a:lnTo>
                  <a:lnTo>
                    <a:pt x="1849" y="314"/>
                  </a:lnTo>
                  <a:lnTo>
                    <a:pt x="1881" y="331"/>
                  </a:lnTo>
                  <a:lnTo>
                    <a:pt x="1914" y="326"/>
                  </a:lnTo>
                  <a:lnTo>
                    <a:pt x="1956" y="269"/>
                  </a:lnTo>
                  <a:lnTo>
                    <a:pt x="1946" y="228"/>
                  </a:lnTo>
                  <a:lnTo>
                    <a:pt x="1937" y="126"/>
                  </a:lnTo>
                  <a:lnTo>
                    <a:pt x="1954" y="100"/>
                  </a:lnTo>
                  <a:lnTo>
                    <a:pt x="1943" y="75"/>
                  </a:lnTo>
                  <a:lnTo>
                    <a:pt x="1933" y="13"/>
                  </a:lnTo>
                  <a:lnTo>
                    <a:pt x="1907" y="0"/>
                  </a:lnTo>
                  <a:lnTo>
                    <a:pt x="1867" y="19"/>
                  </a:lnTo>
                  <a:lnTo>
                    <a:pt x="1807" y="45"/>
                  </a:lnTo>
                  <a:lnTo>
                    <a:pt x="1803" y="113"/>
                  </a:lnTo>
                  <a:lnTo>
                    <a:pt x="1798" y="149"/>
                  </a:lnTo>
                  <a:lnTo>
                    <a:pt x="1807" y="181"/>
                  </a:lnTo>
                  <a:lnTo>
                    <a:pt x="1764" y="190"/>
                  </a:lnTo>
                  <a:lnTo>
                    <a:pt x="1749" y="141"/>
                  </a:lnTo>
                  <a:lnTo>
                    <a:pt x="1734" y="143"/>
                  </a:lnTo>
                  <a:lnTo>
                    <a:pt x="1726" y="175"/>
                  </a:lnTo>
                  <a:lnTo>
                    <a:pt x="1709" y="194"/>
                  </a:lnTo>
                  <a:lnTo>
                    <a:pt x="1683" y="160"/>
                  </a:lnTo>
                  <a:lnTo>
                    <a:pt x="1674" y="85"/>
                  </a:lnTo>
                  <a:lnTo>
                    <a:pt x="1626" y="34"/>
                  </a:lnTo>
                  <a:lnTo>
                    <a:pt x="1600" y="34"/>
                  </a:lnTo>
                  <a:lnTo>
                    <a:pt x="1581" y="57"/>
                  </a:lnTo>
                  <a:lnTo>
                    <a:pt x="1523" y="55"/>
                  </a:lnTo>
                  <a:lnTo>
                    <a:pt x="1470" y="32"/>
                  </a:lnTo>
                  <a:lnTo>
                    <a:pt x="1436" y="38"/>
                  </a:lnTo>
                  <a:lnTo>
                    <a:pt x="1325" y="28"/>
                  </a:lnTo>
                  <a:lnTo>
                    <a:pt x="1267" y="57"/>
                  </a:lnTo>
                  <a:lnTo>
                    <a:pt x="1252" y="106"/>
                  </a:lnTo>
                  <a:lnTo>
                    <a:pt x="1395" y="307"/>
                  </a:lnTo>
                  <a:lnTo>
                    <a:pt x="1205" y="128"/>
                  </a:lnTo>
                  <a:lnTo>
                    <a:pt x="1177" y="128"/>
                  </a:lnTo>
                  <a:lnTo>
                    <a:pt x="1052" y="222"/>
                  </a:lnTo>
                  <a:lnTo>
                    <a:pt x="1017" y="254"/>
                  </a:lnTo>
                  <a:lnTo>
                    <a:pt x="973" y="258"/>
                  </a:lnTo>
                  <a:lnTo>
                    <a:pt x="909" y="305"/>
                  </a:lnTo>
                  <a:lnTo>
                    <a:pt x="864" y="314"/>
                  </a:lnTo>
                  <a:lnTo>
                    <a:pt x="823" y="346"/>
                  </a:lnTo>
                  <a:lnTo>
                    <a:pt x="815" y="380"/>
                  </a:lnTo>
                  <a:lnTo>
                    <a:pt x="730" y="380"/>
                  </a:lnTo>
                  <a:lnTo>
                    <a:pt x="706" y="399"/>
                  </a:lnTo>
                  <a:lnTo>
                    <a:pt x="655" y="390"/>
                  </a:lnTo>
                  <a:lnTo>
                    <a:pt x="629" y="412"/>
                  </a:lnTo>
                  <a:lnTo>
                    <a:pt x="595" y="412"/>
                  </a:lnTo>
                  <a:lnTo>
                    <a:pt x="508" y="480"/>
                  </a:lnTo>
                  <a:lnTo>
                    <a:pt x="454" y="512"/>
                  </a:lnTo>
                  <a:lnTo>
                    <a:pt x="393" y="491"/>
                  </a:lnTo>
                  <a:lnTo>
                    <a:pt x="345" y="516"/>
                  </a:lnTo>
                  <a:lnTo>
                    <a:pt x="226" y="537"/>
                  </a:lnTo>
                  <a:lnTo>
                    <a:pt x="177" y="616"/>
                  </a:lnTo>
                  <a:lnTo>
                    <a:pt x="136" y="618"/>
                  </a:lnTo>
                  <a:lnTo>
                    <a:pt x="66" y="633"/>
                  </a:lnTo>
                  <a:lnTo>
                    <a:pt x="40" y="687"/>
                  </a:lnTo>
                  <a:lnTo>
                    <a:pt x="87" y="685"/>
                  </a:lnTo>
                  <a:lnTo>
                    <a:pt x="107" y="708"/>
                  </a:lnTo>
                  <a:lnTo>
                    <a:pt x="66" y="714"/>
                  </a:lnTo>
                  <a:lnTo>
                    <a:pt x="53" y="738"/>
                  </a:lnTo>
                  <a:lnTo>
                    <a:pt x="85" y="768"/>
                  </a:lnTo>
                  <a:lnTo>
                    <a:pt x="72" y="800"/>
                  </a:lnTo>
                  <a:lnTo>
                    <a:pt x="0" y="826"/>
                  </a:lnTo>
                  <a:lnTo>
                    <a:pt x="0" y="851"/>
                  </a:lnTo>
                  <a:lnTo>
                    <a:pt x="53" y="868"/>
                  </a:lnTo>
                  <a:lnTo>
                    <a:pt x="105" y="858"/>
                  </a:lnTo>
                  <a:lnTo>
                    <a:pt x="126" y="815"/>
                  </a:lnTo>
                  <a:lnTo>
                    <a:pt x="164" y="802"/>
                  </a:lnTo>
                  <a:lnTo>
                    <a:pt x="209" y="828"/>
                  </a:lnTo>
                  <a:lnTo>
                    <a:pt x="247" y="892"/>
                  </a:lnTo>
                  <a:lnTo>
                    <a:pt x="250" y="94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3665353" y="1938774"/>
              <a:ext cx="4234" cy="2997"/>
            </a:xfrm>
            <a:custGeom>
              <a:avLst/>
              <a:gdLst/>
              <a:ahLst/>
              <a:cxnLst/>
              <a:rect l="l" t="t" r="r" b="b"/>
              <a:pathLst>
                <a:path w="89" h="63" extrusionOk="0">
                  <a:moveTo>
                    <a:pt x="0" y="19"/>
                  </a:moveTo>
                  <a:lnTo>
                    <a:pt x="14" y="0"/>
                  </a:lnTo>
                  <a:lnTo>
                    <a:pt x="81" y="19"/>
                  </a:lnTo>
                  <a:lnTo>
                    <a:pt x="89" y="42"/>
                  </a:lnTo>
                  <a:lnTo>
                    <a:pt x="57" y="62"/>
                  </a:lnTo>
                  <a:lnTo>
                    <a:pt x="32" y="5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7"/>
            <p:cNvSpPr/>
            <p:nvPr/>
          </p:nvSpPr>
          <p:spPr>
            <a:xfrm>
              <a:off x="3624586" y="1881263"/>
              <a:ext cx="32110" cy="32490"/>
            </a:xfrm>
            <a:custGeom>
              <a:avLst/>
              <a:gdLst/>
              <a:ahLst/>
              <a:cxnLst/>
              <a:rect l="l" t="t" r="r" b="b"/>
              <a:pathLst>
                <a:path w="675" h="683" extrusionOk="0">
                  <a:moveTo>
                    <a:pt x="289" y="100"/>
                  </a:moveTo>
                  <a:lnTo>
                    <a:pt x="246" y="67"/>
                  </a:lnTo>
                  <a:lnTo>
                    <a:pt x="208" y="65"/>
                  </a:lnTo>
                  <a:lnTo>
                    <a:pt x="189" y="93"/>
                  </a:lnTo>
                  <a:lnTo>
                    <a:pt x="234" y="93"/>
                  </a:lnTo>
                  <a:lnTo>
                    <a:pt x="251" y="114"/>
                  </a:lnTo>
                  <a:lnTo>
                    <a:pt x="246" y="134"/>
                  </a:lnTo>
                  <a:lnTo>
                    <a:pt x="180" y="144"/>
                  </a:lnTo>
                  <a:lnTo>
                    <a:pt x="157" y="157"/>
                  </a:lnTo>
                  <a:lnTo>
                    <a:pt x="180" y="206"/>
                  </a:lnTo>
                  <a:lnTo>
                    <a:pt x="191" y="212"/>
                  </a:lnTo>
                  <a:lnTo>
                    <a:pt x="189" y="230"/>
                  </a:lnTo>
                  <a:lnTo>
                    <a:pt x="137" y="212"/>
                  </a:lnTo>
                  <a:lnTo>
                    <a:pt x="76" y="227"/>
                  </a:lnTo>
                  <a:lnTo>
                    <a:pt x="39" y="262"/>
                  </a:lnTo>
                  <a:lnTo>
                    <a:pt x="16" y="313"/>
                  </a:lnTo>
                  <a:lnTo>
                    <a:pt x="1" y="330"/>
                  </a:lnTo>
                  <a:lnTo>
                    <a:pt x="10" y="341"/>
                  </a:lnTo>
                  <a:lnTo>
                    <a:pt x="33" y="347"/>
                  </a:lnTo>
                  <a:lnTo>
                    <a:pt x="22" y="373"/>
                  </a:lnTo>
                  <a:lnTo>
                    <a:pt x="18" y="405"/>
                  </a:lnTo>
                  <a:lnTo>
                    <a:pt x="29" y="407"/>
                  </a:lnTo>
                  <a:lnTo>
                    <a:pt x="63" y="370"/>
                  </a:lnTo>
                  <a:lnTo>
                    <a:pt x="74" y="377"/>
                  </a:lnTo>
                  <a:lnTo>
                    <a:pt x="57" y="430"/>
                  </a:lnTo>
                  <a:lnTo>
                    <a:pt x="63" y="454"/>
                  </a:lnTo>
                  <a:lnTo>
                    <a:pt x="99" y="477"/>
                  </a:lnTo>
                  <a:lnTo>
                    <a:pt x="121" y="466"/>
                  </a:lnTo>
                  <a:lnTo>
                    <a:pt x="137" y="477"/>
                  </a:lnTo>
                  <a:lnTo>
                    <a:pt x="142" y="522"/>
                  </a:lnTo>
                  <a:lnTo>
                    <a:pt x="159" y="520"/>
                  </a:lnTo>
                  <a:lnTo>
                    <a:pt x="178" y="492"/>
                  </a:lnTo>
                  <a:lnTo>
                    <a:pt x="210" y="500"/>
                  </a:lnTo>
                  <a:lnTo>
                    <a:pt x="206" y="565"/>
                  </a:lnTo>
                  <a:lnTo>
                    <a:pt x="216" y="592"/>
                  </a:lnTo>
                  <a:lnTo>
                    <a:pt x="263" y="581"/>
                  </a:lnTo>
                  <a:lnTo>
                    <a:pt x="276" y="631"/>
                  </a:lnTo>
                  <a:lnTo>
                    <a:pt x="323" y="631"/>
                  </a:lnTo>
                  <a:lnTo>
                    <a:pt x="385" y="669"/>
                  </a:lnTo>
                  <a:lnTo>
                    <a:pt x="432" y="667"/>
                  </a:lnTo>
                  <a:lnTo>
                    <a:pt x="447" y="682"/>
                  </a:lnTo>
                  <a:lnTo>
                    <a:pt x="462" y="667"/>
                  </a:lnTo>
                  <a:lnTo>
                    <a:pt x="449" y="631"/>
                  </a:lnTo>
                  <a:lnTo>
                    <a:pt x="492" y="618"/>
                  </a:lnTo>
                  <a:lnTo>
                    <a:pt x="517" y="549"/>
                  </a:lnTo>
                  <a:lnTo>
                    <a:pt x="675" y="665"/>
                  </a:lnTo>
                  <a:lnTo>
                    <a:pt x="543" y="426"/>
                  </a:lnTo>
                  <a:lnTo>
                    <a:pt x="562" y="407"/>
                  </a:lnTo>
                  <a:lnTo>
                    <a:pt x="586" y="321"/>
                  </a:lnTo>
                  <a:lnTo>
                    <a:pt x="588" y="257"/>
                  </a:lnTo>
                  <a:lnTo>
                    <a:pt x="607" y="238"/>
                  </a:lnTo>
                  <a:lnTo>
                    <a:pt x="592" y="187"/>
                  </a:lnTo>
                  <a:lnTo>
                    <a:pt x="553" y="151"/>
                  </a:lnTo>
                  <a:lnTo>
                    <a:pt x="553" y="99"/>
                  </a:lnTo>
                  <a:lnTo>
                    <a:pt x="530" y="72"/>
                  </a:lnTo>
                  <a:lnTo>
                    <a:pt x="519" y="31"/>
                  </a:lnTo>
                  <a:lnTo>
                    <a:pt x="451" y="1"/>
                  </a:lnTo>
                  <a:lnTo>
                    <a:pt x="400" y="21"/>
                  </a:lnTo>
                  <a:lnTo>
                    <a:pt x="355" y="8"/>
                  </a:lnTo>
                  <a:lnTo>
                    <a:pt x="293" y="14"/>
                  </a:lnTo>
                  <a:lnTo>
                    <a:pt x="278" y="38"/>
                  </a:lnTo>
                  <a:lnTo>
                    <a:pt x="308" y="76"/>
                  </a:lnTo>
                  <a:lnTo>
                    <a:pt x="310" y="10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7"/>
            <p:cNvSpPr/>
            <p:nvPr/>
          </p:nvSpPr>
          <p:spPr>
            <a:xfrm>
              <a:off x="3652652" y="1864519"/>
              <a:ext cx="2379" cy="2188"/>
            </a:xfrm>
            <a:custGeom>
              <a:avLst/>
              <a:gdLst/>
              <a:ahLst/>
              <a:cxnLst/>
              <a:rect l="l" t="t" r="r" b="b"/>
              <a:pathLst>
                <a:path w="50" h="46" extrusionOk="0">
                  <a:moveTo>
                    <a:pt x="32" y="46"/>
                  </a:moveTo>
                  <a:lnTo>
                    <a:pt x="0" y="27"/>
                  </a:lnTo>
                  <a:lnTo>
                    <a:pt x="10" y="4"/>
                  </a:lnTo>
                  <a:lnTo>
                    <a:pt x="49" y="1"/>
                  </a:lnTo>
                  <a:cubicBezTo>
                    <a:pt x="49" y="1"/>
                    <a:pt x="34" y="46"/>
                    <a:pt x="32" y="4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7"/>
            <p:cNvSpPr/>
            <p:nvPr/>
          </p:nvSpPr>
          <p:spPr>
            <a:xfrm>
              <a:off x="3649845" y="1870798"/>
              <a:ext cx="4995" cy="8467"/>
            </a:xfrm>
            <a:custGeom>
              <a:avLst/>
              <a:gdLst/>
              <a:ahLst/>
              <a:cxnLst/>
              <a:rect l="l" t="t" r="r" b="b"/>
              <a:pathLst>
                <a:path w="105" h="178" extrusionOk="0">
                  <a:moveTo>
                    <a:pt x="29" y="177"/>
                  </a:moveTo>
                  <a:lnTo>
                    <a:pt x="20" y="136"/>
                  </a:lnTo>
                  <a:lnTo>
                    <a:pt x="1" y="123"/>
                  </a:lnTo>
                  <a:lnTo>
                    <a:pt x="3" y="98"/>
                  </a:lnTo>
                  <a:lnTo>
                    <a:pt x="23" y="80"/>
                  </a:lnTo>
                  <a:lnTo>
                    <a:pt x="22" y="23"/>
                  </a:lnTo>
                  <a:lnTo>
                    <a:pt x="35" y="0"/>
                  </a:lnTo>
                  <a:lnTo>
                    <a:pt x="104" y="0"/>
                  </a:lnTo>
                  <a:lnTo>
                    <a:pt x="72" y="112"/>
                  </a:lnTo>
                  <a:lnTo>
                    <a:pt x="46" y="159"/>
                  </a:lnTo>
                  <a:cubicBezTo>
                    <a:pt x="46" y="159"/>
                    <a:pt x="29" y="177"/>
                    <a:pt x="29" y="177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7"/>
            <p:cNvSpPr/>
            <p:nvPr/>
          </p:nvSpPr>
          <p:spPr>
            <a:xfrm>
              <a:off x="3633386" y="1871084"/>
              <a:ext cx="3901" cy="2807"/>
            </a:xfrm>
            <a:custGeom>
              <a:avLst/>
              <a:gdLst/>
              <a:ahLst/>
              <a:cxnLst/>
              <a:rect l="l" t="t" r="r" b="b"/>
              <a:pathLst>
                <a:path w="82" h="59" extrusionOk="0">
                  <a:moveTo>
                    <a:pt x="19" y="58"/>
                  </a:moveTo>
                  <a:lnTo>
                    <a:pt x="0" y="36"/>
                  </a:lnTo>
                  <a:lnTo>
                    <a:pt x="23" y="10"/>
                  </a:lnTo>
                  <a:lnTo>
                    <a:pt x="74" y="0"/>
                  </a:lnTo>
                  <a:lnTo>
                    <a:pt x="81" y="13"/>
                  </a:lnTo>
                  <a:lnTo>
                    <a:pt x="57" y="28"/>
                  </a:lnTo>
                  <a:lnTo>
                    <a:pt x="44" y="5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7"/>
            <p:cNvSpPr/>
            <p:nvPr/>
          </p:nvSpPr>
          <p:spPr>
            <a:xfrm>
              <a:off x="3629343" y="1874842"/>
              <a:ext cx="2569" cy="2093"/>
            </a:xfrm>
            <a:custGeom>
              <a:avLst/>
              <a:gdLst/>
              <a:ahLst/>
              <a:cxnLst/>
              <a:rect l="l" t="t" r="r" b="b"/>
              <a:pathLst>
                <a:path w="54" h="44" extrusionOk="0">
                  <a:moveTo>
                    <a:pt x="12" y="43"/>
                  </a:moveTo>
                  <a:lnTo>
                    <a:pt x="1" y="23"/>
                  </a:lnTo>
                  <a:lnTo>
                    <a:pt x="33" y="2"/>
                  </a:lnTo>
                  <a:lnTo>
                    <a:pt x="53" y="0"/>
                  </a:lnTo>
                  <a:lnTo>
                    <a:pt x="31" y="3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7"/>
            <p:cNvSpPr/>
            <p:nvPr/>
          </p:nvSpPr>
          <p:spPr>
            <a:xfrm>
              <a:off x="3632863" y="1877601"/>
              <a:ext cx="3425" cy="4709"/>
            </a:xfrm>
            <a:custGeom>
              <a:avLst/>
              <a:gdLst/>
              <a:ahLst/>
              <a:cxnLst/>
              <a:rect l="l" t="t" r="r" b="b"/>
              <a:pathLst>
                <a:path w="72" h="99" extrusionOk="0">
                  <a:moveTo>
                    <a:pt x="8" y="98"/>
                  </a:moveTo>
                  <a:lnTo>
                    <a:pt x="15" y="66"/>
                  </a:lnTo>
                  <a:lnTo>
                    <a:pt x="0" y="48"/>
                  </a:lnTo>
                  <a:lnTo>
                    <a:pt x="10" y="6"/>
                  </a:lnTo>
                  <a:lnTo>
                    <a:pt x="28" y="1"/>
                  </a:lnTo>
                  <a:lnTo>
                    <a:pt x="53" y="25"/>
                  </a:lnTo>
                  <a:lnTo>
                    <a:pt x="72" y="61"/>
                  </a:lnTo>
                  <a:lnTo>
                    <a:pt x="30" y="9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7"/>
            <p:cNvSpPr/>
            <p:nvPr/>
          </p:nvSpPr>
          <p:spPr>
            <a:xfrm>
              <a:off x="3626488" y="1878600"/>
              <a:ext cx="5518" cy="6041"/>
            </a:xfrm>
            <a:custGeom>
              <a:avLst/>
              <a:gdLst/>
              <a:ahLst/>
              <a:cxnLst/>
              <a:rect l="l" t="t" r="r" b="b"/>
              <a:pathLst>
                <a:path w="116" h="127" extrusionOk="0">
                  <a:moveTo>
                    <a:pt x="40" y="126"/>
                  </a:moveTo>
                  <a:lnTo>
                    <a:pt x="10" y="108"/>
                  </a:lnTo>
                  <a:lnTo>
                    <a:pt x="1" y="40"/>
                  </a:lnTo>
                  <a:lnTo>
                    <a:pt x="21" y="25"/>
                  </a:lnTo>
                  <a:lnTo>
                    <a:pt x="42" y="6"/>
                  </a:lnTo>
                  <a:lnTo>
                    <a:pt x="74" y="0"/>
                  </a:lnTo>
                  <a:lnTo>
                    <a:pt x="102" y="19"/>
                  </a:lnTo>
                  <a:lnTo>
                    <a:pt x="115" y="34"/>
                  </a:lnTo>
                  <a:lnTo>
                    <a:pt x="104" y="57"/>
                  </a:lnTo>
                  <a:lnTo>
                    <a:pt x="104" y="89"/>
                  </a:lnTo>
                  <a:lnTo>
                    <a:pt x="74" y="96"/>
                  </a:lnTo>
                  <a:lnTo>
                    <a:pt x="59" y="1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7"/>
            <p:cNvSpPr/>
            <p:nvPr/>
          </p:nvSpPr>
          <p:spPr>
            <a:xfrm>
              <a:off x="3621732" y="1883404"/>
              <a:ext cx="1475" cy="2378"/>
            </a:xfrm>
            <a:custGeom>
              <a:avLst/>
              <a:gdLst/>
              <a:ahLst/>
              <a:cxnLst/>
              <a:rect l="l" t="t" r="r" b="b"/>
              <a:pathLst>
                <a:path w="31" h="50" extrusionOk="0">
                  <a:moveTo>
                    <a:pt x="5" y="50"/>
                  </a:moveTo>
                  <a:lnTo>
                    <a:pt x="1" y="12"/>
                  </a:lnTo>
                  <a:lnTo>
                    <a:pt x="20" y="1"/>
                  </a:lnTo>
                  <a:lnTo>
                    <a:pt x="31" y="18"/>
                  </a:lnTo>
                  <a:lnTo>
                    <a:pt x="20" y="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7"/>
            <p:cNvSpPr/>
            <p:nvPr/>
          </p:nvSpPr>
          <p:spPr>
            <a:xfrm>
              <a:off x="3583153" y="1832743"/>
              <a:ext cx="59605" cy="58606"/>
            </a:xfrm>
            <a:custGeom>
              <a:avLst/>
              <a:gdLst/>
              <a:ahLst/>
              <a:cxnLst/>
              <a:rect l="l" t="t" r="r" b="b"/>
              <a:pathLst>
                <a:path w="1253" h="1232" extrusionOk="0">
                  <a:moveTo>
                    <a:pt x="287" y="1183"/>
                  </a:moveTo>
                  <a:lnTo>
                    <a:pt x="260" y="1156"/>
                  </a:lnTo>
                  <a:lnTo>
                    <a:pt x="213" y="1160"/>
                  </a:lnTo>
                  <a:lnTo>
                    <a:pt x="185" y="1132"/>
                  </a:lnTo>
                  <a:lnTo>
                    <a:pt x="185" y="1081"/>
                  </a:lnTo>
                  <a:lnTo>
                    <a:pt x="198" y="1062"/>
                  </a:lnTo>
                  <a:lnTo>
                    <a:pt x="192" y="1036"/>
                  </a:lnTo>
                  <a:lnTo>
                    <a:pt x="215" y="985"/>
                  </a:lnTo>
                  <a:lnTo>
                    <a:pt x="234" y="991"/>
                  </a:lnTo>
                  <a:lnTo>
                    <a:pt x="258" y="1024"/>
                  </a:lnTo>
                  <a:lnTo>
                    <a:pt x="450" y="1190"/>
                  </a:lnTo>
                  <a:lnTo>
                    <a:pt x="253" y="983"/>
                  </a:lnTo>
                  <a:lnTo>
                    <a:pt x="266" y="953"/>
                  </a:lnTo>
                  <a:lnTo>
                    <a:pt x="228" y="944"/>
                  </a:lnTo>
                  <a:lnTo>
                    <a:pt x="200" y="919"/>
                  </a:lnTo>
                  <a:lnTo>
                    <a:pt x="200" y="893"/>
                  </a:lnTo>
                  <a:lnTo>
                    <a:pt x="192" y="874"/>
                  </a:lnTo>
                  <a:lnTo>
                    <a:pt x="211" y="872"/>
                  </a:lnTo>
                  <a:lnTo>
                    <a:pt x="238" y="898"/>
                  </a:lnTo>
                  <a:lnTo>
                    <a:pt x="253" y="880"/>
                  </a:lnTo>
                  <a:lnTo>
                    <a:pt x="245" y="855"/>
                  </a:lnTo>
                  <a:lnTo>
                    <a:pt x="275" y="836"/>
                  </a:lnTo>
                  <a:lnTo>
                    <a:pt x="315" y="851"/>
                  </a:lnTo>
                  <a:lnTo>
                    <a:pt x="394" y="870"/>
                  </a:lnTo>
                  <a:lnTo>
                    <a:pt x="418" y="855"/>
                  </a:lnTo>
                  <a:lnTo>
                    <a:pt x="390" y="831"/>
                  </a:lnTo>
                  <a:lnTo>
                    <a:pt x="349" y="829"/>
                  </a:lnTo>
                  <a:lnTo>
                    <a:pt x="375" y="823"/>
                  </a:lnTo>
                  <a:lnTo>
                    <a:pt x="454" y="814"/>
                  </a:lnTo>
                  <a:lnTo>
                    <a:pt x="503" y="785"/>
                  </a:lnTo>
                  <a:lnTo>
                    <a:pt x="567" y="785"/>
                  </a:lnTo>
                  <a:lnTo>
                    <a:pt x="623" y="793"/>
                  </a:lnTo>
                  <a:lnTo>
                    <a:pt x="659" y="767"/>
                  </a:lnTo>
                  <a:lnTo>
                    <a:pt x="631" y="744"/>
                  </a:lnTo>
                  <a:lnTo>
                    <a:pt x="424" y="706"/>
                  </a:lnTo>
                  <a:lnTo>
                    <a:pt x="371" y="708"/>
                  </a:lnTo>
                  <a:lnTo>
                    <a:pt x="334" y="691"/>
                  </a:lnTo>
                  <a:lnTo>
                    <a:pt x="264" y="699"/>
                  </a:lnTo>
                  <a:lnTo>
                    <a:pt x="209" y="672"/>
                  </a:lnTo>
                  <a:lnTo>
                    <a:pt x="179" y="680"/>
                  </a:lnTo>
                  <a:lnTo>
                    <a:pt x="145" y="665"/>
                  </a:lnTo>
                  <a:lnTo>
                    <a:pt x="98" y="665"/>
                  </a:lnTo>
                  <a:lnTo>
                    <a:pt x="76" y="682"/>
                  </a:lnTo>
                  <a:lnTo>
                    <a:pt x="49" y="671"/>
                  </a:lnTo>
                  <a:lnTo>
                    <a:pt x="21" y="674"/>
                  </a:lnTo>
                  <a:lnTo>
                    <a:pt x="0" y="654"/>
                  </a:lnTo>
                  <a:lnTo>
                    <a:pt x="0" y="595"/>
                  </a:lnTo>
                  <a:lnTo>
                    <a:pt x="40" y="603"/>
                  </a:lnTo>
                  <a:lnTo>
                    <a:pt x="68" y="575"/>
                  </a:lnTo>
                  <a:lnTo>
                    <a:pt x="98" y="593"/>
                  </a:lnTo>
                  <a:lnTo>
                    <a:pt x="128" y="582"/>
                  </a:lnTo>
                  <a:lnTo>
                    <a:pt x="108" y="556"/>
                  </a:lnTo>
                  <a:lnTo>
                    <a:pt x="123" y="522"/>
                  </a:lnTo>
                  <a:lnTo>
                    <a:pt x="151" y="499"/>
                  </a:lnTo>
                  <a:lnTo>
                    <a:pt x="200" y="497"/>
                  </a:lnTo>
                  <a:lnTo>
                    <a:pt x="224" y="486"/>
                  </a:lnTo>
                  <a:lnTo>
                    <a:pt x="230" y="531"/>
                  </a:lnTo>
                  <a:lnTo>
                    <a:pt x="256" y="546"/>
                  </a:lnTo>
                  <a:lnTo>
                    <a:pt x="258" y="616"/>
                  </a:lnTo>
                  <a:lnTo>
                    <a:pt x="277" y="627"/>
                  </a:lnTo>
                  <a:lnTo>
                    <a:pt x="300" y="601"/>
                  </a:lnTo>
                  <a:lnTo>
                    <a:pt x="292" y="550"/>
                  </a:lnTo>
                  <a:lnTo>
                    <a:pt x="266" y="514"/>
                  </a:lnTo>
                  <a:lnTo>
                    <a:pt x="283" y="471"/>
                  </a:lnTo>
                  <a:lnTo>
                    <a:pt x="335" y="452"/>
                  </a:lnTo>
                  <a:lnTo>
                    <a:pt x="339" y="426"/>
                  </a:lnTo>
                  <a:lnTo>
                    <a:pt x="298" y="409"/>
                  </a:lnTo>
                  <a:lnTo>
                    <a:pt x="313" y="341"/>
                  </a:lnTo>
                  <a:lnTo>
                    <a:pt x="362" y="322"/>
                  </a:lnTo>
                  <a:lnTo>
                    <a:pt x="373" y="290"/>
                  </a:lnTo>
                  <a:lnTo>
                    <a:pt x="426" y="275"/>
                  </a:lnTo>
                  <a:lnTo>
                    <a:pt x="398" y="240"/>
                  </a:lnTo>
                  <a:lnTo>
                    <a:pt x="371" y="241"/>
                  </a:lnTo>
                  <a:lnTo>
                    <a:pt x="345" y="232"/>
                  </a:lnTo>
                  <a:lnTo>
                    <a:pt x="352" y="202"/>
                  </a:lnTo>
                  <a:lnTo>
                    <a:pt x="399" y="162"/>
                  </a:lnTo>
                  <a:lnTo>
                    <a:pt x="413" y="142"/>
                  </a:lnTo>
                  <a:lnTo>
                    <a:pt x="465" y="119"/>
                  </a:lnTo>
                  <a:lnTo>
                    <a:pt x="488" y="136"/>
                  </a:lnTo>
                  <a:lnTo>
                    <a:pt x="495" y="181"/>
                  </a:lnTo>
                  <a:lnTo>
                    <a:pt x="520" y="206"/>
                  </a:lnTo>
                  <a:lnTo>
                    <a:pt x="524" y="247"/>
                  </a:lnTo>
                  <a:lnTo>
                    <a:pt x="511" y="266"/>
                  </a:lnTo>
                  <a:lnTo>
                    <a:pt x="524" y="304"/>
                  </a:lnTo>
                  <a:lnTo>
                    <a:pt x="554" y="336"/>
                  </a:lnTo>
                  <a:lnTo>
                    <a:pt x="569" y="477"/>
                  </a:lnTo>
                  <a:lnTo>
                    <a:pt x="556" y="522"/>
                  </a:lnTo>
                  <a:lnTo>
                    <a:pt x="561" y="548"/>
                  </a:lnTo>
                  <a:lnTo>
                    <a:pt x="607" y="576"/>
                  </a:lnTo>
                  <a:lnTo>
                    <a:pt x="657" y="539"/>
                  </a:lnTo>
                  <a:lnTo>
                    <a:pt x="633" y="505"/>
                  </a:lnTo>
                  <a:lnTo>
                    <a:pt x="646" y="430"/>
                  </a:lnTo>
                  <a:lnTo>
                    <a:pt x="689" y="420"/>
                  </a:lnTo>
                  <a:lnTo>
                    <a:pt x="689" y="379"/>
                  </a:lnTo>
                  <a:lnTo>
                    <a:pt x="610" y="322"/>
                  </a:lnTo>
                  <a:lnTo>
                    <a:pt x="620" y="300"/>
                  </a:lnTo>
                  <a:lnTo>
                    <a:pt x="659" y="304"/>
                  </a:lnTo>
                  <a:lnTo>
                    <a:pt x="706" y="332"/>
                  </a:lnTo>
                  <a:lnTo>
                    <a:pt x="697" y="294"/>
                  </a:lnTo>
                  <a:lnTo>
                    <a:pt x="650" y="241"/>
                  </a:lnTo>
                  <a:lnTo>
                    <a:pt x="637" y="177"/>
                  </a:lnTo>
                  <a:lnTo>
                    <a:pt x="648" y="149"/>
                  </a:lnTo>
                  <a:lnTo>
                    <a:pt x="654" y="81"/>
                  </a:lnTo>
                  <a:lnTo>
                    <a:pt x="682" y="61"/>
                  </a:lnTo>
                  <a:lnTo>
                    <a:pt x="725" y="55"/>
                  </a:lnTo>
                  <a:lnTo>
                    <a:pt x="744" y="31"/>
                  </a:lnTo>
                  <a:lnTo>
                    <a:pt x="789" y="32"/>
                  </a:lnTo>
                  <a:cubicBezTo>
                    <a:pt x="789" y="32"/>
                    <a:pt x="838" y="0"/>
                    <a:pt x="842" y="0"/>
                  </a:cubicBezTo>
                  <a:cubicBezTo>
                    <a:pt x="848" y="0"/>
                    <a:pt x="878" y="6"/>
                    <a:pt x="878" y="6"/>
                  </a:cubicBezTo>
                  <a:lnTo>
                    <a:pt x="891" y="42"/>
                  </a:lnTo>
                  <a:lnTo>
                    <a:pt x="928" y="63"/>
                  </a:lnTo>
                  <a:lnTo>
                    <a:pt x="964" y="49"/>
                  </a:lnTo>
                  <a:lnTo>
                    <a:pt x="989" y="78"/>
                  </a:lnTo>
                  <a:lnTo>
                    <a:pt x="974" y="181"/>
                  </a:lnTo>
                  <a:lnTo>
                    <a:pt x="940" y="219"/>
                  </a:lnTo>
                  <a:lnTo>
                    <a:pt x="945" y="256"/>
                  </a:lnTo>
                  <a:lnTo>
                    <a:pt x="972" y="255"/>
                  </a:lnTo>
                  <a:lnTo>
                    <a:pt x="992" y="228"/>
                  </a:lnTo>
                  <a:lnTo>
                    <a:pt x="1017" y="234"/>
                  </a:lnTo>
                  <a:lnTo>
                    <a:pt x="1041" y="208"/>
                  </a:lnTo>
                  <a:lnTo>
                    <a:pt x="1045" y="132"/>
                  </a:lnTo>
                  <a:lnTo>
                    <a:pt x="1081" y="100"/>
                  </a:lnTo>
                  <a:lnTo>
                    <a:pt x="1120" y="130"/>
                  </a:lnTo>
                  <a:lnTo>
                    <a:pt x="1158" y="119"/>
                  </a:lnTo>
                  <a:lnTo>
                    <a:pt x="1154" y="72"/>
                  </a:lnTo>
                  <a:lnTo>
                    <a:pt x="1143" y="53"/>
                  </a:lnTo>
                  <a:lnTo>
                    <a:pt x="1181" y="55"/>
                  </a:lnTo>
                  <a:lnTo>
                    <a:pt x="1198" y="93"/>
                  </a:lnTo>
                  <a:lnTo>
                    <a:pt x="1188" y="127"/>
                  </a:lnTo>
                  <a:lnTo>
                    <a:pt x="1200" y="147"/>
                  </a:lnTo>
                  <a:lnTo>
                    <a:pt x="1188" y="172"/>
                  </a:lnTo>
                  <a:lnTo>
                    <a:pt x="1160" y="170"/>
                  </a:lnTo>
                  <a:lnTo>
                    <a:pt x="1184" y="215"/>
                  </a:lnTo>
                  <a:lnTo>
                    <a:pt x="1232" y="232"/>
                  </a:lnTo>
                  <a:lnTo>
                    <a:pt x="1252" y="277"/>
                  </a:lnTo>
                  <a:lnTo>
                    <a:pt x="1239" y="326"/>
                  </a:lnTo>
                  <a:lnTo>
                    <a:pt x="1192" y="358"/>
                  </a:lnTo>
                  <a:lnTo>
                    <a:pt x="1147" y="437"/>
                  </a:lnTo>
                  <a:lnTo>
                    <a:pt x="1154" y="494"/>
                  </a:lnTo>
                  <a:lnTo>
                    <a:pt x="1139" y="528"/>
                  </a:lnTo>
                  <a:lnTo>
                    <a:pt x="1094" y="554"/>
                  </a:lnTo>
                  <a:lnTo>
                    <a:pt x="1040" y="618"/>
                  </a:lnTo>
                  <a:lnTo>
                    <a:pt x="1023" y="648"/>
                  </a:lnTo>
                  <a:lnTo>
                    <a:pt x="974" y="701"/>
                  </a:lnTo>
                  <a:lnTo>
                    <a:pt x="972" y="729"/>
                  </a:lnTo>
                  <a:lnTo>
                    <a:pt x="957" y="770"/>
                  </a:lnTo>
                  <a:lnTo>
                    <a:pt x="921" y="772"/>
                  </a:lnTo>
                  <a:lnTo>
                    <a:pt x="893" y="765"/>
                  </a:lnTo>
                  <a:lnTo>
                    <a:pt x="868" y="785"/>
                  </a:lnTo>
                  <a:lnTo>
                    <a:pt x="870" y="808"/>
                  </a:lnTo>
                  <a:lnTo>
                    <a:pt x="930" y="840"/>
                  </a:lnTo>
                  <a:lnTo>
                    <a:pt x="927" y="866"/>
                  </a:lnTo>
                  <a:lnTo>
                    <a:pt x="864" y="953"/>
                  </a:lnTo>
                  <a:lnTo>
                    <a:pt x="846" y="981"/>
                  </a:lnTo>
                  <a:lnTo>
                    <a:pt x="842" y="947"/>
                  </a:lnTo>
                  <a:lnTo>
                    <a:pt x="842" y="917"/>
                  </a:lnTo>
                  <a:lnTo>
                    <a:pt x="812" y="904"/>
                  </a:lnTo>
                  <a:lnTo>
                    <a:pt x="785" y="917"/>
                  </a:lnTo>
                  <a:lnTo>
                    <a:pt x="782" y="951"/>
                  </a:lnTo>
                  <a:lnTo>
                    <a:pt x="752" y="970"/>
                  </a:lnTo>
                  <a:lnTo>
                    <a:pt x="725" y="1004"/>
                  </a:lnTo>
                  <a:lnTo>
                    <a:pt x="676" y="1011"/>
                  </a:lnTo>
                  <a:lnTo>
                    <a:pt x="657" y="1056"/>
                  </a:lnTo>
                  <a:lnTo>
                    <a:pt x="686" y="1070"/>
                  </a:lnTo>
                  <a:lnTo>
                    <a:pt x="731" y="1064"/>
                  </a:lnTo>
                  <a:lnTo>
                    <a:pt x="723" y="1092"/>
                  </a:lnTo>
                  <a:lnTo>
                    <a:pt x="701" y="1122"/>
                  </a:lnTo>
                  <a:lnTo>
                    <a:pt x="703" y="1143"/>
                  </a:lnTo>
                  <a:lnTo>
                    <a:pt x="701" y="1190"/>
                  </a:lnTo>
                  <a:lnTo>
                    <a:pt x="684" y="1211"/>
                  </a:lnTo>
                  <a:lnTo>
                    <a:pt x="655" y="1162"/>
                  </a:lnTo>
                  <a:lnTo>
                    <a:pt x="650" y="1113"/>
                  </a:lnTo>
                  <a:lnTo>
                    <a:pt x="639" y="1085"/>
                  </a:lnTo>
                  <a:lnTo>
                    <a:pt x="622" y="1109"/>
                  </a:lnTo>
                  <a:lnTo>
                    <a:pt x="614" y="1151"/>
                  </a:lnTo>
                  <a:lnTo>
                    <a:pt x="625" y="1183"/>
                  </a:lnTo>
                  <a:lnTo>
                    <a:pt x="590" y="1232"/>
                  </a:lnTo>
                  <a:lnTo>
                    <a:pt x="454" y="1224"/>
                  </a:lnTo>
                  <a:lnTo>
                    <a:pt x="448" y="1183"/>
                  </a:lnTo>
                  <a:lnTo>
                    <a:pt x="431" y="1160"/>
                  </a:lnTo>
                  <a:lnTo>
                    <a:pt x="396" y="1198"/>
                  </a:lnTo>
                  <a:lnTo>
                    <a:pt x="358" y="1192"/>
                  </a:lnTo>
                  <a:lnTo>
                    <a:pt x="351" y="1162"/>
                  </a:lnTo>
                  <a:lnTo>
                    <a:pt x="388" y="1115"/>
                  </a:lnTo>
                  <a:lnTo>
                    <a:pt x="326" y="1143"/>
                  </a:lnTo>
                  <a:lnTo>
                    <a:pt x="307" y="117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7"/>
            <p:cNvSpPr/>
            <p:nvPr/>
          </p:nvSpPr>
          <p:spPr>
            <a:xfrm>
              <a:off x="3436116" y="1806485"/>
              <a:ext cx="28352" cy="20836"/>
            </a:xfrm>
            <a:custGeom>
              <a:avLst/>
              <a:gdLst/>
              <a:ahLst/>
              <a:cxnLst/>
              <a:rect l="l" t="t" r="r" b="b"/>
              <a:pathLst>
                <a:path w="596" h="438" extrusionOk="0">
                  <a:moveTo>
                    <a:pt x="23" y="323"/>
                  </a:moveTo>
                  <a:lnTo>
                    <a:pt x="0" y="308"/>
                  </a:lnTo>
                  <a:lnTo>
                    <a:pt x="29" y="249"/>
                  </a:lnTo>
                  <a:lnTo>
                    <a:pt x="130" y="163"/>
                  </a:lnTo>
                  <a:lnTo>
                    <a:pt x="202" y="142"/>
                  </a:lnTo>
                  <a:lnTo>
                    <a:pt x="243" y="106"/>
                  </a:lnTo>
                  <a:lnTo>
                    <a:pt x="275" y="103"/>
                  </a:lnTo>
                  <a:lnTo>
                    <a:pt x="345" y="54"/>
                  </a:lnTo>
                  <a:lnTo>
                    <a:pt x="420" y="40"/>
                  </a:lnTo>
                  <a:lnTo>
                    <a:pt x="460" y="20"/>
                  </a:lnTo>
                  <a:lnTo>
                    <a:pt x="486" y="23"/>
                  </a:lnTo>
                  <a:lnTo>
                    <a:pt x="573" y="1"/>
                  </a:lnTo>
                  <a:lnTo>
                    <a:pt x="595" y="8"/>
                  </a:lnTo>
                  <a:lnTo>
                    <a:pt x="580" y="44"/>
                  </a:lnTo>
                  <a:lnTo>
                    <a:pt x="505" y="103"/>
                  </a:lnTo>
                  <a:lnTo>
                    <a:pt x="424" y="153"/>
                  </a:lnTo>
                  <a:lnTo>
                    <a:pt x="441" y="438"/>
                  </a:lnTo>
                  <a:lnTo>
                    <a:pt x="223" y="332"/>
                  </a:lnTo>
                  <a:lnTo>
                    <a:pt x="181" y="345"/>
                  </a:lnTo>
                  <a:lnTo>
                    <a:pt x="151" y="345"/>
                  </a:lnTo>
                  <a:lnTo>
                    <a:pt x="127" y="379"/>
                  </a:lnTo>
                  <a:lnTo>
                    <a:pt x="104" y="381"/>
                  </a:lnTo>
                  <a:lnTo>
                    <a:pt x="85" y="325"/>
                  </a:lnTo>
                  <a:lnTo>
                    <a:pt x="51" y="31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7"/>
            <p:cNvSpPr/>
            <p:nvPr/>
          </p:nvSpPr>
          <p:spPr>
            <a:xfrm>
              <a:off x="3554754" y="1863377"/>
              <a:ext cx="11227" cy="11607"/>
            </a:xfrm>
            <a:custGeom>
              <a:avLst/>
              <a:gdLst/>
              <a:ahLst/>
              <a:cxnLst/>
              <a:rect l="l" t="t" r="r" b="b"/>
              <a:pathLst>
                <a:path w="236" h="244" extrusionOk="0">
                  <a:moveTo>
                    <a:pt x="16" y="181"/>
                  </a:moveTo>
                  <a:lnTo>
                    <a:pt x="1" y="158"/>
                  </a:lnTo>
                  <a:lnTo>
                    <a:pt x="14" y="143"/>
                  </a:lnTo>
                  <a:lnTo>
                    <a:pt x="68" y="126"/>
                  </a:lnTo>
                  <a:lnTo>
                    <a:pt x="87" y="87"/>
                  </a:lnTo>
                  <a:lnTo>
                    <a:pt x="87" y="62"/>
                  </a:lnTo>
                  <a:lnTo>
                    <a:pt x="163" y="21"/>
                  </a:lnTo>
                  <a:lnTo>
                    <a:pt x="178" y="2"/>
                  </a:lnTo>
                  <a:lnTo>
                    <a:pt x="225" y="0"/>
                  </a:lnTo>
                  <a:lnTo>
                    <a:pt x="227" y="49"/>
                  </a:lnTo>
                  <a:lnTo>
                    <a:pt x="236" y="77"/>
                  </a:lnTo>
                  <a:lnTo>
                    <a:pt x="236" y="143"/>
                  </a:lnTo>
                  <a:lnTo>
                    <a:pt x="223" y="190"/>
                  </a:lnTo>
                  <a:lnTo>
                    <a:pt x="176" y="230"/>
                  </a:lnTo>
                  <a:lnTo>
                    <a:pt x="131" y="228"/>
                  </a:lnTo>
                  <a:lnTo>
                    <a:pt x="106" y="243"/>
                  </a:lnTo>
                  <a:lnTo>
                    <a:pt x="67" y="243"/>
                  </a:lnTo>
                  <a:lnTo>
                    <a:pt x="52" y="20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7"/>
            <p:cNvSpPr/>
            <p:nvPr/>
          </p:nvSpPr>
          <p:spPr>
            <a:xfrm>
              <a:off x="3443822" y="1801300"/>
              <a:ext cx="121399" cy="74828"/>
            </a:xfrm>
            <a:custGeom>
              <a:avLst/>
              <a:gdLst/>
              <a:ahLst/>
              <a:cxnLst/>
              <a:rect l="l" t="t" r="r" b="b"/>
              <a:pathLst>
                <a:path w="2552" h="1573" extrusionOk="0">
                  <a:moveTo>
                    <a:pt x="358" y="1414"/>
                  </a:moveTo>
                  <a:lnTo>
                    <a:pt x="373" y="1358"/>
                  </a:lnTo>
                  <a:lnTo>
                    <a:pt x="366" y="1318"/>
                  </a:lnTo>
                  <a:lnTo>
                    <a:pt x="373" y="1236"/>
                  </a:lnTo>
                  <a:lnTo>
                    <a:pt x="450" y="1221"/>
                  </a:lnTo>
                  <a:lnTo>
                    <a:pt x="529" y="1243"/>
                  </a:lnTo>
                  <a:lnTo>
                    <a:pt x="565" y="1217"/>
                  </a:lnTo>
                  <a:lnTo>
                    <a:pt x="625" y="1232"/>
                  </a:lnTo>
                  <a:lnTo>
                    <a:pt x="674" y="1224"/>
                  </a:lnTo>
                  <a:lnTo>
                    <a:pt x="740" y="1187"/>
                  </a:lnTo>
                  <a:lnTo>
                    <a:pt x="823" y="1187"/>
                  </a:lnTo>
                  <a:lnTo>
                    <a:pt x="900" y="1217"/>
                  </a:lnTo>
                  <a:lnTo>
                    <a:pt x="964" y="1217"/>
                  </a:lnTo>
                  <a:lnTo>
                    <a:pt x="998" y="1232"/>
                  </a:lnTo>
                  <a:lnTo>
                    <a:pt x="1039" y="1194"/>
                  </a:lnTo>
                  <a:lnTo>
                    <a:pt x="1166" y="1190"/>
                  </a:lnTo>
                  <a:lnTo>
                    <a:pt x="1344" y="1326"/>
                  </a:lnTo>
                  <a:lnTo>
                    <a:pt x="1207" y="1132"/>
                  </a:lnTo>
                  <a:lnTo>
                    <a:pt x="1188" y="1106"/>
                  </a:lnTo>
                  <a:lnTo>
                    <a:pt x="1154" y="1143"/>
                  </a:lnTo>
                  <a:lnTo>
                    <a:pt x="1083" y="1143"/>
                  </a:lnTo>
                  <a:lnTo>
                    <a:pt x="1079" y="1113"/>
                  </a:lnTo>
                  <a:lnTo>
                    <a:pt x="1006" y="1147"/>
                  </a:lnTo>
                  <a:lnTo>
                    <a:pt x="942" y="1147"/>
                  </a:lnTo>
                  <a:lnTo>
                    <a:pt x="942" y="1106"/>
                  </a:lnTo>
                  <a:lnTo>
                    <a:pt x="908" y="1079"/>
                  </a:lnTo>
                  <a:lnTo>
                    <a:pt x="872" y="1109"/>
                  </a:lnTo>
                  <a:lnTo>
                    <a:pt x="815" y="1117"/>
                  </a:lnTo>
                  <a:lnTo>
                    <a:pt x="774" y="1128"/>
                  </a:lnTo>
                  <a:lnTo>
                    <a:pt x="748" y="1109"/>
                  </a:lnTo>
                  <a:lnTo>
                    <a:pt x="701" y="1121"/>
                  </a:lnTo>
                  <a:lnTo>
                    <a:pt x="637" y="1102"/>
                  </a:lnTo>
                  <a:lnTo>
                    <a:pt x="637" y="1057"/>
                  </a:lnTo>
                  <a:lnTo>
                    <a:pt x="693" y="1015"/>
                  </a:lnTo>
                  <a:lnTo>
                    <a:pt x="751" y="972"/>
                  </a:lnTo>
                  <a:lnTo>
                    <a:pt x="719" y="968"/>
                  </a:lnTo>
                  <a:lnTo>
                    <a:pt x="663" y="980"/>
                  </a:lnTo>
                  <a:lnTo>
                    <a:pt x="629" y="1019"/>
                  </a:lnTo>
                  <a:lnTo>
                    <a:pt x="603" y="965"/>
                  </a:lnTo>
                  <a:lnTo>
                    <a:pt x="584" y="987"/>
                  </a:lnTo>
                  <a:lnTo>
                    <a:pt x="576" y="1034"/>
                  </a:lnTo>
                  <a:lnTo>
                    <a:pt x="492" y="1079"/>
                  </a:lnTo>
                  <a:lnTo>
                    <a:pt x="477" y="1113"/>
                  </a:lnTo>
                  <a:lnTo>
                    <a:pt x="431" y="1125"/>
                  </a:lnTo>
                  <a:lnTo>
                    <a:pt x="373" y="1083"/>
                  </a:lnTo>
                  <a:lnTo>
                    <a:pt x="377" y="1042"/>
                  </a:lnTo>
                  <a:lnTo>
                    <a:pt x="401" y="1004"/>
                  </a:lnTo>
                  <a:lnTo>
                    <a:pt x="358" y="1008"/>
                  </a:lnTo>
                  <a:lnTo>
                    <a:pt x="335" y="991"/>
                  </a:lnTo>
                  <a:lnTo>
                    <a:pt x="328" y="1057"/>
                  </a:lnTo>
                  <a:lnTo>
                    <a:pt x="294" y="1083"/>
                  </a:lnTo>
                  <a:lnTo>
                    <a:pt x="245" y="1061"/>
                  </a:lnTo>
                  <a:lnTo>
                    <a:pt x="249" y="1000"/>
                  </a:lnTo>
                  <a:lnTo>
                    <a:pt x="194" y="961"/>
                  </a:lnTo>
                  <a:lnTo>
                    <a:pt x="209" y="919"/>
                  </a:lnTo>
                  <a:lnTo>
                    <a:pt x="179" y="908"/>
                  </a:lnTo>
                  <a:lnTo>
                    <a:pt x="172" y="961"/>
                  </a:lnTo>
                  <a:lnTo>
                    <a:pt x="142" y="957"/>
                  </a:lnTo>
                  <a:lnTo>
                    <a:pt x="89" y="882"/>
                  </a:lnTo>
                  <a:lnTo>
                    <a:pt x="0" y="825"/>
                  </a:lnTo>
                  <a:lnTo>
                    <a:pt x="0" y="805"/>
                  </a:lnTo>
                  <a:lnTo>
                    <a:pt x="61" y="801"/>
                  </a:lnTo>
                  <a:lnTo>
                    <a:pt x="61" y="752"/>
                  </a:lnTo>
                  <a:lnTo>
                    <a:pt x="38" y="718"/>
                  </a:lnTo>
                  <a:lnTo>
                    <a:pt x="138" y="652"/>
                  </a:lnTo>
                  <a:lnTo>
                    <a:pt x="194" y="637"/>
                  </a:lnTo>
                  <a:lnTo>
                    <a:pt x="221" y="652"/>
                  </a:lnTo>
                  <a:lnTo>
                    <a:pt x="313" y="648"/>
                  </a:lnTo>
                  <a:lnTo>
                    <a:pt x="377" y="688"/>
                  </a:lnTo>
                  <a:lnTo>
                    <a:pt x="439" y="695"/>
                  </a:lnTo>
                  <a:lnTo>
                    <a:pt x="477" y="665"/>
                  </a:lnTo>
                  <a:lnTo>
                    <a:pt x="539" y="663"/>
                  </a:lnTo>
                  <a:lnTo>
                    <a:pt x="599" y="622"/>
                  </a:lnTo>
                  <a:lnTo>
                    <a:pt x="561" y="596"/>
                  </a:lnTo>
                  <a:lnTo>
                    <a:pt x="537" y="573"/>
                  </a:lnTo>
                  <a:lnTo>
                    <a:pt x="480" y="573"/>
                  </a:lnTo>
                  <a:lnTo>
                    <a:pt x="428" y="588"/>
                  </a:lnTo>
                  <a:lnTo>
                    <a:pt x="343" y="554"/>
                  </a:lnTo>
                  <a:lnTo>
                    <a:pt x="286" y="554"/>
                  </a:lnTo>
                  <a:lnTo>
                    <a:pt x="271" y="535"/>
                  </a:lnTo>
                  <a:lnTo>
                    <a:pt x="347" y="466"/>
                  </a:lnTo>
                  <a:lnTo>
                    <a:pt x="405" y="394"/>
                  </a:lnTo>
                  <a:lnTo>
                    <a:pt x="458" y="387"/>
                  </a:lnTo>
                  <a:lnTo>
                    <a:pt x="492" y="398"/>
                  </a:lnTo>
                  <a:lnTo>
                    <a:pt x="588" y="379"/>
                  </a:lnTo>
                  <a:lnTo>
                    <a:pt x="701" y="390"/>
                  </a:lnTo>
                  <a:lnTo>
                    <a:pt x="763" y="409"/>
                  </a:lnTo>
                  <a:lnTo>
                    <a:pt x="789" y="398"/>
                  </a:lnTo>
                  <a:lnTo>
                    <a:pt x="774" y="368"/>
                  </a:lnTo>
                  <a:lnTo>
                    <a:pt x="744" y="368"/>
                  </a:lnTo>
                  <a:lnTo>
                    <a:pt x="693" y="341"/>
                  </a:lnTo>
                  <a:lnTo>
                    <a:pt x="640" y="341"/>
                  </a:lnTo>
                  <a:lnTo>
                    <a:pt x="537" y="313"/>
                  </a:lnTo>
                  <a:lnTo>
                    <a:pt x="503" y="268"/>
                  </a:lnTo>
                  <a:lnTo>
                    <a:pt x="561" y="223"/>
                  </a:lnTo>
                  <a:lnTo>
                    <a:pt x="591" y="178"/>
                  </a:lnTo>
                  <a:lnTo>
                    <a:pt x="625" y="153"/>
                  </a:lnTo>
                  <a:lnTo>
                    <a:pt x="659" y="153"/>
                  </a:lnTo>
                  <a:lnTo>
                    <a:pt x="719" y="123"/>
                  </a:lnTo>
                  <a:lnTo>
                    <a:pt x="763" y="123"/>
                  </a:lnTo>
                  <a:lnTo>
                    <a:pt x="782" y="149"/>
                  </a:lnTo>
                  <a:lnTo>
                    <a:pt x="827" y="149"/>
                  </a:lnTo>
                  <a:lnTo>
                    <a:pt x="883" y="196"/>
                  </a:lnTo>
                  <a:lnTo>
                    <a:pt x="915" y="212"/>
                  </a:lnTo>
                  <a:lnTo>
                    <a:pt x="893" y="163"/>
                  </a:lnTo>
                  <a:lnTo>
                    <a:pt x="838" y="123"/>
                  </a:lnTo>
                  <a:lnTo>
                    <a:pt x="830" y="82"/>
                  </a:lnTo>
                  <a:lnTo>
                    <a:pt x="808" y="59"/>
                  </a:lnTo>
                  <a:lnTo>
                    <a:pt x="838" y="29"/>
                  </a:lnTo>
                  <a:lnTo>
                    <a:pt x="975" y="1"/>
                  </a:lnTo>
                  <a:lnTo>
                    <a:pt x="1021" y="10"/>
                  </a:lnTo>
                  <a:lnTo>
                    <a:pt x="1102" y="6"/>
                  </a:lnTo>
                  <a:lnTo>
                    <a:pt x="1154" y="52"/>
                  </a:lnTo>
                  <a:lnTo>
                    <a:pt x="1177" y="131"/>
                  </a:lnTo>
                  <a:lnTo>
                    <a:pt x="1135" y="153"/>
                  </a:lnTo>
                  <a:lnTo>
                    <a:pt x="1094" y="215"/>
                  </a:lnTo>
                  <a:lnTo>
                    <a:pt x="1109" y="260"/>
                  </a:lnTo>
                  <a:lnTo>
                    <a:pt x="1209" y="255"/>
                  </a:lnTo>
                  <a:lnTo>
                    <a:pt x="1239" y="234"/>
                  </a:lnTo>
                  <a:lnTo>
                    <a:pt x="1271" y="255"/>
                  </a:lnTo>
                  <a:lnTo>
                    <a:pt x="1303" y="255"/>
                  </a:lnTo>
                  <a:lnTo>
                    <a:pt x="1320" y="287"/>
                  </a:lnTo>
                  <a:lnTo>
                    <a:pt x="1327" y="317"/>
                  </a:lnTo>
                  <a:lnTo>
                    <a:pt x="1358" y="347"/>
                  </a:lnTo>
                  <a:lnTo>
                    <a:pt x="1354" y="383"/>
                  </a:lnTo>
                  <a:lnTo>
                    <a:pt x="1322" y="400"/>
                  </a:lnTo>
                  <a:lnTo>
                    <a:pt x="1303" y="434"/>
                  </a:lnTo>
                  <a:lnTo>
                    <a:pt x="1348" y="492"/>
                  </a:lnTo>
                  <a:lnTo>
                    <a:pt x="1356" y="597"/>
                  </a:lnTo>
                  <a:lnTo>
                    <a:pt x="1337" y="633"/>
                  </a:lnTo>
                  <a:lnTo>
                    <a:pt x="1284" y="616"/>
                  </a:lnTo>
                  <a:lnTo>
                    <a:pt x="1237" y="635"/>
                  </a:lnTo>
                  <a:lnTo>
                    <a:pt x="1250" y="667"/>
                  </a:lnTo>
                  <a:lnTo>
                    <a:pt x="1297" y="658"/>
                  </a:lnTo>
                  <a:lnTo>
                    <a:pt x="1356" y="682"/>
                  </a:lnTo>
                  <a:lnTo>
                    <a:pt x="1390" y="682"/>
                  </a:lnTo>
                  <a:lnTo>
                    <a:pt x="1356" y="788"/>
                  </a:lnTo>
                  <a:lnTo>
                    <a:pt x="1316" y="821"/>
                  </a:lnTo>
                  <a:lnTo>
                    <a:pt x="1312" y="914"/>
                  </a:lnTo>
                  <a:lnTo>
                    <a:pt x="1341" y="929"/>
                  </a:lnTo>
                  <a:lnTo>
                    <a:pt x="1397" y="914"/>
                  </a:lnTo>
                  <a:lnTo>
                    <a:pt x="1427" y="878"/>
                  </a:lnTo>
                  <a:lnTo>
                    <a:pt x="1450" y="901"/>
                  </a:lnTo>
                  <a:lnTo>
                    <a:pt x="1461" y="938"/>
                  </a:lnTo>
                  <a:lnTo>
                    <a:pt x="1519" y="946"/>
                  </a:lnTo>
                  <a:lnTo>
                    <a:pt x="1548" y="938"/>
                  </a:lnTo>
                  <a:lnTo>
                    <a:pt x="1642" y="963"/>
                  </a:lnTo>
                  <a:lnTo>
                    <a:pt x="1678" y="1019"/>
                  </a:lnTo>
                  <a:lnTo>
                    <a:pt x="1711" y="1008"/>
                  </a:lnTo>
                  <a:lnTo>
                    <a:pt x="1704" y="976"/>
                  </a:lnTo>
                  <a:lnTo>
                    <a:pt x="1687" y="961"/>
                  </a:lnTo>
                  <a:lnTo>
                    <a:pt x="1766" y="921"/>
                  </a:lnTo>
                  <a:lnTo>
                    <a:pt x="1745" y="837"/>
                  </a:lnTo>
                  <a:lnTo>
                    <a:pt x="1698" y="784"/>
                  </a:lnTo>
                  <a:lnTo>
                    <a:pt x="1702" y="746"/>
                  </a:lnTo>
                  <a:lnTo>
                    <a:pt x="1674" y="705"/>
                  </a:lnTo>
                  <a:lnTo>
                    <a:pt x="1696" y="678"/>
                  </a:lnTo>
                  <a:lnTo>
                    <a:pt x="1728" y="678"/>
                  </a:lnTo>
                  <a:lnTo>
                    <a:pt x="1804" y="648"/>
                  </a:lnTo>
                  <a:lnTo>
                    <a:pt x="1856" y="654"/>
                  </a:lnTo>
                  <a:lnTo>
                    <a:pt x="1883" y="581"/>
                  </a:lnTo>
                  <a:lnTo>
                    <a:pt x="1849" y="505"/>
                  </a:lnTo>
                  <a:lnTo>
                    <a:pt x="1824" y="479"/>
                  </a:lnTo>
                  <a:lnTo>
                    <a:pt x="1828" y="420"/>
                  </a:lnTo>
                  <a:lnTo>
                    <a:pt x="1806" y="360"/>
                  </a:lnTo>
                  <a:lnTo>
                    <a:pt x="1851" y="294"/>
                  </a:lnTo>
                  <a:lnTo>
                    <a:pt x="1892" y="268"/>
                  </a:lnTo>
                  <a:lnTo>
                    <a:pt x="1919" y="277"/>
                  </a:lnTo>
                  <a:lnTo>
                    <a:pt x="1971" y="279"/>
                  </a:lnTo>
                  <a:lnTo>
                    <a:pt x="1956" y="251"/>
                  </a:lnTo>
                  <a:lnTo>
                    <a:pt x="1979" y="206"/>
                  </a:lnTo>
                  <a:lnTo>
                    <a:pt x="2039" y="185"/>
                  </a:lnTo>
                  <a:lnTo>
                    <a:pt x="2154" y="78"/>
                  </a:lnTo>
                  <a:lnTo>
                    <a:pt x="2188" y="82"/>
                  </a:lnTo>
                  <a:lnTo>
                    <a:pt x="2259" y="117"/>
                  </a:lnTo>
                  <a:lnTo>
                    <a:pt x="2250" y="146"/>
                  </a:lnTo>
                  <a:lnTo>
                    <a:pt x="2269" y="187"/>
                  </a:lnTo>
                  <a:lnTo>
                    <a:pt x="2255" y="219"/>
                  </a:lnTo>
                  <a:lnTo>
                    <a:pt x="2208" y="221"/>
                  </a:lnTo>
                  <a:lnTo>
                    <a:pt x="2178" y="251"/>
                  </a:lnTo>
                  <a:lnTo>
                    <a:pt x="2178" y="291"/>
                  </a:lnTo>
                  <a:lnTo>
                    <a:pt x="2163" y="341"/>
                  </a:lnTo>
                  <a:lnTo>
                    <a:pt x="2163" y="405"/>
                  </a:lnTo>
                  <a:lnTo>
                    <a:pt x="2178" y="422"/>
                  </a:lnTo>
                  <a:lnTo>
                    <a:pt x="2178" y="549"/>
                  </a:lnTo>
                  <a:lnTo>
                    <a:pt x="2154" y="569"/>
                  </a:lnTo>
                  <a:lnTo>
                    <a:pt x="2127" y="569"/>
                  </a:lnTo>
                  <a:lnTo>
                    <a:pt x="2056" y="635"/>
                  </a:lnTo>
                  <a:lnTo>
                    <a:pt x="2015" y="665"/>
                  </a:lnTo>
                  <a:lnTo>
                    <a:pt x="2015" y="684"/>
                  </a:lnTo>
                  <a:lnTo>
                    <a:pt x="2041" y="686"/>
                  </a:lnTo>
                  <a:lnTo>
                    <a:pt x="2086" y="673"/>
                  </a:lnTo>
                  <a:lnTo>
                    <a:pt x="2159" y="677"/>
                  </a:lnTo>
                  <a:lnTo>
                    <a:pt x="2173" y="703"/>
                  </a:lnTo>
                  <a:lnTo>
                    <a:pt x="2135" y="759"/>
                  </a:lnTo>
                  <a:lnTo>
                    <a:pt x="2054" y="806"/>
                  </a:lnTo>
                  <a:lnTo>
                    <a:pt x="1983" y="869"/>
                  </a:lnTo>
                  <a:lnTo>
                    <a:pt x="1967" y="916"/>
                  </a:lnTo>
                  <a:lnTo>
                    <a:pt x="1986" y="942"/>
                  </a:lnTo>
                  <a:lnTo>
                    <a:pt x="2011" y="893"/>
                  </a:lnTo>
                  <a:lnTo>
                    <a:pt x="2101" y="852"/>
                  </a:lnTo>
                  <a:lnTo>
                    <a:pt x="2133" y="820"/>
                  </a:lnTo>
                  <a:lnTo>
                    <a:pt x="2165" y="806"/>
                  </a:lnTo>
                  <a:lnTo>
                    <a:pt x="2233" y="840"/>
                  </a:lnTo>
                  <a:lnTo>
                    <a:pt x="2227" y="904"/>
                  </a:lnTo>
                  <a:lnTo>
                    <a:pt x="2188" y="980"/>
                  </a:lnTo>
                  <a:lnTo>
                    <a:pt x="2199" y="1006"/>
                  </a:lnTo>
                  <a:lnTo>
                    <a:pt x="2248" y="955"/>
                  </a:lnTo>
                  <a:lnTo>
                    <a:pt x="2288" y="961"/>
                  </a:lnTo>
                  <a:lnTo>
                    <a:pt x="2297" y="931"/>
                  </a:lnTo>
                  <a:lnTo>
                    <a:pt x="2286" y="917"/>
                  </a:lnTo>
                  <a:lnTo>
                    <a:pt x="2316" y="869"/>
                  </a:lnTo>
                  <a:lnTo>
                    <a:pt x="2323" y="818"/>
                  </a:lnTo>
                  <a:lnTo>
                    <a:pt x="2402" y="759"/>
                  </a:lnTo>
                  <a:lnTo>
                    <a:pt x="2434" y="757"/>
                  </a:lnTo>
                  <a:lnTo>
                    <a:pt x="2498" y="799"/>
                  </a:lnTo>
                  <a:lnTo>
                    <a:pt x="2528" y="880"/>
                  </a:lnTo>
                  <a:lnTo>
                    <a:pt x="2551" y="919"/>
                  </a:lnTo>
                  <a:lnTo>
                    <a:pt x="2536" y="993"/>
                  </a:lnTo>
                  <a:lnTo>
                    <a:pt x="2470" y="1113"/>
                  </a:lnTo>
                  <a:lnTo>
                    <a:pt x="2410" y="1164"/>
                  </a:lnTo>
                  <a:lnTo>
                    <a:pt x="2363" y="1187"/>
                  </a:lnTo>
                  <a:lnTo>
                    <a:pt x="2327" y="1190"/>
                  </a:lnTo>
                  <a:lnTo>
                    <a:pt x="2314" y="1213"/>
                  </a:lnTo>
                  <a:lnTo>
                    <a:pt x="2321" y="1253"/>
                  </a:lnTo>
                  <a:lnTo>
                    <a:pt x="2267" y="1326"/>
                  </a:lnTo>
                  <a:lnTo>
                    <a:pt x="2227" y="1328"/>
                  </a:lnTo>
                  <a:lnTo>
                    <a:pt x="2178" y="1364"/>
                  </a:lnTo>
                  <a:lnTo>
                    <a:pt x="2180" y="1407"/>
                  </a:lnTo>
                  <a:lnTo>
                    <a:pt x="2161" y="1433"/>
                  </a:lnTo>
                  <a:lnTo>
                    <a:pt x="2133" y="1433"/>
                  </a:lnTo>
                  <a:lnTo>
                    <a:pt x="2109" y="1448"/>
                  </a:lnTo>
                  <a:lnTo>
                    <a:pt x="2109" y="1477"/>
                  </a:lnTo>
                  <a:lnTo>
                    <a:pt x="2084" y="1490"/>
                  </a:lnTo>
                  <a:lnTo>
                    <a:pt x="2048" y="1458"/>
                  </a:lnTo>
                  <a:lnTo>
                    <a:pt x="2003" y="1478"/>
                  </a:lnTo>
                  <a:lnTo>
                    <a:pt x="1967" y="1471"/>
                  </a:lnTo>
                  <a:lnTo>
                    <a:pt x="1885" y="1512"/>
                  </a:lnTo>
                  <a:lnTo>
                    <a:pt x="1807" y="1524"/>
                  </a:lnTo>
                  <a:lnTo>
                    <a:pt x="1747" y="1497"/>
                  </a:lnTo>
                  <a:lnTo>
                    <a:pt x="1732" y="1463"/>
                  </a:lnTo>
                  <a:lnTo>
                    <a:pt x="1764" y="1422"/>
                  </a:lnTo>
                  <a:lnTo>
                    <a:pt x="1759" y="1390"/>
                  </a:lnTo>
                  <a:lnTo>
                    <a:pt x="1742" y="1386"/>
                  </a:lnTo>
                  <a:lnTo>
                    <a:pt x="1689" y="1413"/>
                  </a:lnTo>
                  <a:lnTo>
                    <a:pt x="1678" y="1443"/>
                  </a:lnTo>
                  <a:lnTo>
                    <a:pt x="1636" y="1458"/>
                  </a:lnTo>
                  <a:lnTo>
                    <a:pt x="1572" y="1439"/>
                  </a:lnTo>
                  <a:lnTo>
                    <a:pt x="1572" y="1409"/>
                  </a:lnTo>
                  <a:lnTo>
                    <a:pt x="1593" y="1381"/>
                  </a:lnTo>
                  <a:lnTo>
                    <a:pt x="1580" y="1343"/>
                  </a:lnTo>
                  <a:lnTo>
                    <a:pt x="1546" y="1332"/>
                  </a:lnTo>
                  <a:lnTo>
                    <a:pt x="1542" y="1362"/>
                  </a:lnTo>
                  <a:lnTo>
                    <a:pt x="1512" y="1382"/>
                  </a:lnTo>
                  <a:lnTo>
                    <a:pt x="1474" y="1382"/>
                  </a:lnTo>
                  <a:lnTo>
                    <a:pt x="1391" y="1418"/>
                  </a:lnTo>
                  <a:lnTo>
                    <a:pt x="1369" y="1439"/>
                  </a:lnTo>
                  <a:lnTo>
                    <a:pt x="1314" y="1437"/>
                  </a:lnTo>
                  <a:lnTo>
                    <a:pt x="1295" y="1420"/>
                  </a:lnTo>
                  <a:lnTo>
                    <a:pt x="1230" y="1428"/>
                  </a:lnTo>
                  <a:lnTo>
                    <a:pt x="1198" y="1405"/>
                  </a:lnTo>
                  <a:lnTo>
                    <a:pt x="1177" y="1435"/>
                  </a:lnTo>
                  <a:lnTo>
                    <a:pt x="1139" y="1433"/>
                  </a:lnTo>
                  <a:lnTo>
                    <a:pt x="1103" y="1450"/>
                  </a:lnTo>
                  <a:lnTo>
                    <a:pt x="1096" y="1492"/>
                  </a:lnTo>
                  <a:lnTo>
                    <a:pt x="1070" y="1512"/>
                  </a:lnTo>
                  <a:lnTo>
                    <a:pt x="1009" y="1514"/>
                  </a:lnTo>
                  <a:lnTo>
                    <a:pt x="996" y="1541"/>
                  </a:lnTo>
                  <a:lnTo>
                    <a:pt x="943" y="1557"/>
                  </a:lnTo>
                  <a:lnTo>
                    <a:pt x="926" y="1548"/>
                  </a:lnTo>
                  <a:lnTo>
                    <a:pt x="872" y="1573"/>
                  </a:lnTo>
                  <a:lnTo>
                    <a:pt x="815" y="1573"/>
                  </a:lnTo>
                  <a:lnTo>
                    <a:pt x="797" y="1544"/>
                  </a:lnTo>
                  <a:lnTo>
                    <a:pt x="727" y="1544"/>
                  </a:lnTo>
                  <a:lnTo>
                    <a:pt x="659" y="1567"/>
                  </a:lnTo>
                  <a:lnTo>
                    <a:pt x="584" y="1567"/>
                  </a:lnTo>
                  <a:lnTo>
                    <a:pt x="509" y="1529"/>
                  </a:lnTo>
                  <a:lnTo>
                    <a:pt x="441" y="1516"/>
                  </a:lnTo>
                  <a:lnTo>
                    <a:pt x="409" y="146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7"/>
            <p:cNvSpPr/>
            <p:nvPr/>
          </p:nvSpPr>
          <p:spPr>
            <a:xfrm>
              <a:off x="3307774" y="1851200"/>
              <a:ext cx="121399" cy="95758"/>
            </a:xfrm>
            <a:custGeom>
              <a:avLst/>
              <a:gdLst/>
              <a:ahLst/>
              <a:cxnLst/>
              <a:rect l="l" t="t" r="r" b="b"/>
              <a:pathLst>
                <a:path w="2552" h="2013" extrusionOk="0">
                  <a:moveTo>
                    <a:pt x="146" y="1977"/>
                  </a:moveTo>
                  <a:lnTo>
                    <a:pt x="146" y="1881"/>
                  </a:lnTo>
                  <a:lnTo>
                    <a:pt x="191" y="1798"/>
                  </a:lnTo>
                  <a:lnTo>
                    <a:pt x="168" y="1736"/>
                  </a:lnTo>
                  <a:lnTo>
                    <a:pt x="187" y="1664"/>
                  </a:lnTo>
                  <a:lnTo>
                    <a:pt x="195" y="1604"/>
                  </a:lnTo>
                  <a:lnTo>
                    <a:pt x="161" y="1576"/>
                  </a:lnTo>
                  <a:lnTo>
                    <a:pt x="121" y="1437"/>
                  </a:lnTo>
                  <a:lnTo>
                    <a:pt x="180" y="1455"/>
                  </a:lnTo>
                  <a:lnTo>
                    <a:pt x="180" y="1412"/>
                  </a:lnTo>
                  <a:lnTo>
                    <a:pt x="91" y="1412"/>
                  </a:lnTo>
                  <a:lnTo>
                    <a:pt x="5" y="1382"/>
                  </a:lnTo>
                  <a:lnTo>
                    <a:pt x="1" y="1337"/>
                  </a:lnTo>
                  <a:lnTo>
                    <a:pt x="42" y="1352"/>
                  </a:lnTo>
                  <a:lnTo>
                    <a:pt x="95" y="1310"/>
                  </a:lnTo>
                  <a:lnTo>
                    <a:pt x="161" y="1277"/>
                  </a:lnTo>
                  <a:lnTo>
                    <a:pt x="168" y="1237"/>
                  </a:lnTo>
                  <a:lnTo>
                    <a:pt x="199" y="1237"/>
                  </a:lnTo>
                  <a:lnTo>
                    <a:pt x="240" y="1188"/>
                  </a:lnTo>
                  <a:lnTo>
                    <a:pt x="285" y="1181"/>
                  </a:lnTo>
                  <a:lnTo>
                    <a:pt x="310" y="1105"/>
                  </a:lnTo>
                  <a:lnTo>
                    <a:pt x="408" y="1085"/>
                  </a:lnTo>
                  <a:lnTo>
                    <a:pt x="415" y="1062"/>
                  </a:lnTo>
                  <a:lnTo>
                    <a:pt x="449" y="1047"/>
                  </a:lnTo>
                  <a:lnTo>
                    <a:pt x="492" y="979"/>
                  </a:lnTo>
                  <a:lnTo>
                    <a:pt x="500" y="894"/>
                  </a:lnTo>
                  <a:lnTo>
                    <a:pt x="515" y="924"/>
                  </a:lnTo>
                  <a:lnTo>
                    <a:pt x="656" y="941"/>
                  </a:lnTo>
                  <a:lnTo>
                    <a:pt x="660" y="872"/>
                  </a:lnTo>
                  <a:lnTo>
                    <a:pt x="632" y="796"/>
                  </a:lnTo>
                  <a:lnTo>
                    <a:pt x="633" y="761"/>
                  </a:lnTo>
                  <a:lnTo>
                    <a:pt x="686" y="742"/>
                  </a:lnTo>
                  <a:lnTo>
                    <a:pt x="801" y="655"/>
                  </a:lnTo>
                  <a:lnTo>
                    <a:pt x="850" y="586"/>
                  </a:lnTo>
                  <a:lnTo>
                    <a:pt x="955" y="548"/>
                  </a:lnTo>
                  <a:lnTo>
                    <a:pt x="976" y="499"/>
                  </a:lnTo>
                  <a:lnTo>
                    <a:pt x="1044" y="433"/>
                  </a:lnTo>
                  <a:lnTo>
                    <a:pt x="1104" y="433"/>
                  </a:lnTo>
                  <a:lnTo>
                    <a:pt x="1136" y="392"/>
                  </a:lnTo>
                  <a:lnTo>
                    <a:pt x="1100" y="343"/>
                  </a:lnTo>
                  <a:lnTo>
                    <a:pt x="1115" y="239"/>
                  </a:lnTo>
                  <a:lnTo>
                    <a:pt x="1115" y="168"/>
                  </a:lnTo>
                  <a:lnTo>
                    <a:pt x="1140" y="119"/>
                  </a:lnTo>
                  <a:lnTo>
                    <a:pt x="1117" y="94"/>
                  </a:lnTo>
                  <a:lnTo>
                    <a:pt x="1136" y="53"/>
                  </a:lnTo>
                  <a:lnTo>
                    <a:pt x="1215" y="30"/>
                  </a:lnTo>
                  <a:lnTo>
                    <a:pt x="1257" y="42"/>
                  </a:lnTo>
                  <a:lnTo>
                    <a:pt x="1413" y="30"/>
                  </a:lnTo>
                  <a:lnTo>
                    <a:pt x="1450" y="49"/>
                  </a:lnTo>
                  <a:lnTo>
                    <a:pt x="1620" y="49"/>
                  </a:lnTo>
                  <a:lnTo>
                    <a:pt x="1740" y="0"/>
                  </a:lnTo>
                  <a:lnTo>
                    <a:pt x="1881" y="42"/>
                  </a:lnTo>
                  <a:lnTo>
                    <a:pt x="1866" y="98"/>
                  </a:lnTo>
                  <a:lnTo>
                    <a:pt x="1900" y="123"/>
                  </a:lnTo>
                  <a:lnTo>
                    <a:pt x="1934" y="183"/>
                  </a:lnTo>
                  <a:lnTo>
                    <a:pt x="2068" y="254"/>
                  </a:lnTo>
                  <a:lnTo>
                    <a:pt x="2075" y="290"/>
                  </a:lnTo>
                  <a:lnTo>
                    <a:pt x="2041" y="328"/>
                  </a:lnTo>
                  <a:lnTo>
                    <a:pt x="2081" y="320"/>
                  </a:lnTo>
                  <a:lnTo>
                    <a:pt x="2126" y="298"/>
                  </a:lnTo>
                  <a:lnTo>
                    <a:pt x="2179" y="328"/>
                  </a:lnTo>
                  <a:lnTo>
                    <a:pt x="2160" y="396"/>
                  </a:lnTo>
                  <a:lnTo>
                    <a:pt x="2090" y="469"/>
                  </a:lnTo>
                  <a:lnTo>
                    <a:pt x="2092" y="495"/>
                  </a:lnTo>
                  <a:lnTo>
                    <a:pt x="2194" y="433"/>
                  </a:lnTo>
                  <a:lnTo>
                    <a:pt x="2194" y="373"/>
                  </a:lnTo>
                  <a:lnTo>
                    <a:pt x="2232" y="339"/>
                  </a:lnTo>
                  <a:lnTo>
                    <a:pt x="2301" y="347"/>
                  </a:lnTo>
                  <a:lnTo>
                    <a:pt x="2369" y="324"/>
                  </a:lnTo>
                  <a:lnTo>
                    <a:pt x="2399" y="335"/>
                  </a:lnTo>
                  <a:lnTo>
                    <a:pt x="2414" y="384"/>
                  </a:lnTo>
                  <a:lnTo>
                    <a:pt x="2510" y="484"/>
                  </a:lnTo>
                  <a:lnTo>
                    <a:pt x="2522" y="610"/>
                  </a:lnTo>
                  <a:lnTo>
                    <a:pt x="2499" y="659"/>
                  </a:lnTo>
                  <a:lnTo>
                    <a:pt x="2537" y="746"/>
                  </a:lnTo>
                  <a:lnTo>
                    <a:pt x="2533" y="819"/>
                  </a:lnTo>
                  <a:lnTo>
                    <a:pt x="2514" y="845"/>
                  </a:lnTo>
                  <a:lnTo>
                    <a:pt x="2540" y="879"/>
                  </a:lnTo>
                  <a:lnTo>
                    <a:pt x="2540" y="930"/>
                  </a:lnTo>
                  <a:lnTo>
                    <a:pt x="2552" y="979"/>
                  </a:lnTo>
                  <a:lnTo>
                    <a:pt x="2506" y="1039"/>
                  </a:lnTo>
                  <a:lnTo>
                    <a:pt x="2410" y="1062"/>
                  </a:lnTo>
                  <a:lnTo>
                    <a:pt x="2373" y="1088"/>
                  </a:lnTo>
                  <a:lnTo>
                    <a:pt x="2264" y="1101"/>
                  </a:lnTo>
                  <a:lnTo>
                    <a:pt x="2186" y="1094"/>
                  </a:lnTo>
                  <a:lnTo>
                    <a:pt x="2045" y="1156"/>
                  </a:lnTo>
                  <a:lnTo>
                    <a:pt x="1953" y="1164"/>
                  </a:lnTo>
                  <a:lnTo>
                    <a:pt x="1842" y="1216"/>
                  </a:lnTo>
                  <a:lnTo>
                    <a:pt x="1797" y="1218"/>
                  </a:lnTo>
                  <a:lnTo>
                    <a:pt x="1742" y="1256"/>
                  </a:lnTo>
                  <a:lnTo>
                    <a:pt x="1652" y="1258"/>
                  </a:lnTo>
                  <a:lnTo>
                    <a:pt x="1616" y="1282"/>
                  </a:lnTo>
                  <a:lnTo>
                    <a:pt x="1592" y="1256"/>
                  </a:lnTo>
                  <a:lnTo>
                    <a:pt x="1560" y="1269"/>
                  </a:lnTo>
                  <a:lnTo>
                    <a:pt x="1473" y="1288"/>
                  </a:lnTo>
                  <a:lnTo>
                    <a:pt x="1449" y="1356"/>
                  </a:lnTo>
                  <a:lnTo>
                    <a:pt x="1401" y="1405"/>
                  </a:lnTo>
                  <a:lnTo>
                    <a:pt x="1371" y="1406"/>
                  </a:lnTo>
                  <a:lnTo>
                    <a:pt x="1353" y="1480"/>
                  </a:lnTo>
                  <a:lnTo>
                    <a:pt x="1287" y="1495"/>
                  </a:lnTo>
                  <a:lnTo>
                    <a:pt x="1228" y="1546"/>
                  </a:lnTo>
                  <a:lnTo>
                    <a:pt x="1159" y="1542"/>
                  </a:lnTo>
                  <a:lnTo>
                    <a:pt x="1113" y="1474"/>
                  </a:lnTo>
                  <a:lnTo>
                    <a:pt x="1085" y="1540"/>
                  </a:lnTo>
                  <a:lnTo>
                    <a:pt x="1078" y="1591"/>
                  </a:lnTo>
                  <a:lnTo>
                    <a:pt x="1019" y="1613"/>
                  </a:lnTo>
                  <a:lnTo>
                    <a:pt x="953" y="1681"/>
                  </a:lnTo>
                  <a:lnTo>
                    <a:pt x="940" y="1719"/>
                  </a:lnTo>
                  <a:lnTo>
                    <a:pt x="882" y="1785"/>
                  </a:lnTo>
                  <a:lnTo>
                    <a:pt x="891" y="1821"/>
                  </a:lnTo>
                  <a:lnTo>
                    <a:pt x="816" y="1890"/>
                  </a:lnTo>
                  <a:lnTo>
                    <a:pt x="769" y="1945"/>
                  </a:lnTo>
                  <a:lnTo>
                    <a:pt x="694" y="1939"/>
                  </a:lnTo>
                  <a:lnTo>
                    <a:pt x="626" y="1973"/>
                  </a:lnTo>
                  <a:lnTo>
                    <a:pt x="584" y="1975"/>
                  </a:lnTo>
                  <a:lnTo>
                    <a:pt x="554" y="1928"/>
                  </a:lnTo>
                  <a:lnTo>
                    <a:pt x="592" y="1896"/>
                  </a:lnTo>
                  <a:lnTo>
                    <a:pt x="590" y="1832"/>
                  </a:lnTo>
                  <a:lnTo>
                    <a:pt x="562" y="1804"/>
                  </a:lnTo>
                  <a:lnTo>
                    <a:pt x="519" y="1841"/>
                  </a:lnTo>
                  <a:lnTo>
                    <a:pt x="520" y="1866"/>
                  </a:lnTo>
                  <a:lnTo>
                    <a:pt x="488" y="1881"/>
                  </a:lnTo>
                  <a:lnTo>
                    <a:pt x="413" y="1950"/>
                  </a:lnTo>
                  <a:lnTo>
                    <a:pt x="347" y="1967"/>
                  </a:lnTo>
                  <a:lnTo>
                    <a:pt x="302" y="1958"/>
                  </a:lnTo>
                  <a:lnTo>
                    <a:pt x="248" y="1973"/>
                  </a:lnTo>
                  <a:lnTo>
                    <a:pt x="206" y="2013"/>
                  </a:lnTo>
                  <a:lnTo>
                    <a:pt x="182" y="1999"/>
                  </a:lnTo>
                  <a:lnTo>
                    <a:pt x="142" y="200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7"/>
            <p:cNvSpPr/>
            <p:nvPr/>
          </p:nvSpPr>
          <p:spPr>
            <a:xfrm>
              <a:off x="3625775" y="1908473"/>
              <a:ext cx="3092" cy="5280"/>
            </a:xfrm>
            <a:custGeom>
              <a:avLst/>
              <a:gdLst/>
              <a:ahLst/>
              <a:cxnLst/>
              <a:rect l="l" t="t" r="r" b="b"/>
              <a:pathLst>
                <a:path w="65" h="111" extrusionOk="0">
                  <a:moveTo>
                    <a:pt x="25" y="1"/>
                  </a:moveTo>
                  <a:lnTo>
                    <a:pt x="46" y="12"/>
                  </a:lnTo>
                  <a:lnTo>
                    <a:pt x="64" y="50"/>
                  </a:lnTo>
                  <a:lnTo>
                    <a:pt x="51" y="97"/>
                  </a:lnTo>
                  <a:lnTo>
                    <a:pt x="34" y="110"/>
                  </a:lnTo>
                  <a:lnTo>
                    <a:pt x="16" y="86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7"/>
            <p:cNvSpPr/>
            <p:nvPr/>
          </p:nvSpPr>
          <p:spPr>
            <a:xfrm>
              <a:off x="3602847" y="1905096"/>
              <a:ext cx="6137" cy="3996"/>
            </a:xfrm>
            <a:custGeom>
              <a:avLst/>
              <a:gdLst/>
              <a:ahLst/>
              <a:cxnLst/>
              <a:rect l="l" t="t" r="r" b="b"/>
              <a:pathLst>
                <a:path w="129" h="84" extrusionOk="0">
                  <a:moveTo>
                    <a:pt x="1" y="80"/>
                  </a:moveTo>
                  <a:lnTo>
                    <a:pt x="33" y="25"/>
                  </a:lnTo>
                  <a:lnTo>
                    <a:pt x="93" y="0"/>
                  </a:lnTo>
                  <a:lnTo>
                    <a:pt x="129" y="27"/>
                  </a:lnTo>
                  <a:lnTo>
                    <a:pt x="112" y="55"/>
                  </a:lnTo>
                  <a:lnTo>
                    <a:pt x="76" y="57"/>
                  </a:lnTo>
                  <a:lnTo>
                    <a:pt x="40" y="8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7"/>
            <p:cNvSpPr/>
            <p:nvPr/>
          </p:nvSpPr>
          <p:spPr>
            <a:xfrm>
              <a:off x="3579490" y="1919794"/>
              <a:ext cx="21787" cy="7278"/>
            </a:xfrm>
            <a:custGeom>
              <a:avLst/>
              <a:gdLst/>
              <a:ahLst/>
              <a:cxnLst/>
              <a:rect l="l" t="t" r="r" b="b"/>
              <a:pathLst>
                <a:path w="458" h="153" extrusionOk="0">
                  <a:moveTo>
                    <a:pt x="0" y="53"/>
                  </a:moveTo>
                  <a:lnTo>
                    <a:pt x="21" y="87"/>
                  </a:lnTo>
                  <a:lnTo>
                    <a:pt x="85" y="104"/>
                  </a:lnTo>
                  <a:lnTo>
                    <a:pt x="151" y="153"/>
                  </a:lnTo>
                  <a:lnTo>
                    <a:pt x="173" y="126"/>
                  </a:lnTo>
                  <a:lnTo>
                    <a:pt x="222" y="143"/>
                  </a:lnTo>
                  <a:lnTo>
                    <a:pt x="283" y="113"/>
                  </a:lnTo>
                  <a:lnTo>
                    <a:pt x="322" y="128"/>
                  </a:lnTo>
                  <a:lnTo>
                    <a:pt x="358" y="119"/>
                  </a:lnTo>
                  <a:lnTo>
                    <a:pt x="394" y="79"/>
                  </a:lnTo>
                  <a:lnTo>
                    <a:pt x="458" y="83"/>
                  </a:lnTo>
                  <a:lnTo>
                    <a:pt x="452" y="45"/>
                  </a:lnTo>
                  <a:lnTo>
                    <a:pt x="379" y="0"/>
                  </a:lnTo>
                  <a:lnTo>
                    <a:pt x="335" y="25"/>
                  </a:lnTo>
                  <a:lnTo>
                    <a:pt x="275" y="32"/>
                  </a:lnTo>
                  <a:lnTo>
                    <a:pt x="251" y="19"/>
                  </a:lnTo>
                  <a:lnTo>
                    <a:pt x="200" y="49"/>
                  </a:lnTo>
                  <a:lnTo>
                    <a:pt x="130" y="15"/>
                  </a:lnTo>
                  <a:lnTo>
                    <a:pt x="77" y="53"/>
                  </a:lnTo>
                  <a:lnTo>
                    <a:pt x="17" y="4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7"/>
            <p:cNvSpPr/>
            <p:nvPr/>
          </p:nvSpPr>
          <p:spPr>
            <a:xfrm>
              <a:off x="3564981" y="2005229"/>
              <a:ext cx="1760" cy="2711"/>
            </a:xfrm>
            <a:custGeom>
              <a:avLst/>
              <a:gdLst/>
              <a:ahLst/>
              <a:cxnLst/>
              <a:rect l="l" t="t" r="r" b="b"/>
              <a:pathLst>
                <a:path w="37" h="57" extrusionOk="0">
                  <a:moveTo>
                    <a:pt x="17" y="56"/>
                  </a:moveTo>
                  <a:lnTo>
                    <a:pt x="0" y="40"/>
                  </a:lnTo>
                  <a:lnTo>
                    <a:pt x="13" y="8"/>
                  </a:lnTo>
                  <a:lnTo>
                    <a:pt x="36" y="0"/>
                  </a:lnTo>
                  <a:lnTo>
                    <a:pt x="36" y="4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7"/>
            <p:cNvSpPr/>
            <p:nvPr/>
          </p:nvSpPr>
          <p:spPr>
            <a:xfrm>
              <a:off x="3531302" y="1921221"/>
              <a:ext cx="69357" cy="84294"/>
            </a:xfrm>
            <a:custGeom>
              <a:avLst/>
              <a:gdLst/>
              <a:ahLst/>
              <a:cxnLst/>
              <a:rect l="l" t="t" r="r" b="b"/>
              <a:pathLst>
                <a:path w="1458" h="1772" extrusionOk="0">
                  <a:moveTo>
                    <a:pt x="420" y="1772"/>
                  </a:moveTo>
                  <a:lnTo>
                    <a:pt x="388" y="1745"/>
                  </a:lnTo>
                  <a:lnTo>
                    <a:pt x="384" y="1687"/>
                  </a:lnTo>
                  <a:lnTo>
                    <a:pt x="364" y="1666"/>
                  </a:lnTo>
                  <a:lnTo>
                    <a:pt x="332" y="1693"/>
                  </a:lnTo>
                  <a:lnTo>
                    <a:pt x="320" y="1666"/>
                  </a:lnTo>
                  <a:lnTo>
                    <a:pt x="334" y="1615"/>
                  </a:lnTo>
                  <a:lnTo>
                    <a:pt x="322" y="1561"/>
                  </a:lnTo>
                  <a:lnTo>
                    <a:pt x="287" y="1525"/>
                  </a:lnTo>
                  <a:lnTo>
                    <a:pt x="317" y="1467"/>
                  </a:lnTo>
                  <a:lnTo>
                    <a:pt x="307" y="1393"/>
                  </a:lnTo>
                  <a:lnTo>
                    <a:pt x="324" y="1361"/>
                  </a:lnTo>
                  <a:lnTo>
                    <a:pt x="287" y="1342"/>
                  </a:lnTo>
                  <a:lnTo>
                    <a:pt x="266" y="1297"/>
                  </a:lnTo>
                  <a:lnTo>
                    <a:pt x="266" y="1256"/>
                  </a:lnTo>
                  <a:lnTo>
                    <a:pt x="223" y="1203"/>
                  </a:lnTo>
                  <a:lnTo>
                    <a:pt x="226" y="1122"/>
                  </a:lnTo>
                  <a:lnTo>
                    <a:pt x="192" y="1062"/>
                  </a:lnTo>
                  <a:lnTo>
                    <a:pt x="166" y="1062"/>
                  </a:lnTo>
                  <a:lnTo>
                    <a:pt x="149" y="1038"/>
                  </a:lnTo>
                  <a:lnTo>
                    <a:pt x="153" y="979"/>
                  </a:lnTo>
                  <a:lnTo>
                    <a:pt x="127" y="964"/>
                  </a:lnTo>
                  <a:lnTo>
                    <a:pt x="87" y="989"/>
                  </a:lnTo>
                  <a:lnTo>
                    <a:pt x="66" y="968"/>
                  </a:lnTo>
                  <a:lnTo>
                    <a:pt x="29" y="975"/>
                  </a:lnTo>
                  <a:lnTo>
                    <a:pt x="4" y="951"/>
                  </a:lnTo>
                  <a:lnTo>
                    <a:pt x="0" y="896"/>
                  </a:lnTo>
                  <a:lnTo>
                    <a:pt x="53" y="868"/>
                  </a:lnTo>
                  <a:lnTo>
                    <a:pt x="64" y="797"/>
                  </a:lnTo>
                  <a:lnTo>
                    <a:pt x="38" y="761"/>
                  </a:lnTo>
                  <a:lnTo>
                    <a:pt x="51" y="731"/>
                  </a:lnTo>
                  <a:lnTo>
                    <a:pt x="51" y="644"/>
                  </a:lnTo>
                  <a:lnTo>
                    <a:pt x="32" y="608"/>
                  </a:lnTo>
                  <a:lnTo>
                    <a:pt x="95" y="529"/>
                  </a:lnTo>
                  <a:lnTo>
                    <a:pt x="145" y="512"/>
                  </a:lnTo>
                  <a:lnTo>
                    <a:pt x="164" y="478"/>
                  </a:lnTo>
                  <a:lnTo>
                    <a:pt x="191" y="471"/>
                  </a:lnTo>
                  <a:lnTo>
                    <a:pt x="206" y="495"/>
                  </a:lnTo>
                  <a:lnTo>
                    <a:pt x="283" y="471"/>
                  </a:lnTo>
                  <a:lnTo>
                    <a:pt x="326" y="484"/>
                  </a:lnTo>
                  <a:lnTo>
                    <a:pt x="349" y="514"/>
                  </a:lnTo>
                  <a:lnTo>
                    <a:pt x="328" y="539"/>
                  </a:lnTo>
                  <a:lnTo>
                    <a:pt x="305" y="546"/>
                  </a:lnTo>
                  <a:lnTo>
                    <a:pt x="304" y="573"/>
                  </a:lnTo>
                  <a:lnTo>
                    <a:pt x="347" y="580"/>
                  </a:lnTo>
                  <a:lnTo>
                    <a:pt x="356" y="610"/>
                  </a:lnTo>
                  <a:lnTo>
                    <a:pt x="351" y="655"/>
                  </a:lnTo>
                  <a:lnTo>
                    <a:pt x="415" y="723"/>
                  </a:lnTo>
                  <a:lnTo>
                    <a:pt x="416" y="768"/>
                  </a:lnTo>
                  <a:lnTo>
                    <a:pt x="445" y="812"/>
                  </a:lnTo>
                  <a:lnTo>
                    <a:pt x="494" y="819"/>
                  </a:lnTo>
                  <a:lnTo>
                    <a:pt x="516" y="800"/>
                  </a:lnTo>
                  <a:lnTo>
                    <a:pt x="507" y="757"/>
                  </a:lnTo>
                  <a:lnTo>
                    <a:pt x="535" y="736"/>
                  </a:lnTo>
                  <a:lnTo>
                    <a:pt x="567" y="682"/>
                  </a:lnTo>
                  <a:lnTo>
                    <a:pt x="558" y="648"/>
                  </a:lnTo>
                  <a:lnTo>
                    <a:pt x="593" y="614"/>
                  </a:lnTo>
                  <a:lnTo>
                    <a:pt x="601" y="576"/>
                  </a:lnTo>
                  <a:lnTo>
                    <a:pt x="582" y="531"/>
                  </a:lnTo>
                  <a:lnTo>
                    <a:pt x="601" y="510"/>
                  </a:lnTo>
                  <a:lnTo>
                    <a:pt x="648" y="499"/>
                  </a:lnTo>
                  <a:lnTo>
                    <a:pt x="682" y="512"/>
                  </a:lnTo>
                  <a:lnTo>
                    <a:pt x="706" y="563"/>
                  </a:lnTo>
                  <a:lnTo>
                    <a:pt x="740" y="563"/>
                  </a:lnTo>
                  <a:lnTo>
                    <a:pt x="735" y="531"/>
                  </a:lnTo>
                  <a:lnTo>
                    <a:pt x="699" y="471"/>
                  </a:lnTo>
                  <a:lnTo>
                    <a:pt x="688" y="422"/>
                  </a:lnTo>
                  <a:lnTo>
                    <a:pt x="673" y="422"/>
                  </a:lnTo>
                  <a:lnTo>
                    <a:pt x="648" y="469"/>
                  </a:lnTo>
                  <a:lnTo>
                    <a:pt x="590" y="475"/>
                  </a:lnTo>
                  <a:lnTo>
                    <a:pt x="546" y="411"/>
                  </a:lnTo>
                  <a:lnTo>
                    <a:pt x="546" y="379"/>
                  </a:lnTo>
                  <a:lnTo>
                    <a:pt x="505" y="326"/>
                  </a:lnTo>
                  <a:lnTo>
                    <a:pt x="503" y="266"/>
                  </a:lnTo>
                  <a:lnTo>
                    <a:pt x="535" y="236"/>
                  </a:lnTo>
                  <a:lnTo>
                    <a:pt x="575" y="241"/>
                  </a:lnTo>
                  <a:lnTo>
                    <a:pt x="584" y="200"/>
                  </a:lnTo>
                  <a:lnTo>
                    <a:pt x="624" y="222"/>
                  </a:lnTo>
                  <a:lnTo>
                    <a:pt x="650" y="266"/>
                  </a:lnTo>
                  <a:lnTo>
                    <a:pt x="667" y="367"/>
                  </a:lnTo>
                  <a:lnTo>
                    <a:pt x="678" y="369"/>
                  </a:lnTo>
                  <a:lnTo>
                    <a:pt x="689" y="315"/>
                  </a:lnTo>
                  <a:lnTo>
                    <a:pt x="708" y="290"/>
                  </a:lnTo>
                  <a:lnTo>
                    <a:pt x="706" y="237"/>
                  </a:lnTo>
                  <a:lnTo>
                    <a:pt x="669" y="217"/>
                  </a:lnTo>
                  <a:lnTo>
                    <a:pt x="663" y="168"/>
                  </a:lnTo>
                  <a:lnTo>
                    <a:pt x="652" y="119"/>
                  </a:lnTo>
                  <a:lnTo>
                    <a:pt x="674" y="106"/>
                  </a:lnTo>
                  <a:lnTo>
                    <a:pt x="689" y="53"/>
                  </a:lnTo>
                  <a:lnTo>
                    <a:pt x="737" y="34"/>
                  </a:lnTo>
                  <a:lnTo>
                    <a:pt x="759" y="45"/>
                  </a:lnTo>
                  <a:lnTo>
                    <a:pt x="784" y="38"/>
                  </a:lnTo>
                  <a:lnTo>
                    <a:pt x="821" y="94"/>
                  </a:lnTo>
                  <a:lnTo>
                    <a:pt x="881" y="109"/>
                  </a:lnTo>
                  <a:lnTo>
                    <a:pt x="906" y="66"/>
                  </a:lnTo>
                  <a:lnTo>
                    <a:pt x="857" y="64"/>
                  </a:lnTo>
                  <a:lnTo>
                    <a:pt x="834" y="40"/>
                  </a:lnTo>
                  <a:lnTo>
                    <a:pt x="859" y="19"/>
                  </a:lnTo>
                  <a:lnTo>
                    <a:pt x="898" y="0"/>
                  </a:lnTo>
                  <a:lnTo>
                    <a:pt x="966" y="8"/>
                  </a:lnTo>
                  <a:lnTo>
                    <a:pt x="981" y="32"/>
                  </a:lnTo>
                  <a:lnTo>
                    <a:pt x="959" y="51"/>
                  </a:lnTo>
                  <a:lnTo>
                    <a:pt x="961" y="83"/>
                  </a:lnTo>
                  <a:lnTo>
                    <a:pt x="996" y="108"/>
                  </a:lnTo>
                  <a:lnTo>
                    <a:pt x="1030" y="157"/>
                  </a:lnTo>
                  <a:lnTo>
                    <a:pt x="1072" y="141"/>
                  </a:lnTo>
                  <a:lnTo>
                    <a:pt x="1124" y="166"/>
                  </a:lnTo>
                  <a:lnTo>
                    <a:pt x="1185" y="170"/>
                  </a:lnTo>
                  <a:lnTo>
                    <a:pt x="1211" y="145"/>
                  </a:lnTo>
                  <a:lnTo>
                    <a:pt x="1250" y="155"/>
                  </a:lnTo>
                  <a:lnTo>
                    <a:pt x="1373" y="155"/>
                  </a:lnTo>
                  <a:lnTo>
                    <a:pt x="1412" y="198"/>
                  </a:lnTo>
                  <a:lnTo>
                    <a:pt x="1442" y="189"/>
                  </a:lnTo>
                  <a:lnTo>
                    <a:pt x="1452" y="221"/>
                  </a:lnTo>
                  <a:lnTo>
                    <a:pt x="1444" y="249"/>
                  </a:lnTo>
                  <a:lnTo>
                    <a:pt x="1457" y="285"/>
                  </a:lnTo>
                  <a:lnTo>
                    <a:pt x="1433" y="326"/>
                  </a:lnTo>
                  <a:lnTo>
                    <a:pt x="1369" y="365"/>
                  </a:lnTo>
                  <a:lnTo>
                    <a:pt x="1329" y="349"/>
                  </a:lnTo>
                  <a:lnTo>
                    <a:pt x="1320" y="324"/>
                  </a:lnTo>
                  <a:lnTo>
                    <a:pt x="1294" y="350"/>
                  </a:lnTo>
                  <a:lnTo>
                    <a:pt x="1264" y="362"/>
                  </a:lnTo>
                  <a:lnTo>
                    <a:pt x="1273" y="390"/>
                  </a:lnTo>
                  <a:lnTo>
                    <a:pt x="1329" y="426"/>
                  </a:lnTo>
                  <a:lnTo>
                    <a:pt x="1311" y="456"/>
                  </a:lnTo>
                  <a:lnTo>
                    <a:pt x="1301" y="522"/>
                  </a:lnTo>
                  <a:lnTo>
                    <a:pt x="1277" y="535"/>
                  </a:lnTo>
                  <a:lnTo>
                    <a:pt x="1258" y="516"/>
                  </a:lnTo>
                  <a:lnTo>
                    <a:pt x="1220" y="520"/>
                  </a:lnTo>
                  <a:lnTo>
                    <a:pt x="1166" y="533"/>
                  </a:lnTo>
                  <a:lnTo>
                    <a:pt x="1147" y="561"/>
                  </a:lnTo>
                  <a:lnTo>
                    <a:pt x="1049" y="582"/>
                  </a:lnTo>
                  <a:lnTo>
                    <a:pt x="989" y="631"/>
                  </a:lnTo>
                  <a:lnTo>
                    <a:pt x="961" y="635"/>
                  </a:lnTo>
                  <a:lnTo>
                    <a:pt x="919" y="699"/>
                  </a:lnTo>
                  <a:lnTo>
                    <a:pt x="921" y="729"/>
                  </a:lnTo>
                  <a:lnTo>
                    <a:pt x="955" y="725"/>
                  </a:lnTo>
                  <a:lnTo>
                    <a:pt x="968" y="702"/>
                  </a:lnTo>
                  <a:lnTo>
                    <a:pt x="1043" y="685"/>
                  </a:lnTo>
                  <a:lnTo>
                    <a:pt x="1072" y="674"/>
                  </a:lnTo>
                  <a:lnTo>
                    <a:pt x="1149" y="719"/>
                  </a:lnTo>
                  <a:lnTo>
                    <a:pt x="1164" y="772"/>
                  </a:lnTo>
                  <a:lnTo>
                    <a:pt x="1141" y="789"/>
                  </a:lnTo>
                  <a:lnTo>
                    <a:pt x="1109" y="795"/>
                  </a:lnTo>
                  <a:lnTo>
                    <a:pt x="1145" y="812"/>
                  </a:lnTo>
                  <a:lnTo>
                    <a:pt x="1154" y="853"/>
                  </a:lnTo>
                  <a:lnTo>
                    <a:pt x="1149" y="902"/>
                  </a:lnTo>
                  <a:lnTo>
                    <a:pt x="1111" y="926"/>
                  </a:lnTo>
                  <a:lnTo>
                    <a:pt x="1111" y="979"/>
                  </a:lnTo>
                  <a:lnTo>
                    <a:pt x="1126" y="1002"/>
                  </a:lnTo>
                  <a:lnTo>
                    <a:pt x="1154" y="943"/>
                  </a:lnTo>
                  <a:lnTo>
                    <a:pt x="1211" y="923"/>
                  </a:lnTo>
                  <a:lnTo>
                    <a:pt x="1230" y="902"/>
                  </a:lnTo>
                  <a:lnTo>
                    <a:pt x="1260" y="902"/>
                  </a:lnTo>
                  <a:lnTo>
                    <a:pt x="1232" y="936"/>
                  </a:lnTo>
                  <a:lnTo>
                    <a:pt x="1237" y="1011"/>
                  </a:lnTo>
                  <a:lnTo>
                    <a:pt x="1207" y="1088"/>
                  </a:lnTo>
                  <a:lnTo>
                    <a:pt x="1207" y="1135"/>
                  </a:lnTo>
                  <a:lnTo>
                    <a:pt x="1122" y="1186"/>
                  </a:lnTo>
                  <a:lnTo>
                    <a:pt x="1081" y="1188"/>
                  </a:lnTo>
                  <a:lnTo>
                    <a:pt x="1066" y="1211"/>
                  </a:lnTo>
                  <a:lnTo>
                    <a:pt x="1083" y="1239"/>
                  </a:lnTo>
                  <a:lnTo>
                    <a:pt x="1060" y="1309"/>
                  </a:lnTo>
                  <a:lnTo>
                    <a:pt x="1032" y="1316"/>
                  </a:lnTo>
                  <a:lnTo>
                    <a:pt x="1019" y="1294"/>
                  </a:lnTo>
                  <a:lnTo>
                    <a:pt x="987" y="1312"/>
                  </a:lnTo>
                  <a:lnTo>
                    <a:pt x="989" y="1335"/>
                  </a:lnTo>
                  <a:lnTo>
                    <a:pt x="1053" y="1369"/>
                  </a:lnTo>
                  <a:lnTo>
                    <a:pt x="1040" y="1395"/>
                  </a:lnTo>
                  <a:lnTo>
                    <a:pt x="989" y="1399"/>
                  </a:lnTo>
                  <a:lnTo>
                    <a:pt x="1019" y="1446"/>
                  </a:lnTo>
                  <a:lnTo>
                    <a:pt x="964" y="1495"/>
                  </a:lnTo>
                  <a:lnTo>
                    <a:pt x="942" y="1472"/>
                  </a:lnTo>
                  <a:lnTo>
                    <a:pt x="910" y="1501"/>
                  </a:lnTo>
                  <a:lnTo>
                    <a:pt x="861" y="1499"/>
                  </a:lnTo>
                  <a:lnTo>
                    <a:pt x="802" y="1525"/>
                  </a:lnTo>
                  <a:lnTo>
                    <a:pt x="801" y="1565"/>
                  </a:lnTo>
                  <a:lnTo>
                    <a:pt x="729" y="1587"/>
                  </a:lnTo>
                  <a:lnTo>
                    <a:pt x="669" y="1546"/>
                  </a:lnTo>
                  <a:lnTo>
                    <a:pt x="620" y="1574"/>
                  </a:lnTo>
                  <a:lnTo>
                    <a:pt x="586" y="1563"/>
                  </a:lnTo>
                  <a:lnTo>
                    <a:pt x="565" y="1463"/>
                  </a:lnTo>
                  <a:lnTo>
                    <a:pt x="610" y="1399"/>
                  </a:lnTo>
                  <a:lnTo>
                    <a:pt x="614" y="1361"/>
                  </a:lnTo>
                  <a:lnTo>
                    <a:pt x="529" y="1444"/>
                  </a:lnTo>
                  <a:lnTo>
                    <a:pt x="522" y="1493"/>
                  </a:lnTo>
                  <a:lnTo>
                    <a:pt x="558" y="1589"/>
                  </a:lnTo>
                  <a:lnTo>
                    <a:pt x="584" y="1615"/>
                  </a:lnTo>
                  <a:lnTo>
                    <a:pt x="571" y="1661"/>
                  </a:lnTo>
                  <a:lnTo>
                    <a:pt x="513" y="1698"/>
                  </a:lnTo>
                  <a:lnTo>
                    <a:pt x="488" y="1753"/>
                  </a:lnTo>
                  <a:cubicBezTo>
                    <a:pt x="488" y="1751"/>
                    <a:pt x="420" y="1772"/>
                    <a:pt x="420" y="177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7"/>
            <p:cNvSpPr/>
            <p:nvPr/>
          </p:nvSpPr>
          <p:spPr>
            <a:xfrm>
              <a:off x="3592096" y="1948431"/>
              <a:ext cx="1760" cy="1380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4" y="1"/>
                  </a:moveTo>
                  <a:lnTo>
                    <a:pt x="1" y="23"/>
                  </a:lnTo>
                  <a:lnTo>
                    <a:pt x="27" y="29"/>
                  </a:lnTo>
                  <a:lnTo>
                    <a:pt x="36" y="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7"/>
            <p:cNvSpPr/>
            <p:nvPr/>
          </p:nvSpPr>
          <p:spPr>
            <a:xfrm>
              <a:off x="3589051" y="1950762"/>
              <a:ext cx="4995" cy="7659"/>
            </a:xfrm>
            <a:custGeom>
              <a:avLst/>
              <a:gdLst/>
              <a:ahLst/>
              <a:cxnLst/>
              <a:rect l="l" t="t" r="r" b="b"/>
              <a:pathLst>
                <a:path w="105" h="161" extrusionOk="0">
                  <a:moveTo>
                    <a:pt x="31" y="160"/>
                  </a:moveTo>
                  <a:lnTo>
                    <a:pt x="57" y="153"/>
                  </a:lnTo>
                  <a:lnTo>
                    <a:pt x="99" y="100"/>
                  </a:lnTo>
                  <a:lnTo>
                    <a:pt x="104" y="64"/>
                  </a:lnTo>
                  <a:lnTo>
                    <a:pt x="89" y="42"/>
                  </a:lnTo>
                  <a:lnTo>
                    <a:pt x="76" y="0"/>
                  </a:lnTo>
                  <a:lnTo>
                    <a:pt x="40" y="16"/>
                  </a:lnTo>
                  <a:lnTo>
                    <a:pt x="27" y="57"/>
                  </a:lnTo>
                  <a:lnTo>
                    <a:pt x="1" y="74"/>
                  </a:lnTo>
                  <a:lnTo>
                    <a:pt x="6" y="13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7"/>
            <p:cNvSpPr/>
            <p:nvPr/>
          </p:nvSpPr>
          <p:spPr>
            <a:xfrm>
              <a:off x="3587529" y="1959800"/>
              <a:ext cx="3806" cy="3901"/>
            </a:xfrm>
            <a:custGeom>
              <a:avLst/>
              <a:gdLst/>
              <a:ahLst/>
              <a:cxnLst/>
              <a:rect l="l" t="t" r="r" b="b"/>
              <a:pathLst>
                <a:path w="80" h="82" extrusionOk="0">
                  <a:moveTo>
                    <a:pt x="33" y="82"/>
                  </a:moveTo>
                  <a:lnTo>
                    <a:pt x="57" y="65"/>
                  </a:lnTo>
                  <a:lnTo>
                    <a:pt x="80" y="1"/>
                  </a:lnTo>
                  <a:lnTo>
                    <a:pt x="42" y="2"/>
                  </a:lnTo>
                  <a:lnTo>
                    <a:pt x="4" y="34"/>
                  </a:lnTo>
                  <a:lnTo>
                    <a:pt x="1" y="6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7"/>
            <p:cNvSpPr/>
            <p:nvPr/>
          </p:nvSpPr>
          <p:spPr>
            <a:xfrm>
              <a:off x="3495388" y="1910661"/>
              <a:ext cx="4900" cy="2902"/>
            </a:xfrm>
            <a:custGeom>
              <a:avLst/>
              <a:gdLst/>
              <a:ahLst/>
              <a:cxnLst/>
              <a:rect l="l" t="t" r="r" b="b"/>
              <a:pathLst>
                <a:path w="103" h="61" extrusionOk="0">
                  <a:moveTo>
                    <a:pt x="1" y="11"/>
                  </a:moveTo>
                  <a:lnTo>
                    <a:pt x="3" y="43"/>
                  </a:lnTo>
                  <a:lnTo>
                    <a:pt x="18" y="59"/>
                  </a:lnTo>
                  <a:lnTo>
                    <a:pt x="48" y="45"/>
                  </a:lnTo>
                  <a:lnTo>
                    <a:pt x="85" y="60"/>
                  </a:lnTo>
                  <a:lnTo>
                    <a:pt x="102" y="42"/>
                  </a:lnTo>
                  <a:lnTo>
                    <a:pt x="82" y="1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7"/>
            <p:cNvSpPr/>
            <p:nvPr/>
          </p:nvSpPr>
          <p:spPr>
            <a:xfrm>
              <a:off x="3503379" y="1910899"/>
              <a:ext cx="26877" cy="30968"/>
            </a:xfrm>
            <a:custGeom>
              <a:avLst/>
              <a:gdLst/>
              <a:ahLst/>
              <a:cxnLst/>
              <a:rect l="l" t="t" r="r" b="b"/>
              <a:pathLst>
                <a:path w="565" h="651" extrusionOk="0">
                  <a:moveTo>
                    <a:pt x="164" y="650"/>
                  </a:moveTo>
                  <a:lnTo>
                    <a:pt x="128" y="603"/>
                  </a:lnTo>
                  <a:lnTo>
                    <a:pt x="123" y="498"/>
                  </a:lnTo>
                  <a:lnTo>
                    <a:pt x="92" y="445"/>
                  </a:lnTo>
                  <a:lnTo>
                    <a:pt x="92" y="406"/>
                  </a:lnTo>
                  <a:lnTo>
                    <a:pt x="102" y="377"/>
                  </a:lnTo>
                  <a:lnTo>
                    <a:pt x="87" y="317"/>
                  </a:lnTo>
                  <a:lnTo>
                    <a:pt x="87" y="259"/>
                  </a:lnTo>
                  <a:lnTo>
                    <a:pt x="45" y="198"/>
                  </a:lnTo>
                  <a:lnTo>
                    <a:pt x="0" y="159"/>
                  </a:lnTo>
                  <a:lnTo>
                    <a:pt x="2" y="133"/>
                  </a:lnTo>
                  <a:lnTo>
                    <a:pt x="83" y="69"/>
                  </a:lnTo>
                  <a:lnTo>
                    <a:pt x="123" y="54"/>
                  </a:lnTo>
                  <a:lnTo>
                    <a:pt x="170" y="6"/>
                  </a:lnTo>
                  <a:lnTo>
                    <a:pt x="239" y="1"/>
                  </a:lnTo>
                  <a:lnTo>
                    <a:pt x="277" y="31"/>
                  </a:lnTo>
                  <a:lnTo>
                    <a:pt x="313" y="33"/>
                  </a:lnTo>
                  <a:lnTo>
                    <a:pt x="358" y="63"/>
                  </a:lnTo>
                  <a:lnTo>
                    <a:pt x="388" y="54"/>
                  </a:lnTo>
                  <a:lnTo>
                    <a:pt x="437" y="74"/>
                  </a:lnTo>
                  <a:lnTo>
                    <a:pt x="467" y="65"/>
                  </a:lnTo>
                  <a:lnTo>
                    <a:pt x="505" y="67"/>
                  </a:lnTo>
                  <a:lnTo>
                    <a:pt x="552" y="133"/>
                  </a:lnTo>
                  <a:lnTo>
                    <a:pt x="550" y="168"/>
                  </a:lnTo>
                  <a:lnTo>
                    <a:pt x="537" y="191"/>
                  </a:lnTo>
                  <a:lnTo>
                    <a:pt x="565" y="244"/>
                  </a:lnTo>
                  <a:lnTo>
                    <a:pt x="565" y="276"/>
                  </a:lnTo>
                  <a:lnTo>
                    <a:pt x="544" y="294"/>
                  </a:lnTo>
                  <a:lnTo>
                    <a:pt x="542" y="334"/>
                  </a:lnTo>
                  <a:lnTo>
                    <a:pt x="482" y="394"/>
                  </a:lnTo>
                  <a:lnTo>
                    <a:pt x="456" y="394"/>
                  </a:lnTo>
                  <a:lnTo>
                    <a:pt x="384" y="462"/>
                  </a:lnTo>
                  <a:lnTo>
                    <a:pt x="318" y="503"/>
                  </a:lnTo>
                  <a:lnTo>
                    <a:pt x="260" y="577"/>
                  </a:lnTo>
                  <a:lnTo>
                    <a:pt x="211" y="577"/>
                  </a:lnTo>
                  <a:lnTo>
                    <a:pt x="179" y="598"/>
                  </a:lnTo>
                  <a:lnTo>
                    <a:pt x="183" y="63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7"/>
            <p:cNvSpPr/>
            <p:nvPr/>
          </p:nvSpPr>
          <p:spPr>
            <a:xfrm>
              <a:off x="3589527" y="1927834"/>
              <a:ext cx="73353" cy="64362"/>
            </a:xfrm>
            <a:custGeom>
              <a:avLst/>
              <a:gdLst/>
              <a:ahLst/>
              <a:cxnLst/>
              <a:rect l="l" t="t" r="r" b="b"/>
              <a:pathLst>
                <a:path w="1542" h="1353" extrusionOk="0">
                  <a:moveTo>
                    <a:pt x="205" y="1352"/>
                  </a:moveTo>
                  <a:lnTo>
                    <a:pt x="128" y="1284"/>
                  </a:lnTo>
                  <a:lnTo>
                    <a:pt x="90" y="1299"/>
                  </a:lnTo>
                  <a:lnTo>
                    <a:pt x="0" y="1288"/>
                  </a:lnTo>
                  <a:lnTo>
                    <a:pt x="36" y="1234"/>
                  </a:lnTo>
                  <a:lnTo>
                    <a:pt x="77" y="1217"/>
                  </a:lnTo>
                  <a:lnTo>
                    <a:pt x="105" y="1230"/>
                  </a:lnTo>
                  <a:lnTo>
                    <a:pt x="122" y="1213"/>
                  </a:lnTo>
                  <a:lnTo>
                    <a:pt x="115" y="1190"/>
                  </a:lnTo>
                  <a:lnTo>
                    <a:pt x="72" y="1192"/>
                  </a:lnTo>
                  <a:lnTo>
                    <a:pt x="58" y="1173"/>
                  </a:lnTo>
                  <a:lnTo>
                    <a:pt x="121" y="1089"/>
                  </a:lnTo>
                  <a:lnTo>
                    <a:pt x="149" y="1002"/>
                  </a:lnTo>
                  <a:lnTo>
                    <a:pt x="147" y="957"/>
                  </a:lnTo>
                  <a:lnTo>
                    <a:pt x="173" y="942"/>
                  </a:lnTo>
                  <a:lnTo>
                    <a:pt x="173" y="912"/>
                  </a:lnTo>
                  <a:lnTo>
                    <a:pt x="132" y="880"/>
                  </a:lnTo>
                  <a:lnTo>
                    <a:pt x="158" y="844"/>
                  </a:lnTo>
                  <a:lnTo>
                    <a:pt x="160" y="786"/>
                  </a:lnTo>
                  <a:lnTo>
                    <a:pt x="207" y="682"/>
                  </a:lnTo>
                  <a:lnTo>
                    <a:pt x="243" y="658"/>
                  </a:lnTo>
                  <a:lnTo>
                    <a:pt x="243" y="610"/>
                  </a:lnTo>
                  <a:lnTo>
                    <a:pt x="284" y="578"/>
                  </a:lnTo>
                  <a:lnTo>
                    <a:pt x="309" y="526"/>
                  </a:lnTo>
                  <a:lnTo>
                    <a:pt x="326" y="492"/>
                  </a:lnTo>
                  <a:lnTo>
                    <a:pt x="333" y="435"/>
                  </a:lnTo>
                  <a:lnTo>
                    <a:pt x="397" y="366"/>
                  </a:lnTo>
                  <a:lnTo>
                    <a:pt x="412" y="294"/>
                  </a:lnTo>
                  <a:lnTo>
                    <a:pt x="456" y="287"/>
                  </a:lnTo>
                  <a:lnTo>
                    <a:pt x="461" y="253"/>
                  </a:lnTo>
                  <a:lnTo>
                    <a:pt x="448" y="234"/>
                  </a:lnTo>
                  <a:lnTo>
                    <a:pt x="486" y="170"/>
                  </a:lnTo>
                  <a:lnTo>
                    <a:pt x="518" y="181"/>
                  </a:lnTo>
                  <a:lnTo>
                    <a:pt x="557" y="243"/>
                  </a:lnTo>
                  <a:lnTo>
                    <a:pt x="570" y="290"/>
                  </a:lnTo>
                  <a:lnTo>
                    <a:pt x="625" y="296"/>
                  </a:lnTo>
                  <a:lnTo>
                    <a:pt x="616" y="242"/>
                  </a:lnTo>
                  <a:lnTo>
                    <a:pt x="576" y="196"/>
                  </a:lnTo>
                  <a:lnTo>
                    <a:pt x="584" y="174"/>
                  </a:lnTo>
                  <a:lnTo>
                    <a:pt x="621" y="161"/>
                  </a:lnTo>
                  <a:lnTo>
                    <a:pt x="580" y="112"/>
                  </a:lnTo>
                  <a:lnTo>
                    <a:pt x="625" y="40"/>
                  </a:lnTo>
                  <a:lnTo>
                    <a:pt x="738" y="14"/>
                  </a:lnTo>
                  <a:lnTo>
                    <a:pt x="815" y="16"/>
                  </a:lnTo>
                  <a:lnTo>
                    <a:pt x="857" y="1"/>
                  </a:lnTo>
                  <a:lnTo>
                    <a:pt x="881" y="19"/>
                  </a:lnTo>
                  <a:lnTo>
                    <a:pt x="928" y="14"/>
                  </a:lnTo>
                  <a:lnTo>
                    <a:pt x="941" y="51"/>
                  </a:lnTo>
                  <a:lnTo>
                    <a:pt x="975" y="21"/>
                  </a:lnTo>
                  <a:lnTo>
                    <a:pt x="1041" y="23"/>
                  </a:lnTo>
                  <a:lnTo>
                    <a:pt x="1075" y="82"/>
                  </a:lnTo>
                  <a:lnTo>
                    <a:pt x="1124" y="97"/>
                  </a:lnTo>
                  <a:lnTo>
                    <a:pt x="1135" y="110"/>
                  </a:lnTo>
                  <a:lnTo>
                    <a:pt x="1160" y="110"/>
                  </a:lnTo>
                  <a:lnTo>
                    <a:pt x="1188" y="157"/>
                  </a:lnTo>
                  <a:lnTo>
                    <a:pt x="1182" y="198"/>
                  </a:lnTo>
                  <a:lnTo>
                    <a:pt x="1203" y="215"/>
                  </a:lnTo>
                  <a:lnTo>
                    <a:pt x="1237" y="198"/>
                  </a:lnTo>
                  <a:lnTo>
                    <a:pt x="1310" y="206"/>
                  </a:lnTo>
                  <a:lnTo>
                    <a:pt x="1427" y="221"/>
                  </a:lnTo>
                  <a:lnTo>
                    <a:pt x="1497" y="264"/>
                  </a:lnTo>
                  <a:lnTo>
                    <a:pt x="1498" y="304"/>
                  </a:lnTo>
                  <a:lnTo>
                    <a:pt x="1529" y="326"/>
                  </a:lnTo>
                  <a:lnTo>
                    <a:pt x="1542" y="368"/>
                  </a:lnTo>
                  <a:lnTo>
                    <a:pt x="1521" y="354"/>
                  </a:lnTo>
                  <a:lnTo>
                    <a:pt x="1498" y="358"/>
                  </a:lnTo>
                  <a:lnTo>
                    <a:pt x="1476" y="417"/>
                  </a:lnTo>
                  <a:lnTo>
                    <a:pt x="1401" y="484"/>
                  </a:lnTo>
                  <a:lnTo>
                    <a:pt x="1361" y="541"/>
                  </a:lnTo>
                  <a:lnTo>
                    <a:pt x="1318" y="554"/>
                  </a:lnTo>
                  <a:lnTo>
                    <a:pt x="1318" y="573"/>
                  </a:lnTo>
                  <a:lnTo>
                    <a:pt x="1210" y="656"/>
                  </a:lnTo>
                  <a:lnTo>
                    <a:pt x="1158" y="729"/>
                  </a:lnTo>
                  <a:lnTo>
                    <a:pt x="1099" y="729"/>
                  </a:lnTo>
                  <a:lnTo>
                    <a:pt x="1092" y="754"/>
                  </a:lnTo>
                  <a:lnTo>
                    <a:pt x="1111" y="770"/>
                  </a:lnTo>
                  <a:lnTo>
                    <a:pt x="1084" y="808"/>
                  </a:lnTo>
                  <a:lnTo>
                    <a:pt x="1007" y="865"/>
                  </a:lnTo>
                  <a:lnTo>
                    <a:pt x="943" y="931"/>
                  </a:lnTo>
                  <a:lnTo>
                    <a:pt x="851" y="991"/>
                  </a:lnTo>
                  <a:lnTo>
                    <a:pt x="791" y="1019"/>
                  </a:lnTo>
                  <a:lnTo>
                    <a:pt x="761" y="1004"/>
                  </a:lnTo>
                  <a:lnTo>
                    <a:pt x="749" y="981"/>
                  </a:lnTo>
                  <a:lnTo>
                    <a:pt x="717" y="985"/>
                  </a:lnTo>
                  <a:lnTo>
                    <a:pt x="650" y="931"/>
                  </a:lnTo>
                  <a:lnTo>
                    <a:pt x="642" y="887"/>
                  </a:lnTo>
                  <a:lnTo>
                    <a:pt x="606" y="870"/>
                  </a:lnTo>
                  <a:lnTo>
                    <a:pt x="570" y="889"/>
                  </a:lnTo>
                  <a:lnTo>
                    <a:pt x="520" y="876"/>
                  </a:lnTo>
                  <a:lnTo>
                    <a:pt x="478" y="878"/>
                  </a:lnTo>
                  <a:lnTo>
                    <a:pt x="441" y="857"/>
                  </a:lnTo>
                  <a:lnTo>
                    <a:pt x="401" y="855"/>
                  </a:lnTo>
                  <a:lnTo>
                    <a:pt x="395" y="887"/>
                  </a:lnTo>
                  <a:lnTo>
                    <a:pt x="416" y="912"/>
                  </a:lnTo>
                  <a:lnTo>
                    <a:pt x="514" y="917"/>
                  </a:lnTo>
                  <a:lnTo>
                    <a:pt x="497" y="953"/>
                  </a:lnTo>
                  <a:lnTo>
                    <a:pt x="461" y="993"/>
                  </a:lnTo>
                  <a:lnTo>
                    <a:pt x="489" y="1019"/>
                  </a:lnTo>
                  <a:lnTo>
                    <a:pt x="491" y="1075"/>
                  </a:lnTo>
                  <a:lnTo>
                    <a:pt x="467" y="1123"/>
                  </a:lnTo>
                  <a:lnTo>
                    <a:pt x="433" y="1143"/>
                  </a:lnTo>
                  <a:lnTo>
                    <a:pt x="405" y="1177"/>
                  </a:lnTo>
                  <a:lnTo>
                    <a:pt x="354" y="1175"/>
                  </a:lnTo>
                  <a:lnTo>
                    <a:pt x="322" y="1202"/>
                  </a:lnTo>
                  <a:lnTo>
                    <a:pt x="297" y="1251"/>
                  </a:lnTo>
                  <a:lnTo>
                    <a:pt x="260" y="1288"/>
                  </a:lnTo>
                  <a:lnTo>
                    <a:pt x="222" y="1286"/>
                  </a:lnTo>
                  <a:lnTo>
                    <a:pt x="220" y="1333"/>
                  </a:lnTo>
                  <a:cubicBezTo>
                    <a:pt x="220" y="1333"/>
                    <a:pt x="205" y="1352"/>
                    <a:pt x="205" y="135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7"/>
            <p:cNvSpPr/>
            <p:nvPr/>
          </p:nvSpPr>
          <p:spPr>
            <a:xfrm>
              <a:off x="3740227" y="1967126"/>
              <a:ext cx="39245" cy="37580"/>
            </a:xfrm>
            <a:custGeom>
              <a:avLst/>
              <a:gdLst/>
              <a:ahLst/>
              <a:cxnLst/>
              <a:rect l="l" t="t" r="r" b="b"/>
              <a:pathLst>
                <a:path w="825" h="790" extrusionOk="0">
                  <a:moveTo>
                    <a:pt x="211" y="741"/>
                  </a:moveTo>
                  <a:lnTo>
                    <a:pt x="141" y="705"/>
                  </a:lnTo>
                  <a:lnTo>
                    <a:pt x="89" y="692"/>
                  </a:lnTo>
                  <a:lnTo>
                    <a:pt x="66" y="630"/>
                  </a:lnTo>
                  <a:lnTo>
                    <a:pt x="34" y="613"/>
                  </a:lnTo>
                  <a:lnTo>
                    <a:pt x="11" y="566"/>
                  </a:lnTo>
                  <a:lnTo>
                    <a:pt x="28" y="500"/>
                  </a:lnTo>
                  <a:lnTo>
                    <a:pt x="81" y="468"/>
                  </a:lnTo>
                  <a:lnTo>
                    <a:pt x="76" y="428"/>
                  </a:lnTo>
                  <a:lnTo>
                    <a:pt x="102" y="394"/>
                  </a:lnTo>
                  <a:lnTo>
                    <a:pt x="94" y="353"/>
                  </a:lnTo>
                  <a:lnTo>
                    <a:pt x="49" y="345"/>
                  </a:lnTo>
                  <a:lnTo>
                    <a:pt x="0" y="306"/>
                  </a:lnTo>
                  <a:lnTo>
                    <a:pt x="49" y="201"/>
                  </a:lnTo>
                  <a:lnTo>
                    <a:pt x="83" y="206"/>
                  </a:lnTo>
                  <a:lnTo>
                    <a:pt x="98" y="172"/>
                  </a:lnTo>
                  <a:lnTo>
                    <a:pt x="89" y="125"/>
                  </a:lnTo>
                  <a:lnTo>
                    <a:pt x="117" y="88"/>
                  </a:lnTo>
                  <a:lnTo>
                    <a:pt x="134" y="18"/>
                  </a:lnTo>
                  <a:lnTo>
                    <a:pt x="179" y="1"/>
                  </a:lnTo>
                  <a:lnTo>
                    <a:pt x="213" y="33"/>
                  </a:lnTo>
                  <a:lnTo>
                    <a:pt x="224" y="76"/>
                  </a:lnTo>
                  <a:lnTo>
                    <a:pt x="322" y="110"/>
                  </a:lnTo>
                  <a:lnTo>
                    <a:pt x="360" y="148"/>
                  </a:lnTo>
                  <a:lnTo>
                    <a:pt x="416" y="163"/>
                  </a:lnTo>
                  <a:lnTo>
                    <a:pt x="437" y="142"/>
                  </a:lnTo>
                  <a:lnTo>
                    <a:pt x="531" y="174"/>
                  </a:lnTo>
                  <a:lnTo>
                    <a:pt x="604" y="172"/>
                  </a:lnTo>
                  <a:lnTo>
                    <a:pt x="636" y="197"/>
                  </a:lnTo>
                  <a:lnTo>
                    <a:pt x="650" y="244"/>
                  </a:lnTo>
                  <a:lnTo>
                    <a:pt x="721" y="287"/>
                  </a:lnTo>
                  <a:lnTo>
                    <a:pt x="746" y="340"/>
                  </a:lnTo>
                  <a:lnTo>
                    <a:pt x="725" y="396"/>
                  </a:lnTo>
                  <a:lnTo>
                    <a:pt x="729" y="426"/>
                  </a:lnTo>
                  <a:lnTo>
                    <a:pt x="772" y="458"/>
                  </a:lnTo>
                  <a:lnTo>
                    <a:pt x="761" y="487"/>
                  </a:lnTo>
                  <a:lnTo>
                    <a:pt x="772" y="532"/>
                  </a:lnTo>
                  <a:lnTo>
                    <a:pt x="768" y="564"/>
                  </a:lnTo>
                  <a:lnTo>
                    <a:pt x="795" y="620"/>
                  </a:lnTo>
                  <a:lnTo>
                    <a:pt x="785" y="658"/>
                  </a:lnTo>
                  <a:lnTo>
                    <a:pt x="761" y="694"/>
                  </a:lnTo>
                  <a:lnTo>
                    <a:pt x="825" y="711"/>
                  </a:lnTo>
                  <a:lnTo>
                    <a:pt x="825" y="737"/>
                  </a:lnTo>
                  <a:lnTo>
                    <a:pt x="793" y="761"/>
                  </a:lnTo>
                  <a:lnTo>
                    <a:pt x="776" y="790"/>
                  </a:lnTo>
                  <a:lnTo>
                    <a:pt x="680" y="769"/>
                  </a:lnTo>
                  <a:lnTo>
                    <a:pt x="665" y="750"/>
                  </a:lnTo>
                  <a:lnTo>
                    <a:pt x="569" y="728"/>
                  </a:lnTo>
                  <a:lnTo>
                    <a:pt x="540" y="703"/>
                  </a:lnTo>
                  <a:lnTo>
                    <a:pt x="473" y="690"/>
                  </a:lnTo>
                  <a:lnTo>
                    <a:pt x="446" y="690"/>
                  </a:lnTo>
                  <a:lnTo>
                    <a:pt x="405" y="664"/>
                  </a:lnTo>
                  <a:lnTo>
                    <a:pt x="333" y="686"/>
                  </a:lnTo>
                  <a:lnTo>
                    <a:pt x="288" y="690"/>
                  </a:lnTo>
                  <a:lnTo>
                    <a:pt x="239" y="73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7"/>
            <p:cNvSpPr/>
            <p:nvPr/>
          </p:nvSpPr>
          <p:spPr>
            <a:xfrm>
              <a:off x="3735898" y="2002517"/>
              <a:ext cx="1760" cy="3806"/>
            </a:xfrm>
            <a:custGeom>
              <a:avLst/>
              <a:gdLst/>
              <a:ahLst/>
              <a:cxnLst/>
              <a:rect l="l" t="t" r="r" b="b"/>
              <a:pathLst>
                <a:path w="37" h="80" extrusionOk="0">
                  <a:moveTo>
                    <a:pt x="6" y="80"/>
                  </a:moveTo>
                  <a:lnTo>
                    <a:pt x="1" y="27"/>
                  </a:lnTo>
                  <a:lnTo>
                    <a:pt x="20" y="1"/>
                  </a:lnTo>
                  <a:lnTo>
                    <a:pt x="37" y="21"/>
                  </a:lnTo>
                  <a:lnTo>
                    <a:pt x="37" y="5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7"/>
            <p:cNvSpPr/>
            <p:nvPr/>
          </p:nvSpPr>
          <p:spPr>
            <a:xfrm>
              <a:off x="3738942" y="2005990"/>
              <a:ext cx="2236" cy="2474"/>
            </a:xfrm>
            <a:custGeom>
              <a:avLst/>
              <a:gdLst/>
              <a:ahLst/>
              <a:cxnLst/>
              <a:rect l="l" t="t" r="r" b="b"/>
              <a:pathLst>
                <a:path w="47" h="52" extrusionOk="0">
                  <a:moveTo>
                    <a:pt x="20" y="52"/>
                  </a:moveTo>
                  <a:lnTo>
                    <a:pt x="1" y="20"/>
                  </a:lnTo>
                  <a:lnTo>
                    <a:pt x="22" y="1"/>
                  </a:lnTo>
                  <a:lnTo>
                    <a:pt x="40" y="3"/>
                  </a:lnTo>
                  <a:lnTo>
                    <a:pt x="46" y="3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7"/>
            <p:cNvSpPr/>
            <p:nvPr/>
          </p:nvSpPr>
          <p:spPr>
            <a:xfrm>
              <a:off x="3744222" y="2006275"/>
              <a:ext cx="2854" cy="2188"/>
            </a:xfrm>
            <a:custGeom>
              <a:avLst/>
              <a:gdLst/>
              <a:ahLst/>
              <a:cxnLst/>
              <a:rect l="l" t="t" r="r" b="b"/>
              <a:pathLst>
                <a:path w="60" h="46" extrusionOk="0">
                  <a:moveTo>
                    <a:pt x="42" y="46"/>
                  </a:moveTo>
                  <a:lnTo>
                    <a:pt x="7" y="36"/>
                  </a:lnTo>
                  <a:lnTo>
                    <a:pt x="1" y="6"/>
                  </a:lnTo>
                  <a:lnTo>
                    <a:pt x="24" y="1"/>
                  </a:lnTo>
                  <a:lnTo>
                    <a:pt x="59" y="3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7"/>
            <p:cNvSpPr/>
            <p:nvPr/>
          </p:nvSpPr>
          <p:spPr>
            <a:xfrm>
              <a:off x="3593428" y="2058125"/>
              <a:ext cx="3473" cy="2378"/>
            </a:xfrm>
            <a:custGeom>
              <a:avLst/>
              <a:gdLst/>
              <a:ahLst/>
              <a:cxnLst/>
              <a:rect l="l" t="t" r="r" b="b"/>
              <a:pathLst>
                <a:path w="73" h="50" extrusionOk="0">
                  <a:moveTo>
                    <a:pt x="14" y="49"/>
                  </a:moveTo>
                  <a:lnTo>
                    <a:pt x="1" y="25"/>
                  </a:lnTo>
                  <a:lnTo>
                    <a:pt x="20" y="1"/>
                  </a:lnTo>
                  <a:lnTo>
                    <a:pt x="54" y="1"/>
                  </a:lnTo>
                  <a:lnTo>
                    <a:pt x="72" y="14"/>
                  </a:lnTo>
                  <a:lnTo>
                    <a:pt x="61" y="38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7"/>
            <p:cNvSpPr/>
            <p:nvPr/>
          </p:nvSpPr>
          <p:spPr>
            <a:xfrm>
              <a:off x="3601324" y="2071635"/>
              <a:ext cx="2283" cy="4186"/>
            </a:xfrm>
            <a:custGeom>
              <a:avLst/>
              <a:gdLst/>
              <a:ahLst/>
              <a:cxnLst/>
              <a:rect l="l" t="t" r="r" b="b"/>
              <a:pathLst>
                <a:path w="48" h="88" extrusionOk="0">
                  <a:moveTo>
                    <a:pt x="1" y="25"/>
                  </a:moveTo>
                  <a:lnTo>
                    <a:pt x="4" y="87"/>
                  </a:lnTo>
                  <a:lnTo>
                    <a:pt x="34" y="61"/>
                  </a:lnTo>
                  <a:lnTo>
                    <a:pt x="46" y="59"/>
                  </a:lnTo>
                  <a:lnTo>
                    <a:pt x="48" y="18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7"/>
            <p:cNvSpPr/>
            <p:nvPr/>
          </p:nvSpPr>
          <p:spPr>
            <a:xfrm>
              <a:off x="3598375" y="2072349"/>
              <a:ext cx="2283" cy="5328"/>
            </a:xfrm>
            <a:custGeom>
              <a:avLst/>
              <a:gdLst/>
              <a:ahLst/>
              <a:cxnLst/>
              <a:rect l="l" t="t" r="r" b="b"/>
              <a:pathLst>
                <a:path w="48" h="112" extrusionOk="0">
                  <a:moveTo>
                    <a:pt x="15" y="12"/>
                  </a:moveTo>
                  <a:lnTo>
                    <a:pt x="0" y="46"/>
                  </a:lnTo>
                  <a:lnTo>
                    <a:pt x="21" y="72"/>
                  </a:lnTo>
                  <a:lnTo>
                    <a:pt x="21" y="97"/>
                  </a:lnTo>
                  <a:lnTo>
                    <a:pt x="34" y="112"/>
                  </a:lnTo>
                  <a:lnTo>
                    <a:pt x="47" y="91"/>
                  </a:lnTo>
                  <a:lnTo>
                    <a:pt x="44" y="22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7"/>
            <p:cNvSpPr/>
            <p:nvPr/>
          </p:nvSpPr>
          <p:spPr>
            <a:xfrm>
              <a:off x="3639285" y="2058316"/>
              <a:ext cx="9276" cy="6232"/>
            </a:xfrm>
            <a:custGeom>
              <a:avLst/>
              <a:gdLst/>
              <a:ahLst/>
              <a:cxnLst/>
              <a:rect l="l" t="t" r="r" b="b"/>
              <a:pathLst>
                <a:path w="195" h="131" extrusionOk="0">
                  <a:moveTo>
                    <a:pt x="148" y="130"/>
                  </a:moveTo>
                  <a:lnTo>
                    <a:pt x="132" y="106"/>
                  </a:lnTo>
                  <a:lnTo>
                    <a:pt x="95" y="106"/>
                  </a:lnTo>
                  <a:lnTo>
                    <a:pt x="67" y="76"/>
                  </a:lnTo>
                  <a:lnTo>
                    <a:pt x="57" y="96"/>
                  </a:lnTo>
                  <a:lnTo>
                    <a:pt x="25" y="89"/>
                  </a:lnTo>
                  <a:lnTo>
                    <a:pt x="23" y="44"/>
                  </a:lnTo>
                  <a:lnTo>
                    <a:pt x="1" y="29"/>
                  </a:lnTo>
                  <a:lnTo>
                    <a:pt x="53" y="15"/>
                  </a:lnTo>
                  <a:lnTo>
                    <a:pt x="63" y="0"/>
                  </a:lnTo>
                  <a:lnTo>
                    <a:pt x="104" y="2"/>
                  </a:lnTo>
                  <a:lnTo>
                    <a:pt x="132" y="40"/>
                  </a:lnTo>
                  <a:lnTo>
                    <a:pt x="185" y="49"/>
                  </a:lnTo>
                  <a:lnTo>
                    <a:pt x="195" y="93"/>
                  </a:lnTo>
                  <a:lnTo>
                    <a:pt x="178" y="121"/>
                  </a:lnTo>
                  <a:cubicBezTo>
                    <a:pt x="180" y="123"/>
                    <a:pt x="146" y="130"/>
                    <a:pt x="148" y="13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7"/>
            <p:cNvSpPr/>
            <p:nvPr/>
          </p:nvSpPr>
          <p:spPr>
            <a:xfrm>
              <a:off x="3670442" y="2072729"/>
              <a:ext cx="3282" cy="2569"/>
            </a:xfrm>
            <a:custGeom>
              <a:avLst/>
              <a:gdLst/>
              <a:ahLst/>
              <a:cxnLst/>
              <a:rect l="l" t="t" r="r" b="b"/>
              <a:pathLst>
                <a:path w="69" h="54" extrusionOk="0">
                  <a:moveTo>
                    <a:pt x="55" y="53"/>
                  </a:moveTo>
                  <a:lnTo>
                    <a:pt x="23" y="49"/>
                  </a:lnTo>
                  <a:lnTo>
                    <a:pt x="1" y="0"/>
                  </a:lnTo>
                  <a:lnTo>
                    <a:pt x="31" y="12"/>
                  </a:lnTo>
                  <a:lnTo>
                    <a:pt x="61" y="12"/>
                  </a:lnTo>
                  <a:lnTo>
                    <a:pt x="69" y="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3675818" y="2074775"/>
              <a:ext cx="1950" cy="1332"/>
            </a:xfrm>
            <a:custGeom>
              <a:avLst/>
              <a:gdLst/>
              <a:ahLst/>
              <a:cxnLst/>
              <a:rect l="l" t="t" r="r" b="b"/>
              <a:pathLst>
                <a:path w="41" h="28" extrusionOk="0">
                  <a:moveTo>
                    <a:pt x="1" y="16"/>
                  </a:moveTo>
                  <a:lnTo>
                    <a:pt x="40" y="2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3679148" y="2074965"/>
              <a:ext cx="4519" cy="2997"/>
            </a:xfrm>
            <a:custGeom>
              <a:avLst/>
              <a:gdLst/>
              <a:ahLst/>
              <a:cxnLst/>
              <a:rect l="l" t="t" r="r" b="b"/>
              <a:pathLst>
                <a:path w="95" h="63" extrusionOk="0">
                  <a:moveTo>
                    <a:pt x="15" y="38"/>
                  </a:moveTo>
                  <a:lnTo>
                    <a:pt x="46" y="42"/>
                  </a:lnTo>
                  <a:lnTo>
                    <a:pt x="66" y="63"/>
                  </a:lnTo>
                  <a:lnTo>
                    <a:pt x="95" y="57"/>
                  </a:lnTo>
                  <a:lnTo>
                    <a:pt x="95" y="34"/>
                  </a:lnTo>
                  <a:lnTo>
                    <a:pt x="55" y="14"/>
                  </a:lnTo>
                  <a:lnTo>
                    <a:pt x="49" y="0"/>
                  </a:lnTo>
                  <a:lnTo>
                    <a:pt x="10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3708165" y="2110309"/>
              <a:ext cx="2807" cy="4709"/>
            </a:xfrm>
            <a:custGeom>
              <a:avLst/>
              <a:gdLst/>
              <a:ahLst/>
              <a:cxnLst/>
              <a:rect l="l" t="t" r="r" b="b"/>
              <a:pathLst>
                <a:path w="59" h="99" extrusionOk="0">
                  <a:moveTo>
                    <a:pt x="0" y="99"/>
                  </a:moveTo>
                  <a:lnTo>
                    <a:pt x="0" y="74"/>
                  </a:lnTo>
                  <a:lnTo>
                    <a:pt x="19" y="50"/>
                  </a:lnTo>
                  <a:lnTo>
                    <a:pt x="6" y="1"/>
                  </a:lnTo>
                  <a:lnTo>
                    <a:pt x="30" y="10"/>
                  </a:lnTo>
                  <a:lnTo>
                    <a:pt x="59" y="31"/>
                  </a:lnTo>
                  <a:lnTo>
                    <a:pt x="45" y="63"/>
                  </a:lnTo>
                  <a:lnTo>
                    <a:pt x="40" y="9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3705025" y="2117777"/>
              <a:ext cx="3806" cy="4757"/>
            </a:xfrm>
            <a:custGeom>
              <a:avLst/>
              <a:gdLst/>
              <a:ahLst/>
              <a:cxnLst/>
              <a:rect l="l" t="t" r="r" b="b"/>
              <a:pathLst>
                <a:path w="80" h="100" extrusionOk="0">
                  <a:moveTo>
                    <a:pt x="17" y="100"/>
                  </a:moveTo>
                  <a:lnTo>
                    <a:pt x="0" y="38"/>
                  </a:lnTo>
                  <a:lnTo>
                    <a:pt x="21" y="0"/>
                  </a:lnTo>
                  <a:lnTo>
                    <a:pt x="36" y="10"/>
                  </a:lnTo>
                  <a:lnTo>
                    <a:pt x="79" y="13"/>
                  </a:lnTo>
                  <a:lnTo>
                    <a:pt x="78" y="45"/>
                  </a:lnTo>
                  <a:lnTo>
                    <a:pt x="40" y="53"/>
                  </a:lnTo>
                  <a:lnTo>
                    <a:pt x="34" y="8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7"/>
            <p:cNvSpPr/>
            <p:nvPr/>
          </p:nvSpPr>
          <p:spPr>
            <a:xfrm>
              <a:off x="3687995" y="2084384"/>
              <a:ext cx="1142" cy="1094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8" y="23"/>
                  </a:moveTo>
                  <a:lnTo>
                    <a:pt x="1" y="0"/>
                  </a:lnTo>
                  <a:lnTo>
                    <a:pt x="23" y="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7"/>
            <p:cNvSpPr/>
            <p:nvPr/>
          </p:nvSpPr>
          <p:spPr>
            <a:xfrm>
              <a:off x="3684238" y="2083670"/>
              <a:ext cx="1570" cy="2188"/>
            </a:xfrm>
            <a:custGeom>
              <a:avLst/>
              <a:gdLst/>
              <a:ahLst/>
              <a:cxnLst/>
              <a:rect l="l" t="t" r="r" b="b"/>
              <a:pathLst>
                <a:path w="33" h="46" extrusionOk="0">
                  <a:moveTo>
                    <a:pt x="25" y="45"/>
                  </a:moveTo>
                  <a:lnTo>
                    <a:pt x="1" y="0"/>
                  </a:lnTo>
                  <a:lnTo>
                    <a:pt x="29" y="15"/>
                  </a:lnTo>
                  <a:lnTo>
                    <a:pt x="33" y="3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7"/>
            <p:cNvSpPr/>
            <p:nvPr/>
          </p:nvSpPr>
          <p:spPr>
            <a:xfrm>
              <a:off x="3686140" y="2086762"/>
              <a:ext cx="3806" cy="2283"/>
            </a:xfrm>
            <a:custGeom>
              <a:avLst/>
              <a:gdLst/>
              <a:ahLst/>
              <a:cxnLst/>
              <a:rect l="l" t="t" r="r" b="b"/>
              <a:pathLst>
                <a:path w="80" h="48" extrusionOk="0">
                  <a:moveTo>
                    <a:pt x="0" y="16"/>
                  </a:moveTo>
                  <a:lnTo>
                    <a:pt x="17" y="39"/>
                  </a:lnTo>
                  <a:lnTo>
                    <a:pt x="45" y="35"/>
                  </a:lnTo>
                  <a:lnTo>
                    <a:pt x="77" y="48"/>
                  </a:lnTo>
                  <a:lnTo>
                    <a:pt x="79" y="20"/>
                  </a:lnTo>
                  <a:lnTo>
                    <a:pt x="53" y="1"/>
                  </a:lnTo>
                  <a:lnTo>
                    <a:pt x="12" y="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7"/>
            <p:cNvSpPr/>
            <p:nvPr/>
          </p:nvSpPr>
          <p:spPr>
            <a:xfrm>
              <a:off x="3701886" y="2078342"/>
              <a:ext cx="10418" cy="7421"/>
            </a:xfrm>
            <a:custGeom>
              <a:avLst/>
              <a:gdLst/>
              <a:ahLst/>
              <a:cxnLst/>
              <a:rect l="l" t="t" r="r" b="b"/>
              <a:pathLst>
                <a:path w="219" h="156" extrusionOk="0">
                  <a:moveTo>
                    <a:pt x="2" y="57"/>
                  </a:moveTo>
                  <a:lnTo>
                    <a:pt x="40" y="65"/>
                  </a:lnTo>
                  <a:lnTo>
                    <a:pt x="49" y="91"/>
                  </a:lnTo>
                  <a:lnTo>
                    <a:pt x="63" y="108"/>
                  </a:lnTo>
                  <a:lnTo>
                    <a:pt x="57" y="131"/>
                  </a:lnTo>
                  <a:lnTo>
                    <a:pt x="68" y="155"/>
                  </a:lnTo>
                  <a:lnTo>
                    <a:pt x="97" y="144"/>
                  </a:lnTo>
                  <a:lnTo>
                    <a:pt x="100" y="108"/>
                  </a:lnTo>
                  <a:lnTo>
                    <a:pt x="132" y="121"/>
                  </a:lnTo>
                  <a:lnTo>
                    <a:pt x="172" y="114"/>
                  </a:lnTo>
                  <a:lnTo>
                    <a:pt x="191" y="118"/>
                  </a:lnTo>
                  <a:lnTo>
                    <a:pt x="219" y="89"/>
                  </a:lnTo>
                  <a:lnTo>
                    <a:pt x="194" y="56"/>
                  </a:lnTo>
                  <a:lnTo>
                    <a:pt x="130" y="44"/>
                  </a:lnTo>
                  <a:lnTo>
                    <a:pt x="93" y="8"/>
                  </a:lnTo>
                  <a:lnTo>
                    <a:pt x="48" y="1"/>
                  </a:lnTo>
                  <a:lnTo>
                    <a:pt x="42" y="29"/>
                  </a:lnTo>
                  <a:cubicBezTo>
                    <a:pt x="42" y="29"/>
                    <a:pt x="1" y="56"/>
                    <a:pt x="2" y="57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7"/>
            <p:cNvSpPr/>
            <p:nvPr/>
          </p:nvSpPr>
          <p:spPr>
            <a:xfrm>
              <a:off x="3729666" y="2077010"/>
              <a:ext cx="1570" cy="2141"/>
            </a:xfrm>
            <a:custGeom>
              <a:avLst/>
              <a:gdLst/>
              <a:ahLst/>
              <a:cxnLst/>
              <a:rect l="l" t="t" r="r" b="b"/>
              <a:pathLst>
                <a:path w="33" h="45" extrusionOk="0">
                  <a:moveTo>
                    <a:pt x="0" y="44"/>
                  </a:moveTo>
                  <a:lnTo>
                    <a:pt x="8" y="12"/>
                  </a:lnTo>
                  <a:lnTo>
                    <a:pt x="32" y="1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7"/>
            <p:cNvSpPr/>
            <p:nvPr/>
          </p:nvSpPr>
          <p:spPr>
            <a:xfrm>
              <a:off x="3719962" y="2085002"/>
              <a:ext cx="7516" cy="5518"/>
            </a:xfrm>
            <a:custGeom>
              <a:avLst/>
              <a:gdLst/>
              <a:ahLst/>
              <a:cxnLst/>
              <a:rect l="l" t="t" r="r" b="b"/>
              <a:pathLst>
                <a:path w="158" h="116" extrusionOk="0">
                  <a:moveTo>
                    <a:pt x="1" y="115"/>
                  </a:moveTo>
                  <a:lnTo>
                    <a:pt x="33" y="83"/>
                  </a:lnTo>
                  <a:lnTo>
                    <a:pt x="59" y="36"/>
                  </a:lnTo>
                  <a:lnTo>
                    <a:pt x="97" y="38"/>
                  </a:lnTo>
                  <a:lnTo>
                    <a:pt x="119" y="4"/>
                  </a:lnTo>
                  <a:lnTo>
                    <a:pt x="136" y="0"/>
                  </a:lnTo>
                  <a:lnTo>
                    <a:pt x="157" y="28"/>
                  </a:lnTo>
                  <a:lnTo>
                    <a:pt x="153" y="51"/>
                  </a:lnTo>
                  <a:lnTo>
                    <a:pt x="104" y="74"/>
                  </a:lnTo>
                  <a:lnTo>
                    <a:pt x="63" y="106"/>
                  </a:lnTo>
                  <a:lnTo>
                    <a:pt x="27" y="10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7"/>
            <p:cNvSpPr/>
            <p:nvPr/>
          </p:nvSpPr>
          <p:spPr>
            <a:xfrm>
              <a:off x="3705453" y="2093231"/>
              <a:ext cx="16459" cy="12416"/>
            </a:xfrm>
            <a:custGeom>
              <a:avLst/>
              <a:gdLst/>
              <a:ahLst/>
              <a:cxnLst/>
              <a:rect l="l" t="t" r="r" b="b"/>
              <a:pathLst>
                <a:path w="346" h="261" extrusionOk="0">
                  <a:moveTo>
                    <a:pt x="116" y="256"/>
                  </a:moveTo>
                  <a:lnTo>
                    <a:pt x="214" y="177"/>
                  </a:lnTo>
                  <a:lnTo>
                    <a:pt x="234" y="142"/>
                  </a:lnTo>
                  <a:lnTo>
                    <a:pt x="259" y="142"/>
                  </a:lnTo>
                  <a:lnTo>
                    <a:pt x="302" y="100"/>
                  </a:lnTo>
                  <a:lnTo>
                    <a:pt x="345" y="64"/>
                  </a:lnTo>
                  <a:lnTo>
                    <a:pt x="342" y="14"/>
                  </a:lnTo>
                  <a:lnTo>
                    <a:pt x="317" y="0"/>
                  </a:lnTo>
                  <a:lnTo>
                    <a:pt x="278" y="10"/>
                  </a:lnTo>
                  <a:lnTo>
                    <a:pt x="268" y="51"/>
                  </a:lnTo>
                  <a:lnTo>
                    <a:pt x="246" y="51"/>
                  </a:lnTo>
                  <a:lnTo>
                    <a:pt x="200" y="100"/>
                  </a:lnTo>
                  <a:lnTo>
                    <a:pt x="161" y="117"/>
                  </a:lnTo>
                  <a:lnTo>
                    <a:pt x="95" y="115"/>
                  </a:lnTo>
                  <a:lnTo>
                    <a:pt x="57" y="136"/>
                  </a:lnTo>
                  <a:lnTo>
                    <a:pt x="38" y="177"/>
                  </a:lnTo>
                  <a:lnTo>
                    <a:pt x="1" y="204"/>
                  </a:lnTo>
                  <a:lnTo>
                    <a:pt x="16" y="260"/>
                  </a:lnTo>
                  <a:lnTo>
                    <a:pt x="35" y="245"/>
                  </a:lnTo>
                  <a:lnTo>
                    <a:pt x="84" y="25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7"/>
            <p:cNvSpPr/>
            <p:nvPr/>
          </p:nvSpPr>
          <p:spPr>
            <a:xfrm>
              <a:off x="3730094" y="2095990"/>
              <a:ext cx="6660" cy="7564"/>
            </a:xfrm>
            <a:custGeom>
              <a:avLst/>
              <a:gdLst/>
              <a:ahLst/>
              <a:cxnLst/>
              <a:rect l="l" t="t" r="r" b="b"/>
              <a:pathLst>
                <a:path w="140" h="159" extrusionOk="0">
                  <a:moveTo>
                    <a:pt x="14" y="151"/>
                  </a:moveTo>
                  <a:lnTo>
                    <a:pt x="0" y="76"/>
                  </a:lnTo>
                  <a:lnTo>
                    <a:pt x="19" y="55"/>
                  </a:lnTo>
                  <a:lnTo>
                    <a:pt x="44" y="1"/>
                  </a:lnTo>
                  <a:lnTo>
                    <a:pt x="72" y="6"/>
                  </a:lnTo>
                  <a:lnTo>
                    <a:pt x="130" y="12"/>
                  </a:lnTo>
                  <a:lnTo>
                    <a:pt x="140" y="69"/>
                  </a:lnTo>
                  <a:lnTo>
                    <a:pt x="117" y="112"/>
                  </a:lnTo>
                  <a:lnTo>
                    <a:pt x="85" y="116"/>
                  </a:lnTo>
                  <a:lnTo>
                    <a:pt x="53" y="15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7"/>
            <p:cNvSpPr/>
            <p:nvPr/>
          </p:nvSpPr>
          <p:spPr>
            <a:xfrm>
              <a:off x="3742795" y="2114447"/>
              <a:ext cx="3901" cy="10085"/>
            </a:xfrm>
            <a:custGeom>
              <a:avLst/>
              <a:gdLst/>
              <a:ahLst/>
              <a:cxnLst/>
              <a:rect l="l" t="t" r="r" b="b"/>
              <a:pathLst>
                <a:path w="82" h="212" extrusionOk="0">
                  <a:moveTo>
                    <a:pt x="82" y="185"/>
                  </a:moveTo>
                  <a:lnTo>
                    <a:pt x="72" y="110"/>
                  </a:lnTo>
                  <a:lnTo>
                    <a:pt x="82" y="40"/>
                  </a:lnTo>
                  <a:lnTo>
                    <a:pt x="57" y="1"/>
                  </a:lnTo>
                  <a:lnTo>
                    <a:pt x="31" y="8"/>
                  </a:lnTo>
                  <a:lnTo>
                    <a:pt x="27" y="51"/>
                  </a:lnTo>
                  <a:lnTo>
                    <a:pt x="1" y="104"/>
                  </a:lnTo>
                  <a:lnTo>
                    <a:pt x="8" y="151"/>
                  </a:lnTo>
                  <a:lnTo>
                    <a:pt x="27" y="176"/>
                  </a:lnTo>
                  <a:lnTo>
                    <a:pt x="35" y="211"/>
                  </a:lnTo>
                  <a:lnTo>
                    <a:pt x="61" y="19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7"/>
            <p:cNvSpPr/>
            <p:nvPr/>
          </p:nvSpPr>
          <p:spPr>
            <a:xfrm>
              <a:off x="3747980" y="2116778"/>
              <a:ext cx="2236" cy="4805"/>
            </a:xfrm>
            <a:custGeom>
              <a:avLst/>
              <a:gdLst/>
              <a:ahLst/>
              <a:cxnLst/>
              <a:rect l="l" t="t" r="r" b="b"/>
              <a:pathLst>
                <a:path w="47" h="101" extrusionOk="0">
                  <a:moveTo>
                    <a:pt x="12" y="98"/>
                  </a:moveTo>
                  <a:lnTo>
                    <a:pt x="1" y="59"/>
                  </a:lnTo>
                  <a:lnTo>
                    <a:pt x="16" y="1"/>
                  </a:lnTo>
                  <a:lnTo>
                    <a:pt x="31" y="49"/>
                  </a:lnTo>
                  <a:lnTo>
                    <a:pt x="46" y="78"/>
                  </a:lnTo>
                  <a:lnTo>
                    <a:pt x="31" y="10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7"/>
            <p:cNvSpPr/>
            <p:nvPr/>
          </p:nvSpPr>
          <p:spPr>
            <a:xfrm>
              <a:off x="3751120" y="2123485"/>
              <a:ext cx="1570" cy="2997"/>
            </a:xfrm>
            <a:custGeom>
              <a:avLst/>
              <a:gdLst/>
              <a:ahLst/>
              <a:cxnLst/>
              <a:rect l="l" t="t" r="r" b="b"/>
              <a:pathLst>
                <a:path w="33" h="63" extrusionOk="0">
                  <a:moveTo>
                    <a:pt x="18" y="63"/>
                  </a:moveTo>
                  <a:lnTo>
                    <a:pt x="1" y="35"/>
                  </a:lnTo>
                  <a:lnTo>
                    <a:pt x="18" y="1"/>
                  </a:lnTo>
                  <a:lnTo>
                    <a:pt x="31" y="10"/>
                  </a:lnTo>
                  <a:lnTo>
                    <a:pt x="33" y="5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7"/>
            <p:cNvSpPr/>
            <p:nvPr/>
          </p:nvSpPr>
          <p:spPr>
            <a:xfrm>
              <a:off x="3743414" y="2129479"/>
              <a:ext cx="11988" cy="9799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10" y="42"/>
                  </a:moveTo>
                  <a:lnTo>
                    <a:pt x="1" y="61"/>
                  </a:lnTo>
                  <a:lnTo>
                    <a:pt x="14" y="108"/>
                  </a:lnTo>
                  <a:lnTo>
                    <a:pt x="25" y="170"/>
                  </a:lnTo>
                  <a:lnTo>
                    <a:pt x="46" y="185"/>
                  </a:lnTo>
                  <a:lnTo>
                    <a:pt x="74" y="174"/>
                  </a:lnTo>
                  <a:lnTo>
                    <a:pt x="121" y="187"/>
                  </a:lnTo>
                  <a:lnTo>
                    <a:pt x="146" y="198"/>
                  </a:lnTo>
                  <a:lnTo>
                    <a:pt x="187" y="191"/>
                  </a:lnTo>
                  <a:lnTo>
                    <a:pt x="234" y="206"/>
                  </a:lnTo>
                  <a:lnTo>
                    <a:pt x="251" y="172"/>
                  </a:lnTo>
                  <a:lnTo>
                    <a:pt x="236" y="144"/>
                  </a:lnTo>
                  <a:lnTo>
                    <a:pt x="240" y="91"/>
                  </a:lnTo>
                  <a:lnTo>
                    <a:pt x="189" y="87"/>
                  </a:lnTo>
                  <a:lnTo>
                    <a:pt x="167" y="52"/>
                  </a:lnTo>
                  <a:lnTo>
                    <a:pt x="127" y="46"/>
                  </a:lnTo>
                  <a:lnTo>
                    <a:pt x="108" y="57"/>
                  </a:lnTo>
                  <a:lnTo>
                    <a:pt x="108" y="29"/>
                  </a:lnTo>
                  <a:lnTo>
                    <a:pt x="105" y="1"/>
                  </a:lnTo>
                  <a:lnTo>
                    <a:pt x="86" y="8"/>
                  </a:lnTo>
                  <a:lnTo>
                    <a:pt x="67" y="38"/>
                  </a:lnTo>
                  <a:lnTo>
                    <a:pt x="42" y="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7"/>
            <p:cNvSpPr/>
            <p:nvPr/>
          </p:nvSpPr>
          <p:spPr>
            <a:xfrm>
              <a:off x="3679576" y="2219956"/>
              <a:ext cx="3568" cy="1808"/>
            </a:xfrm>
            <a:custGeom>
              <a:avLst/>
              <a:gdLst/>
              <a:ahLst/>
              <a:cxnLst/>
              <a:rect l="l" t="t" r="r" b="b"/>
              <a:pathLst>
                <a:path w="75" h="38" extrusionOk="0">
                  <a:moveTo>
                    <a:pt x="1" y="32"/>
                  </a:moveTo>
                  <a:lnTo>
                    <a:pt x="57" y="38"/>
                  </a:lnTo>
                  <a:lnTo>
                    <a:pt x="74" y="25"/>
                  </a:lnTo>
                  <a:lnTo>
                    <a:pt x="52" y="0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7"/>
            <p:cNvSpPr/>
            <p:nvPr/>
          </p:nvSpPr>
          <p:spPr>
            <a:xfrm>
              <a:off x="3643613" y="2161350"/>
              <a:ext cx="3235" cy="2141"/>
            </a:xfrm>
            <a:custGeom>
              <a:avLst/>
              <a:gdLst/>
              <a:ahLst/>
              <a:cxnLst/>
              <a:rect l="l" t="t" r="r" b="b"/>
              <a:pathLst>
                <a:path w="68" h="45" extrusionOk="0">
                  <a:moveTo>
                    <a:pt x="0" y="10"/>
                  </a:moveTo>
                  <a:lnTo>
                    <a:pt x="40" y="39"/>
                  </a:lnTo>
                  <a:lnTo>
                    <a:pt x="66" y="44"/>
                  </a:lnTo>
                  <a:lnTo>
                    <a:pt x="68" y="25"/>
                  </a:lnTo>
                  <a:lnTo>
                    <a:pt x="40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7"/>
            <p:cNvSpPr/>
            <p:nvPr/>
          </p:nvSpPr>
          <p:spPr>
            <a:xfrm>
              <a:off x="3630151" y="2162112"/>
              <a:ext cx="9990" cy="13462"/>
            </a:xfrm>
            <a:custGeom>
              <a:avLst/>
              <a:gdLst/>
              <a:ahLst/>
              <a:cxnLst/>
              <a:rect l="l" t="t" r="r" b="b"/>
              <a:pathLst>
                <a:path w="210" h="283" extrusionOk="0">
                  <a:moveTo>
                    <a:pt x="116" y="280"/>
                  </a:moveTo>
                  <a:lnTo>
                    <a:pt x="116" y="247"/>
                  </a:lnTo>
                  <a:lnTo>
                    <a:pt x="89" y="216"/>
                  </a:lnTo>
                  <a:lnTo>
                    <a:pt x="40" y="190"/>
                  </a:lnTo>
                  <a:lnTo>
                    <a:pt x="48" y="158"/>
                  </a:lnTo>
                  <a:lnTo>
                    <a:pt x="33" y="111"/>
                  </a:lnTo>
                  <a:lnTo>
                    <a:pt x="1" y="87"/>
                  </a:lnTo>
                  <a:lnTo>
                    <a:pt x="4" y="19"/>
                  </a:lnTo>
                  <a:lnTo>
                    <a:pt x="20" y="0"/>
                  </a:lnTo>
                  <a:lnTo>
                    <a:pt x="35" y="53"/>
                  </a:lnTo>
                  <a:lnTo>
                    <a:pt x="82" y="72"/>
                  </a:lnTo>
                  <a:lnTo>
                    <a:pt x="91" y="105"/>
                  </a:lnTo>
                  <a:lnTo>
                    <a:pt x="121" y="128"/>
                  </a:lnTo>
                  <a:lnTo>
                    <a:pt x="121" y="201"/>
                  </a:lnTo>
                  <a:lnTo>
                    <a:pt x="174" y="228"/>
                  </a:lnTo>
                  <a:lnTo>
                    <a:pt x="210" y="232"/>
                  </a:lnTo>
                  <a:lnTo>
                    <a:pt x="202" y="282"/>
                  </a:lnTo>
                  <a:lnTo>
                    <a:pt x="151" y="27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7"/>
            <p:cNvSpPr/>
            <p:nvPr/>
          </p:nvSpPr>
          <p:spPr>
            <a:xfrm>
              <a:off x="3621018" y="2164252"/>
              <a:ext cx="3568" cy="10418"/>
            </a:xfrm>
            <a:custGeom>
              <a:avLst/>
              <a:gdLst/>
              <a:ahLst/>
              <a:cxnLst/>
              <a:rect l="l" t="t" r="r" b="b"/>
              <a:pathLst>
                <a:path w="75" h="219" extrusionOk="0">
                  <a:moveTo>
                    <a:pt x="8" y="219"/>
                  </a:moveTo>
                  <a:lnTo>
                    <a:pt x="12" y="173"/>
                  </a:lnTo>
                  <a:lnTo>
                    <a:pt x="1" y="145"/>
                  </a:lnTo>
                  <a:lnTo>
                    <a:pt x="10" y="111"/>
                  </a:lnTo>
                  <a:lnTo>
                    <a:pt x="10" y="42"/>
                  </a:lnTo>
                  <a:lnTo>
                    <a:pt x="27" y="0"/>
                  </a:lnTo>
                  <a:lnTo>
                    <a:pt x="59" y="2"/>
                  </a:lnTo>
                  <a:lnTo>
                    <a:pt x="68" y="45"/>
                  </a:lnTo>
                  <a:lnTo>
                    <a:pt x="48" y="60"/>
                  </a:lnTo>
                  <a:lnTo>
                    <a:pt x="52" y="91"/>
                  </a:lnTo>
                  <a:lnTo>
                    <a:pt x="74" y="126"/>
                  </a:lnTo>
                  <a:lnTo>
                    <a:pt x="38" y="21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7"/>
            <p:cNvSpPr/>
            <p:nvPr/>
          </p:nvSpPr>
          <p:spPr>
            <a:xfrm>
              <a:off x="3620114" y="2116493"/>
              <a:ext cx="4805" cy="2949"/>
            </a:xfrm>
            <a:custGeom>
              <a:avLst/>
              <a:gdLst/>
              <a:ahLst/>
              <a:cxnLst/>
              <a:rect l="l" t="t" r="r" b="b"/>
              <a:pathLst>
                <a:path w="101" h="62" extrusionOk="0">
                  <a:moveTo>
                    <a:pt x="5" y="3"/>
                  </a:moveTo>
                  <a:lnTo>
                    <a:pt x="1" y="50"/>
                  </a:lnTo>
                  <a:lnTo>
                    <a:pt x="14" y="61"/>
                  </a:lnTo>
                  <a:lnTo>
                    <a:pt x="69" y="61"/>
                  </a:lnTo>
                  <a:lnTo>
                    <a:pt x="101" y="29"/>
                  </a:lnTo>
                  <a:lnTo>
                    <a:pt x="93" y="8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7"/>
            <p:cNvSpPr/>
            <p:nvPr/>
          </p:nvSpPr>
          <p:spPr>
            <a:xfrm>
              <a:off x="3620828" y="2107122"/>
              <a:ext cx="5899" cy="8705"/>
            </a:xfrm>
            <a:custGeom>
              <a:avLst/>
              <a:gdLst/>
              <a:ahLst/>
              <a:cxnLst/>
              <a:rect l="l" t="t" r="r" b="b"/>
              <a:pathLst>
                <a:path w="124" h="183" extrusionOk="0">
                  <a:moveTo>
                    <a:pt x="1" y="179"/>
                  </a:moveTo>
                  <a:lnTo>
                    <a:pt x="25" y="134"/>
                  </a:lnTo>
                  <a:lnTo>
                    <a:pt x="24" y="83"/>
                  </a:lnTo>
                  <a:lnTo>
                    <a:pt x="82" y="32"/>
                  </a:lnTo>
                  <a:lnTo>
                    <a:pt x="118" y="0"/>
                  </a:lnTo>
                  <a:lnTo>
                    <a:pt x="123" y="15"/>
                  </a:lnTo>
                  <a:lnTo>
                    <a:pt x="123" y="68"/>
                  </a:lnTo>
                  <a:lnTo>
                    <a:pt x="114" y="119"/>
                  </a:lnTo>
                  <a:lnTo>
                    <a:pt x="114" y="168"/>
                  </a:lnTo>
                  <a:lnTo>
                    <a:pt x="71" y="18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7"/>
            <p:cNvSpPr/>
            <p:nvPr/>
          </p:nvSpPr>
          <p:spPr>
            <a:xfrm>
              <a:off x="3502190" y="2088284"/>
              <a:ext cx="2188" cy="2949"/>
            </a:xfrm>
            <a:custGeom>
              <a:avLst/>
              <a:gdLst/>
              <a:ahLst/>
              <a:cxnLst/>
              <a:rect l="l" t="t" r="r" b="b"/>
              <a:pathLst>
                <a:path w="46" h="62" extrusionOk="0">
                  <a:moveTo>
                    <a:pt x="16" y="61"/>
                  </a:moveTo>
                  <a:lnTo>
                    <a:pt x="46" y="46"/>
                  </a:lnTo>
                  <a:lnTo>
                    <a:pt x="46" y="1"/>
                  </a:lnTo>
                  <a:lnTo>
                    <a:pt x="1" y="1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7"/>
            <p:cNvSpPr/>
            <p:nvPr/>
          </p:nvSpPr>
          <p:spPr>
            <a:xfrm>
              <a:off x="3402437" y="2061979"/>
              <a:ext cx="3187" cy="1189"/>
            </a:xfrm>
            <a:custGeom>
              <a:avLst/>
              <a:gdLst/>
              <a:ahLst/>
              <a:cxnLst/>
              <a:rect l="l" t="t" r="r" b="b"/>
              <a:pathLst>
                <a:path w="67" h="25" extrusionOk="0">
                  <a:moveTo>
                    <a:pt x="4" y="25"/>
                  </a:moveTo>
                  <a:lnTo>
                    <a:pt x="29" y="0"/>
                  </a:lnTo>
                  <a:lnTo>
                    <a:pt x="67" y="0"/>
                  </a:lnTo>
                  <a:lnTo>
                    <a:pt x="35" y="23"/>
                  </a:lnTo>
                  <a:cubicBezTo>
                    <a:pt x="35" y="23"/>
                    <a:pt x="1" y="25"/>
                    <a:pt x="4" y="25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3394493" y="2065308"/>
              <a:ext cx="2711" cy="1475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0" y="30"/>
                  </a:moveTo>
                  <a:lnTo>
                    <a:pt x="57" y="28"/>
                  </a:lnTo>
                  <a:lnTo>
                    <a:pt x="49" y="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3397871" y="2073538"/>
              <a:ext cx="1142" cy="2093"/>
            </a:xfrm>
            <a:custGeom>
              <a:avLst/>
              <a:gdLst/>
              <a:ahLst/>
              <a:cxnLst/>
              <a:rect l="l" t="t" r="r" b="b"/>
              <a:pathLst>
                <a:path w="24" h="44" extrusionOk="0">
                  <a:moveTo>
                    <a:pt x="4" y="42"/>
                  </a:moveTo>
                  <a:lnTo>
                    <a:pt x="1" y="12"/>
                  </a:lnTo>
                  <a:lnTo>
                    <a:pt x="10" y="0"/>
                  </a:lnTo>
                  <a:lnTo>
                    <a:pt x="23" y="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3396015" y="2073443"/>
              <a:ext cx="2283" cy="3187"/>
            </a:xfrm>
            <a:custGeom>
              <a:avLst/>
              <a:gdLst/>
              <a:ahLst/>
              <a:cxnLst/>
              <a:rect l="l" t="t" r="r" b="b"/>
              <a:pathLst>
                <a:path w="48" h="67" extrusionOk="0">
                  <a:moveTo>
                    <a:pt x="47" y="66"/>
                  </a:moveTo>
                  <a:lnTo>
                    <a:pt x="13" y="0"/>
                  </a:lnTo>
                  <a:lnTo>
                    <a:pt x="0" y="23"/>
                  </a:lnTo>
                  <a:lnTo>
                    <a:pt x="19" y="4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3402104" y="2081244"/>
              <a:ext cx="4139" cy="4424"/>
            </a:xfrm>
            <a:custGeom>
              <a:avLst/>
              <a:gdLst/>
              <a:ahLst/>
              <a:cxnLst/>
              <a:rect l="l" t="t" r="r" b="b"/>
              <a:pathLst>
                <a:path w="87" h="93" extrusionOk="0">
                  <a:moveTo>
                    <a:pt x="0" y="21"/>
                  </a:moveTo>
                  <a:lnTo>
                    <a:pt x="21" y="85"/>
                  </a:lnTo>
                  <a:lnTo>
                    <a:pt x="42" y="92"/>
                  </a:lnTo>
                  <a:lnTo>
                    <a:pt x="77" y="47"/>
                  </a:lnTo>
                  <a:lnTo>
                    <a:pt x="62" y="28"/>
                  </a:lnTo>
                  <a:lnTo>
                    <a:pt x="87" y="0"/>
                  </a:lnTo>
                  <a:lnTo>
                    <a:pt x="57" y="0"/>
                  </a:lnTo>
                  <a:lnTo>
                    <a:pt x="40" y="30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3397966" y="2087143"/>
              <a:ext cx="4091" cy="9895"/>
            </a:xfrm>
            <a:custGeom>
              <a:avLst/>
              <a:gdLst/>
              <a:ahLst/>
              <a:cxnLst/>
              <a:rect l="l" t="t" r="r" b="b"/>
              <a:pathLst>
                <a:path w="86" h="208" extrusionOk="0">
                  <a:moveTo>
                    <a:pt x="16" y="207"/>
                  </a:moveTo>
                  <a:lnTo>
                    <a:pt x="1" y="125"/>
                  </a:lnTo>
                  <a:lnTo>
                    <a:pt x="23" y="96"/>
                  </a:lnTo>
                  <a:lnTo>
                    <a:pt x="27" y="59"/>
                  </a:lnTo>
                  <a:lnTo>
                    <a:pt x="61" y="0"/>
                  </a:lnTo>
                  <a:lnTo>
                    <a:pt x="76" y="29"/>
                  </a:lnTo>
                  <a:lnTo>
                    <a:pt x="65" y="63"/>
                  </a:lnTo>
                  <a:lnTo>
                    <a:pt x="85" y="83"/>
                  </a:lnTo>
                  <a:lnTo>
                    <a:pt x="70" y="111"/>
                  </a:lnTo>
                  <a:lnTo>
                    <a:pt x="85" y="143"/>
                  </a:lnTo>
                  <a:lnTo>
                    <a:pt x="51" y="162"/>
                  </a:lnTo>
                  <a:lnTo>
                    <a:pt x="40" y="19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3489822" y="2038955"/>
              <a:ext cx="1237" cy="2474"/>
            </a:xfrm>
            <a:custGeom>
              <a:avLst/>
              <a:gdLst/>
              <a:ahLst/>
              <a:cxnLst/>
              <a:rect l="l" t="t" r="r" b="b"/>
              <a:pathLst>
                <a:path w="26" h="52" extrusionOk="0">
                  <a:moveTo>
                    <a:pt x="1" y="44"/>
                  </a:moveTo>
                  <a:lnTo>
                    <a:pt x="1" y="20"/>
                  </a:lnTo>
                  <a:lnTo>
                    <a:pt x="18" y="1"/>
                  </a:lnTo>
                  <a:lnTo>
                    <a:pt x="25" y="23"/>
                  </a:lnTo>
                  <a:lnTo>
                    <a:pt x="16" y="5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3518839" y="2015075"/>
              <a:ext cx="3901" cy="7468"/>
            </a:xfrm>
            <a:custGeom>
              <a:avLst/>
              <a:gdLst/>
              <a:ahLst/>
              <a:cxnLst/>
              <a:rect l="l" t="t" r="r" b="b"/>
              <a:pathLst>
                <a:path w="82" h="157" extrusionOk="0">
                  <a:moveTo>
                    <a:pt x="29" y="156"/>
                  </a:moveTo>
                  <a:lnTo>
                    <a:pt x="18" y="92"/>
                  </a:lnTo>
                  <a:lnTo>
                    <a:pt x="1" y="73"/>
                  </a:lnTo>
                  <a:lnTo>
                    <a:pt x="14" y="13"/>
                  </a:lnTo>
                  <a:lnTo>
                    <a:pt x="44" y="0"/>
                  </a:lnTo>
                  <a:lnTo>
                    <a:pt x="61" y="23"/>
                  </a:lnTo>
                  <a:lnTo>
                    <a:pt x="57" y="47"/>
                  </a:lnTo>
                  <a:lnTo>
                    <a:pt x="82" y="73"/>
                  </a:lnTo>
                  <a:lnTo>
                    <a:pt x="55" y="104"/>
                  </a:lnTo>
                  <a:lnTo>
                    <a:pt x="52" y="15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3347542" y="1903764"/>
              <a:ext cx="161786" cy="157837"/>
            </a:xfrm>
            <a:custGeom>
              <a:avLst/>
              <a:gdLst/>
              <a:ahLst/>
              <a:cxnLst/>
              <a:rect l="l" t="t" r="r" b="b"/>
              <a:pathLst>
                <a:path w="3401" h="3318" extrusionOk="0">
                  <a:moveTo>
                    <a:pt x="2913" y="3274"/>
                  </a:moveTo>
                  <a:lnTo>
                    <a:pt x="2918" y="3255"/>
                  </a:lnTo>
                  <a:lnTo>
                    <a:pt x="2909" y="3225"/>
                  </a:lnTo>
                  <a:lnTo>
                    <a:pt x="2941" y="3191"/>
                  </a:lnTo>
                  <a:lnTo>
                    <a:pt x="2941" y="3168"/>
                  </a:lnTo>
                  <a:lnTo>
                    <a:pt x="2966" y="3138"/>
                  </a:lnTo>
                  <a:lnTo>
                    <a:pt x="2962" y="3104"/>
                  </a:lnTo>
                  <a:lnTo>
                    <a:pt x="2922" y="3104"/>
                  </a:lnTo>
                  <a:lnTo>
                    <a:pt x="2913" y="3065"/>
                  </a:lnTo>
                  <a:lnTo>
                    <a:pt x="2930" y="3023"/>
                  </a:lnTo>
                  <a:lnTo>
                    <a:pt x="2969" y="3016"/>
                  </a:lnTo>
                  <a:lnTo>
                    <a:pt x="2973" y="2973"/>
                  </a:lnTo>
                  <a:lnTo>
                    <a:pt x="2922" y="2944"/>
                  </a:lnTo>
                  <a:lnTo>
                    <a:pt x="2890" y="2956"/>
                  </a:lnTo>
                  <a:lnTo>
                    <a:pt x="2885" y="2988"/>
                  </a:lnTo>
                  <a:lnTo>
                    <a:pt x="2868" y="3006"/>
                  </a:lnTo>
                  <a:lnTo>
                    <a:pt x="2838" y="2988"/>
                  </a:lnTo>
                  <a:lnTo>
                    <a:pt x="2775" y="2986"/>
                  </a:lnTo>
                  <a:lnTo>
                    <a:pt x="2713" y="3048"/>
                  </a:lnTo>
                  <a:lnTo>
                    <a:pt x="2664" y="3082"/>
                  </a:lnTo>
                  <a:lnTo>
                    <a:pt x="2666" y="3059"/>
                  </a:lnTo>
                  <a:lnTo>
                    <a:pt x="2721" y="3023"/>
                  </a:lnTo>
                  <a:lnTo>
                    <a:pt x="2749" y="2988"/>
                  </a:lnTo>
                  <a:lnTo>
                    <a:pt x="2747" y="2929"/>
                  </a:lnTo>
                  <a:lnTo>
                    <a:pt x="2726" y="2963"/>
                  </a:lnTo>
                  <a:lnTo>
                    <a:pt x="2704" y="2952"/>
                  </a:lnTo>
                  <a:lnTo>
                    <a:pt x="2702" y="2912"/>
                  </a:lnTo>
                  <a:lnTo>
                    <a:pt x="2745" y="2880"/>
                  </a:lnTo>
                  <a:lnTo>
                    <a:pt x="2711" y="2816"/>
                  </a:lnTo>
                  <a:lnTo>
                    <a:pt x="2742" y="2777"/>
                  </a:lnTo>
                  <a:lnTo>
                    <a:pt x="2777" y="2779"/>
                  </a:lnTo>
                  <a:lnTo>
                    <a:pt x="2770" y="2807"/>
                  </a:lnTo>
                  <a:lnTo>
                    <a:pt x="2792" y="2878"/>
                  </a:lnTo>
                  <a:lnTo>
                    <a:pt x="2824" y="2912"/>
                  </a:lnTo>
                  <a:lnTo>
                    <a:pt x="2849" y="2901"/>
                  </a:lnTo>
                  <a:lnTo>
                    <a:pt x="2902" y="2899"/>
                  </a:lnTo>
                  <a:lnTo>
                    <a:pt x="2926" y="2841"/>
                  </a:lnTo>
                  <a:lnTo>
                    <a:pt x="2898" y="2816"/>
                  </a:lnTo>
                  <a:lnTo>
                    <a:pt x="2900" y="2796"/>
                  </a:lnTo>
                  <a:lnTo>
                    <a:pt x="2935" y="2794"/>
                  </a:lnTo>
                  <a:lnTo>
                    <a:pt x="2950" y="2813"/>
                  </a:lnTo>
                  <a:lnTo>
                    <a:pt x="2977" y="2805"/>
                  </a:lnTo>
                  <a:lnTo>
                    <a:pt x="3018" y="2765"/>
                  </a:lnTo>
                  <a:lnTo>
                    <a:pt x="3035" y="2713"/>
                  </a:lnTo>
                  <a:lnTo>
                    <a:pt x="3045" y="2758"/>
                  </a:lnTo>
                  <a:lnTo>
                    <a:pt x="3063" y="2760"/>
                  </a:lnTo>
                  <a:lnTo>
                    <a:pt x="3107" y="2720"/>
                  </a:lnTo>
                  <a:lnTo>
                    <a:pt x="3069" y="2801"/>
                  </a:lnTo>
                  <a:lnTo>
                    <a:pt x="3073" y="2867"/>
                  </a:lnTo>
                  <a:lnTo>
                    <a:pt x="3092" y="2856"/>
                  </a:lnTo>
                  <a:lnTo>
                    <a:pt x="3114" y="2869"/>
                  </a:lnTo>
                  <a:lnTo>
                    <a:pt x="3092" y="2909"/>
                  </a:lnTo>
                  <a:lnTo>
                    <a:pt x="3124" y="2909"/>
                  </a:lnTo>
                  <a:lnTo>
                    <a:pt x="3146" y="2854"/>
                  </a:lnTo>
                  <a:lnTo>
                    <a:pt x="3173" y="2835"/>
                  </a:lnTo>
                  <a:lnTo>
                    <a:pt x="3212" y="2760"/>
                  </a:lnTo>
                  <a:lnTo>
                    <a:pt x="3244" y="2745"/>
                  </a:lnTo>
                  <a:lnTo>
                    <a:pt x="3233" y="2799"/>
                  </a:lnTo>
                  <a:lnTo>
                    <a:pt x="3191" y="2848"/>
                  </a:lnTo>
                  <a:lnTo>
                    <a:pt x="3203" y="2927"/>
                  </a:lnTo>
                  <a:lnTo>
                    <a:pt x="3240" y="2929"/>
                  </a:lnTo>
                  <a:lnTo>
                    <a:pt x="3271" y="2950"/>
                  </a:lnTo>
                  <a:lnTo>
                    <a:pt x="3293" y="2916"/>
                  </a:lnTo>
                  <a:lnTo>
                    <a:pt x="3351" y="2865"/>
                  </a:lnTo>
                  <a:lnTo>
                    <a:pt x="3370" y="2790"/>
                  </a:lnTo>
                  <a:lnTo>
                    <a:pt x="3395" y="2737"/>
                  </a:lnTo>
                  <a:lnTo>
                    <a:pt x="3382" y="2681"/>
                  </a:lnTo>
                  <a:lnTo>
                    <a:pt x="3400" y="2658"/>
                  </a:lnTo>
                  <a:lnTo>
                    <a:pt x="3393" y="2632"/>
                  </a:lnTo>
                  <a:lnTo>
                    <a:pt x="3363" y="2636"/>
                  </a:lnTo>
                  <a:lnTo>
                    <a:pt x="3335" y="2622"/>
                  </a:lnTo>
                  <a:lnTo>
                    <a:pt x="3304" y="2645"/>
                  </a:lnTo>
                  <a:lnTo>
                    <a:pt x="3304" y="2590"/>
                  </a:lnTo>
                  <a:lnTo>
                    <a:pt x="3327" y="2575"/>
                  </a:lnTo>
                  <a:lnTo>
                    <a:pt x="3312" y="2549"/>
                  </a:lnTo>
                  <a:lnTo>
                    <a:pt x="3263" y="2555"/>
                  </a:lnTo>
                  <a:lnTo>
                    <a:pt x="3257" y="2532"/>
                  </a:lnTo>
                  <a:lnTo>
                    <a:pt x="3210" y="2494"/>
                  </a:lnTo>
                  <a:lnTo>
                    <a:pt x="3208" y="2457"/>
                  </a:lnTo>
                  <a:lnTo>
                    <a:pt x="3173" y="2378"/>
                  </a:lnTo>
                  <a:lnTo>
                    <a:pt x="3167" y="2314"/>
                  </a:lnTo>
                  <a:lnTo>
                    <a:pt x="3191" y="2259"/>
                  </a:lnTo>
                  <a:lnTo>
                    <a:pt x="3167" y="2186"/>
                  </a:lnTo>
                  <a:lnTo>
                    <a:pt x="3137" y="2244"/>
                  </a:lnTo>
                  <a:lnTo>
                    <a:pt x="3141" y="2295"/>
                  </a:lnTo>
                  <a:lnTo>
                    <a:pt x="3103" y="2240"/>
                  </a:lnTo>
                  <a:lnTo>
                    <a:pt x="3048" y="2210"/>
                  </a:lnTo>
                  <a:lnTo>
                    <a:pt x="3033" y="2105"/>
                  </a:lnTo>
                  <a:lnTo>
                    <a:pt x="3001" y="2086"/>
                  </a:lnTo>
                  <a:lnTo>
                    <a:pt x="2992" y="2003"/>
                  </a:lnTo>
                  <a:lnTo>
                    <a:pt x="2956" y="1956"/>
                  </a:lnTo>
                  <a:lnTo>
                    <a:pt x="2956" y="1905"/>
                  </a:lnTo>
                  <a:lnTo>
                    <a:pt x="2937" y="1873"/>
                  </a:lnTo>
                  <a:lnTo>
                    <a:pt x="2937" y="1837"/>
                  </a:lnTo>
                  <a:lnTo>
                    <a:pt x="2988" y="1832"/>
                  </a:lnTo>
                  <a:lnTo>
                    <a:pt x="3005" y="1777"/>
                  </a:lnTo>
                  <a:lnTo>
                    <a:pt x="3039" y="1777"/>
                  </a:lnTo>
                  <a:lnTo>
                    <a:pt x="3048" y="1792"/>
                  </a:lnTo>
                  <a:lnTo>
                    <a:pt x="3082" y="1770"/>
                  </a:lnTo>
                  <a:lnTo>
                    <a:pt x="3084" y="1726"/>
                  </a:lnTo>
                  <a:lnTo>
                    <a:pt x="3129" y="1625"/>
                  </a:lnTo>
                  <a:lnTo>
                    <a:pt x="3129" y="1559"/>
                  </a:lnTo>
                  <a:lnTo>
                    <a:pt x="3141" y="1531"/>
                  </a:lnTo>
                  <a:lnTo>
                    <a:pt x="3105" y="1448"/>
                  </a:lnTo>
                  <a:lnTo>
                    <a:pt x="3122" y="1388"/>
                  </a:lnTo>
                  <a:lnTo>
                    <a:pt x="3154" y="1382"/>
                  </a:lnTo>
                  <a:lnTo>
                    <a:pt x="3158" y="1308"/>
                  </a:lnTo>
                  <a:lnTo>
                    <a:pt x="3210" y="1237"/>
                  </a:lnTo>
                  <a:lnTo>
                    <a:pt x="3216" y="1194"/>
                  </a:lnTo>
                  <a:lnTo>
                    <a:pt x="3244" y="1162"/>
                  </a:lnTo>
                  <a:lnTo>
                    <a:pt x="3244" y="1062"/>
                  </a:lnTo>
                  <a:lnTo>
                    <a:pt x="3274" y="1049"/>
                  </a:lnTo>
                  <a:lnTo>
                    <a:pt x="3274" y="1002"/>
                  </a:lnTo>
                  <a:lnTo>
                    <a:pt x="3331" y="938"/>
                  </a:lnTo>
                  <a:lnTo>
                    <a:pt x="3325" y="881"/>
                  </a:lnTo>
                  <a:lnTo>
                    <a:pt x="3331" y="847"/>
                  </a:lnTo>
                  <a:lnTo>
                    <a:pt x="3365" y="838"/>
                  </a:lnTo>
                  <a:lnTo>
                    <a:pt x="3368" y="787"/>
                  </a:lnTo>
                  <a:lnTo>
                    <a:pt x="3342" y="732"/>
                  </a:lnTo>
                  <a:lnTo>
                    <a:pt x="3350" y="702"/>
                  </a:lnTo>
                  <a:lnTo>
                    <a:pt x="3350" y="663"/>
                  </a:lnTo>
                  <a:lnTo>
                    <a:pt x="3304" y="638"/>
                  </a:lnTo>
                  <a:lnTo>
                    <a:pt x="3282" y="565"/>
                  </a:lnTo>
                  <a:lnTo>
                    <a:pt x="3299" y="540"/>
                  </a:lnTo>
                  <a:lnTo>
                    <a:pt x="3263" y="452"/>
                  </a:lnTo>
                  <a:lnTo>
                    <a:pt x="3218" y="443"/>
                  </a:lnTo>
                  <a:lnTo>
                    <a:pt x="3197" y="422"/>
                  </a:lnTo>
                  <a:lnTo>
                    <a:pt x="3176" y="426"/>
                  </a:lnTo>
                  <a:lnTo>
                    <a:pt x="3167" y="492"/>
                  </a:lnTo>
                  <a:lnTo>
                    <a:pt x="3143" y="490"/>
                  </a:lnTo>
                  <a:lnTo>
                    <a:pt x="3090" y="392"/>
                  </a:lnTo>
                  <a:lnTo>
                    <a:pt x="3056" y="386"/>
                  </a:lnTo>
                  <a:lnTo>
                    <a:pt x="3020" y="345"/>
                  </a:lnTo>
                  <a:lnTo>
                    <a:pt x="2986" y="364"/>
                  </a:lnTo>
                  <a:lnTo>
                    <a:pt x="2996" y="429"/>
                  </a:lnTo>
                  <a:lnTo>
                    <a:pt x="2977" y="441"/>
                  </a:lnTo>
                  <a:lnTo>
                    <a:pt x="2943" y="433"/>
                  </a:lnTo>
                  <a:lnTo>
                    <a:pt x="2917" y="493"/>
                  </a:lnTo>
                  <a:lnTo>
                    <a:pt x="2917" y="525"/>
                  </a:lnTo>
                  <a:lnTo>
                    <a:pt x="2885" y="544"/>
                  </a:lnTo>
                  <a:lnTo>
                    <a:pt x="2843" y="668"/>
                  </a:lnTo>
                  <a:lnTo>
                    <a:pt x="2843" y="721"/>
                  </a:lnTo>
                  <a:lnTo>
                    <a:pt x="2815" y="761"/>
                  </a:lnTo>
                  <a:lnTo>
                    <a:pt x="2813" y="823"/>
                  </a:lnTo>
                  <a:lnTo>
                    <a:pt x="2796" y="838"/>
                  </a:lnTo>
                  <a:lnTo>
                    <a:pt x="2792" y="881"/>
                  </a:lnTo>
                  <a:lnTo>
                    <a:pt x="2755" y="904"/>
                  </a:lnTo>
                  <a:lnTo>
                    <a:pt x="2749" y="1009"/>
                  </a:lnTo>
                  <a:lnTo>
                    <a:pt x="2710" y="1034"/>
                  </a:lnTo>
                  <a:lnTo>
                    <a:pt x="2687" y="1024"/>
                  </a:lnTo>
                  <a:lnTo>
                    <a:pt x="2653" y="1109"/>
                  </a:lnTo>
                  <a:lnTo>
                    <a:pt x="2668" y="1139"/>
                  </a:lnTo>
                  <a:lnTo>
                    <a:pt x="2655" y="1186"/>
                  </a:lnTo>
                  <a:lnTo>
                    <a:pt x="2649" y="1239"/>
                  </a:lnTo>
                  <a:lnTo>
                    <a:pt x="2612" y="1288"/>
                  </a:lnTo>
                  <a:lnTo>
                    <a:pt x="2638" y="1325"/>
                  </a:lnTo>
                  <a:lnTo>
                    <a:pt x="2630" y="1363"/>
                  </a:lnTo>
                  <a:lnTo>
                    <a:pt x="2576" y="1363"/>
                  </a:lnTo>
                  <a:lnTo>
                    <a:pt x="2597" y="1388"/>
                  </a:lnTo>
                  <a:lnTo>
                    <a:pt x="2642" y="1408"/>
                  </a:lnTo>
                  <a:lnTo>
                    <a:pt x="2642" y="1453"/>
                  </a:lnTo>
                  <a:lnTo>
                    <a:pt x="2610" y="1438"/>
                  </a:lnTo>
                  <a:lnTo>
                    <a:pt x="2576" y="1446"/>
                  </a:lnTo>
                  <a:lnTo>
                    <a:pt x="2534" y="1472"/>
                  </a:lnTo>
                  <a:lnTo>
                    <a:pt x="2504" y="1463"/>
                  </a:lnTo>
                  <a:lnTo>
                    <a:pt x="2482" y="1485"/>
                  </a:lnTo>
                  <a:lnTo>
                    <a:pt x="2486" y="1536"/>
                  </a:lnTo>
                  <a:lnTo>
                    <a:pt x="2463" y="1559"/>
                  </a:lnTo>
                  <a:lnTo>
                    <a:pt x="2427" y="1538"/>
                  </a:lnTo>
                  <a:lnTo>
                    <a:pt x="2422" y="1485"/>
                  </a:lnTo>
                  <a:lnTo>
                    <a:pt x="2437" y="1448"/>
                  </a:lnTo>
                  <a:lnTo>
                    <a:pt x="2408" y="1414"/>
                  </a:lnTo>
                  <a:lnTo>
                    <a:pt x="2406" y="1337"/>
                  </a:lnTo>
                  <a:lnTo>
                    <a:pt x="2444" y="1261"/>
                  </a:lnTo>
                  <a:lnTo>
                    <a:pt x="2454" y="1197"/>
                  </a:lnTo>
                  <a:lnTo>
                    <a:pt x="2489" y="1169"/>
                  </a:lnTo>
                  <a:lnTo>
                    <a:pt x="2493" y="1126"/>
                  </a:lnTo>
                  <a:lnTo>
                    <a:pt x="2506" y="1083"/>
                  </a:lnTo>
                  <a:lnTo>
                    <a:pt x="2533" y="975"/>
                  </a:lnTo>
                  <a:lnTo>
                    <a:pt x="2593" y="943"/>
                  </a:lnTo>
                  <a:lnTo>
                    <a:pt x="2598" y="881"/>
                  </a:lnTo>
                  <a:lnTo>
                    <a:pt x="2568" y="889"/>
                  </a:lnTo>
                  <a:lnTo>
                    <a:pt x="2544" y="881"/>
                  </a:lnTo>
                  <a:lnTo>
                    <a:pt x="2548" y="845"/>
                  </a:lnTo>
                  <a:lnTo>
                    <a:pt x="2580" y="810"/>
                  </a:lnTo>
                  <a:lnTo>
                    <a:pt x="2585" y="704"/>
                  </a:lnTo>
                  <a:lnTo>
                    <a:pt x="2557" y="685"/>
                  </a:lnTo>
                  <a:lnTo>
                    <a:pt x="2534" y="625"/>
                  </a:lnTo>
                  <a:lnTo>
                    <a:pt x="2551" y="604"/>
                  </a:lnTo>
                  <a:lnTo>
                    <a:pt x="2555" y="544"/>
                  </a:lnTo>
                  <a:lnTo>
                    <a:pt x="2525" y="539"/>
                  </a:lnTo>
                  <a:lnTo>
                    <a:pt x="2478" y="476"/>
                  </a:lnTo>
                  <a:lnTo>
                    <a:pt x="2405" y="501"/>
                  </a:lnTo>
                  <a:lnTo>
                    <a:pt x="2390" y="556"/>
                  </a:lnTo>
                  <a:lnTo>
                    <a:pt x="2437" y="593"/>
                  </a:lnTo>
                  <a:lnTo>
                    <a:pt x="2435" y="636"/>
                  </a:lnTo>
                  <a:lnTo>
                    <a:pt x="2461" y="668"/>
                  </a:lnTo>
                  <a:lnTo>
                    <a:pt x="2461" y="708"/>
                  </a:lnTo>
                  <a:lnTo>
                    <a:pt x="2427" y="710"/>
                  </a:lnTo>
                  <a:lnTo>
                    <a:pt x="2410" y="661"/>
                  </a:lnTo>
                  <a:lnTo>
                    <a:pt x="2374" y="661"/>
                  </a:lnTo>
                  <a:lnTo>
                    <a:pt x="2358" y="717"/>
                  </a:lnTo>
                  <a:lnTo>
                    <a:pt x="2380" y="731"/>
                  </a:lnTo>
                  <a:lnTo>
                    <a:pt x="2391" y="774"/>
                  </a:lnTo>
                  <a:lnTo>
                    <a:pt x="2410" y="836"/>
                  </a:lnTo>
                  <a:lnTo>
                    <a:pt x="2386" y="855"/>
                  </a:lnTo>
                  <a:lnTo>
                    <a:pt x="2378" y="834"/>
                  </a:lnTo>
                  <a:lnTo>
                    <a:pt x="2356" y="812"/>
                  </a:lnTo>
                  <a:lnTo>
                    <a:pt x="2342" y="872"/>
                  </a:lnTo>
                  <a:lnTo>
                    <a:pt x="2299" y="838"/>
                  </a:lnTo>
                  <a:lnTo>
                    <a:pt x="2299" y="795"/>
                  </a:lnTo>
                  <a:lnTo>
                    <a:pt x="2267" y="800"/>
                  </a:lnTo>
                  <a:lnTo>
                    <a:pt x="2239" y="853"/>
                  </a:lnTo>
                  <a:lnTo>
                    <a:pt x="2220" y="844"/>
                  </a:lnTo>
                  <a:lnTo>
                    <a:pt x="2220" y="789"/>
                  </a:lnTo>
                  <a:lnTo>
                    <a:pt x="2250" y="755"/>
                  </a:lnTo>
                  <a:lnTo>
                    <a:pt x="2237" y="744"/>
                  </a:lnTo>
                  <a:lnTo>
                    <a:pt x="2169" y="770"/>
                  </a:lnTo>
                  <a:lnTo>
                    <a:pt x="2111" y="827"/>
                  </a:lnTo>
                  <a:lnTo>
                    <a:pt x="2077" y="764"/>
                  </a:lnTo>
                  <a:lnTo>
                    <a:pt x="2043" y="768"/>
                  </a:lnTo>
                  <a:lnTo>
                    <a:pt x="2011" y="800"/>
                  </a:lnTo>
                  <a:lnTo>
                    <a:pt x="1953" y="802"/>
                  </a:lnTo>
                  <a:lnTo>
                    <a:pt x="1943" y="774"/>
                  </a:lnTo>
                  <a:lnTo>
                    <a:pt x="1885" y="783"/>
                  </a:lnTo>
                  <a:lnTo>
                    <a:pt x="1861" y="761"/>
                  </a:lnTo>
                  <a:lnTo>
                    <a:pt x="1902" y="725"/>
                  </a:lnTo>
                  <a:lnTo>
                    <a:pt x="1966" y="717"/>
                  </a:lnTo>
                  <a:lnTo>
                    <a:pt x="1998" y="727"/>
                  </a:lnTo>
                  <a:lnTo>
                    <a:pt x="2056" y="714"/>
                  </a:lnTo>
                  <a:lnTo>
                    <a:pt x="2060" y="682"/>
                  </a:lnTo>
                  <a:lnTo>
                    <a:pt x="2092" y="670"/>
                  </a:lnTo>
                  <a:lnTo>
                    <a:pt x="2128" y="682"/>
                  </a:lnTo>
                  <a:lnTo>
                    <a:pt x="2181" y="636"/>
                  </a:lnTo>
                  <a:lnTo>
                    <a:pt x="2181" y="595"/>
                  </a:lnTo>
                  <a:lnTo>
                    <a:pt x="2190" y="565"/>
                  </a:lnTo>
                  <a:lnTo>
                    <a:pt x="2156" y="535"/>
                  </a:lnTo>
                  <a:lnTo>
                    <a:pt x="2113" y="448"/>
                  </a:lnTo>
                  <a:lnTo>
                    <a:pt x="2056" y="431"/>
                  </a:lnTo>
                  <a:lnTo>
                    <a:pt x="2049" y="396"/>
                  </a:lnTo>
                  <a:lnTo>
                    <a:pt x="1970" y="322"/>
                  </a:lnTo>
                  <a:lnTo>
                    <a:pt x="1958" y="296"/>
                  </a:lnTo>
                  <a:lnTo>
                    <a:pt x="1917" y="296"/>
                  </a:lnTo>
                  <a:lnTo>
                    <a:pt x="1861" y="335"/>
                  </a:lnTo>
                  <a:lnTo>
                    <a:pt x="1827" y="339"/>
                  </a:lnTo>
                  <a:lnTo>
                    <a:pt x="1746" y="424"/>
                  </a:lnTo>
                  <a:lnTo>
                    <a:pt x="1766" y="441"/>
                  </a:lnTo>
                  <a:lnTo>
                    <a:pt x="1765" y="475"/>
                  </a:lnTo>
                  <a:lnTo>
                    <a:pt x="1733" y="486"/>
                  </a:lnTo>
                  <a:lnTo>
                    <a:pt x="1697" y="503"/>
                  </a:lnTo>
                  <a:lnTo>
                    <a:pt x="1695" y="480"/>
                  </a:lnTo>
                  <a:lnTo>
                    <a:pt x="1655" y="488"/>
                  </a:lnTo>
                  <a:lnTo>
                    <a:pt x="1620" y="461"/>
                  </a:lnTo>
                  <a:lnTo>
                    <a:pt x="1569" y="465"/>
                  </a:lnTo>
                  <a:lnTo>
                    <a:pt x="1546" y="486"/>
                  </a:lnTo>
                  <a:lnTo>
                    <a:pt x="1495" y="484"/>
                  </a:lnTo>
                  <a:lnTo>
                    <a:pt x="1475" y="465"/>
                  </a:lnTo>
                  <a:lnTo>
                    <a:pt x="1493" y="446"/>
                  </a:lnTo>
                  <a:lnTo>
                    <a:pt x="1567" y="431"/>
                  </a:lnTo>
                  <a:lnTo>
                    <a:pt x="1586" y="386"/>
                  </a:lnTo>
                  <a:lnTo>
                    <a:pt x="1629" y="369"/>
                  </a:lnTo>
                  <a:lnTo>
                    <a:pt x="1659" y="377"/>
                  </a:lnTo>
                  <a:lnTo>
                    <a:pt x="1697" y="326"/>
                  </a:lnTo>
                  <a:lnTo>
                    <a:pt x="1701" y="268"/>
                  </a:lnTo>
                  <a:lnTo>
                    <a:pt x="1721" y="239"/>
                  </a:lnTo>
                  <a:lnTo>
                    <a:pt x="1763" y="239"/>
                  </a:lnTo>
                  <a:lnTo>
                    <a:pt x="1800" y="166"/>
                  </a:lnTo>
                  <a:lnTo>
                    <a:pt x="1795" y="91"/>
                  </a:lnTo>
                  <a:lnTo>
                    <a:pt x="1808" y="49"/>
                  </a:lnTo>
                  <a:lnTo>
                    <a:pt x="1793" y="2"/>
                  </a:lnTo>
                  <a:lnTo>
                    <a:pt x="1750" y="0"/>
                  </a:lnTo>
                  <a:lnTo>
                    <a:pt x="1670" y="25"/>
                  </a:lnTo>
                  <a:lnTo>
                    <a:pt x="1576" y="45"/>
                  </a:lnTo>
                  <a:lnTo>
                    <a:pt x="1478" y="85"/>
                  </a:lnTo>
                  <a:lnTo>
                    <a:pt x="1290" y="115"/>
                  </a:lnTo>
                  <a:lnTo>
                    <a:pt x="1061" y="204"/>
                  </a:lnTo>
                  <a:lnTo>
                    <a:pt x="1000" y="256"/>
                  </a:lnTo>
                  <a:lnTo>
                    <a:pt x="859" y="288"/>
                  </a:lnTo>
                  <a:lnTo>
                    <a:pt x="671" y="377"/>
                  </a:lnTo>
                  <a:lnTo>
                    <a:pt x="607" y="437"/>
                  </a:lnTo>
                  <a:lnTo>
                    <a:pt x="601" y="475"/>
                  </a:lnTo>
                  <a:lnTo>
                    <a:pt x="643" y="478"/>
                  </a:lnTo>
                  <a:lnTo>
                    <a:pt x="669" y="499"/>
                  </a:lnTo>
                  <a:lnTo>
                    <a:pt x="620" y="537"/>
                  </a:lnTo>
                  <a:lnTo>
                    <a:pt x="571" y="537"/>
                  </a:lnTo>
                  <a:lnTo>
                    <a:pt x="490" y="610"/>
                  </a:lnTo>
                  <a:lnTo>
                    <a:pt x="419" y="614"/>
                  </a:lnTo>
                  <a:lnTo>
                    <a:pt x="383" y="644"/>
                  </a:lnTo>
                  <a:lnTo>
                    <a:pt x="370" y="691"/>
                  </a:lnTo>
                  <a:lnTo>
                    <a:pt x="300" y="742"/>
                  </a:lnTo>
                  <a:lnTo>
                    <a:pt x="270" y="781"/>
                  </a:lnTo>
                  <a:lnTo>
                    <a:pt x="268" y="845"/>
                  </a:lnTo>
                  <a:lnTo>
                    <a:pt x="304" y="827"/>
                  </a:lnTo>
                  <a:lnTo>
                    <a:pt x="338" y="857"/>
                  </a:lnTo>
                  <a:lnTo>
                    <a:pt x="319" y="891"/>
                  </a:lnTo>
                  <a:lnTo>
                    <a:pt x="334" y="902"/>
                  </a:lnTo>
                  <a:lnTo>
                    <a:pt x="364" y="896"/>
                  </a:lnTo>
                  <a:lnTo>
                    <a:pt x="409" y="870"/>
                  </a:lnTo>
                  <a:lnTo>
                    <a:pt x="456" y="874"/>
                  </a:lnTo>
                  <a:lnTo>
                    <a:pt x="496" y="900"/>
                  </a:lnTo>
                  <a:lnTo>
                    <a:pt x="481" y="940"/>
                  </a:lnTo>
                  <a:lnTo>
                    <a:pt x="422" y="964"/>
                  </a:lnTo>
                  <a:lnTo>
                    <a:pt x="366" y="932"/>
                  </a:lnTo>
                  <a:lnTo>
                    <a:pt x="326" y="953"/>
                  </a:lnTo>
                  <a:lnTo>
                    <a:pt x="338" y="1000"/>
                  </a:lnTo>
                  <a:lnTo>
                    <a:pt x="426" y="1045"/>
                  </a:lnTo>
                  <a:lnTo>
                    <a:pt x="456" y="1026"/>
                  </a:lnTo>
                  <a:lnTo>
                    <a:pt x="468" y="988"/>
                  </a:lnTo>
                  <a:lnTo>
                    <a:pt x="496" y="987"/>
                  </a:lnTo>
                  <a:lnTo>
                    <a:pt x="513" y="1013"/>
                  </a:lnTo>
                  <a:lnTo>
                    <a:pt x="494" y="1049"/>
                  </a:lnTo>
                  <a:lnTo>
                    <a:pt x="535" y="1045"/>
                  </a:lnTo>
                  <a:lnTo>
                    <a:pt x="620" y="1060"/>
                  </a:lnTo>
                  <a:lnTo>
                    <a:pt x="699" y="1037"/>
                  </a:lnTo>
                  <a:lnTo>
                    <a:pt x="748" y="1037"/>
                  </a:lnTo>
                  <a:lnTo>
                    <a:pt x="821" y="1069"/>
                  </a:lnTo>
                  <a:lnTo>
                    <a:pt x="876" y="1058"/>
                  </a:lnTo>
                  <a:lnTo>
                    <a:pt x="927" y="1081"/>
                  </a:lnTo>
                  <a:lnTo>
                    <a:pt x="955" y="1122"/>
                  </a:lnTo>
                  <a:lnTo>
                    <a:pt x="995" y="1126"/>
                  </a:lnTo>
                  <a:lnTo>
                    <a:pt x="978" y="1154"/>
                  </a:lnTo>
                  <a:lnTo>
                    <a:pt x="940" y="1154"/>
                  </a:lnTo>
                  <a:lnTo>
                    <a:pt x="870" y="1107"/>
                  </a:lnTo>
                  <a:lnTo>
                    <a:pt x="773" y="1105"/>
                  </a:lnTo>
                  <a:lnTo>
                    <a:pt x="754" y="1124"/>
                  </a:lnTo>
                  <a:lnTo>
                    <a:pt x="816" y="1147"/>
                  </a:lnTo>
                  <a:lnTo>
                    <a:pt x="831" y="1175"/>
                  </a:lnTo>
                  <a:lnTo>
                    <a:pt x="748" y="1175"/>
                  </a:lnTo>
                  <a:lnTo>
                    <a:pt x="710" y="1143"/>
                  </a:lnTo>
                  <a:lnTo>
                    <a:pt x="597" y="1156"/>
                  </a:lnTo>
                  <a:lnTo>
                    <a:pt x="567" y="1182"/>
                  </a:lnTo>
                  <a:lnTo>
                    <a:pt x="533" y="1164"/>
                  </a:lnTo>
                  <a:lnTo>
                    <a:pt x="503" y="1164"/>
                  </a:lnTo>
                  <a:lnTo>
                    <a:pt x="466" y="1175"/>
                  </a:lnTo>
                  <a:lnTo>
                    <a:pt x="426" y="1171"/>
                  </a:lnTo>
                  <a:lnTo>
                    <a:pt x="306" y="1177"/>
                  </a:lnTo>
                  <a:lnTo>
                    <a:pt x="285" y="1194"/>
                  </a:lnTo>
                  <a:lnTo>
                    <a:pt x="189" y="1212"/>
                  </a:lnTo>
                  <a:lnTo>
                    <a:pt x="172" y="1267"/>
                  </a:lnTo>
                  <a:lnTo>
                    <a:pt x="185" y="1408"/>
                  </a:lnTo>
                  <a:lnTo>
                    <a:pt x="198" y="1437"/>
                  </a:lnTo>
                  <a:lnTo>
                    <a:pt x="196" y="1491"/>
                  </a:lnTo>
                  <a:lnTo>
                    <a:pt x="178" y="1504"/>
                  </a:lnTo>
                  <a:lnTo>
                    <a:pt x="183" y="1540"/>
                  </a:lnTo>
                  <a:lnTo>
                    <a:pt x="206" y="1561"/>
                  </a:lnTo>
                  <a:lnTo>
                    <a:pt x="249" y="1553"/>
                  </a:lnTo>
                  <a:lnTo>
                    <a:pt x="277" y="1553"/>
                  </a:lnTo>
                  <a:lnTo>
                    <a:pt x="306" y="1576"/>
                  </a:lnTo>
                  <a:lnTo>
                    <a:pt x="353" y="1578"/>
                  </a:lnTo>
                  <a:lnTo>
                    <a:pt x="364" y="1555"/>
                  </a:lnTo>
                  <a:lnTo>
                    <a:pt x="375" y="1551"/>
                  </a:lnTo>
                  <a:lnTo>
                    <a:pt x="407" y="1568"/>
                  </a:lnTo>
                  <a:lnTo>
                    <a:pt x="428" y="1585"/>
                  </a:lnTo>
                  <a:lnTo>
                    <a:pt x="454" y="1576"/>
                  </a:lnTo>
                  <a:lnTo>
                    <a:pt x="483" y="1604"/>
                  </a:lnTo>
                  <a:lnTo>
                    <a:pt x="486" y="1632"/>
                  </a:lnTo>
                  <a:lnTo>
                    <a:pt x="518" y="1642"/>
                  </a:lnTo>
                  <a:lnTo>
                    <a:pt x="560" y="1630"/>
                  </a:lnTo>
                  <a:lnTo>
                    <a:pt x="590" y="1632"/>
                  </a:lnTo>
                  <a:lnTo>
                    <a:pt x="611" y="1653"/>
                  </a:lnTo>
                  <a:lnTo>
                    <a:pt x="667" y="1655"/>
                  </a:lnTo>
                  <a:lnTo>
                    <a:pt x="703" y="1647"/>
                  </a:lnTo>
                  <a:lnTo>
                    <a:pt x="750" y="1668"/>
                  </a:lnTo>
                  <a:lnTo>
                    <a:pt x="791" y="1647"/>
                  </a:lnTo>
                  <a:lnTo>
                    <a:pt x="821" y="1661"/>
                  </a:lnTo>
                  <a:lnTo>
                    <a:pt x="884" y="1666"/>
                  </a:lnTo>
                  <a:lnTo>
                    <a:pt x="936" y="1651"/>
                  </a:lnTo>
                  <a:lnTo>
                    <a:pt x="978" y="1670"/>
                  </a:lnTo>
                  <a:lnTo>
                    <a:pt x="995" y="1706"/>
                  </a:lnTo>
                  <a:lnTo>
                    <a:pt x="1025" y="1685"/>
                  </a:lnTo>
                  <a:lnTo>
                    <a:pt x="1032" y="1728"/>
                  </a:lnTo>
                  <a:lnTo>
                    <a:pt x="1076" y="1764"/>
                  </a:lnTo>
                  <a:lnTo>
                    <a:pt x="1077" y="1785"/>
                  </a:lnTo>
                  <a:lnTo>
                    <a:pt x="1094" y="1805"/>
                  </a:lnTo>
                  <a:lnTo>
                    <a:pt x="1141" y="1805"/>
                  </a:lnTo>
                  <a:lnTo>
                    <a:pt x="1172" y="1821"/>
                  </a:lnTo>
                  <a:lnTo>
                    <a:pt x="1183" y="1856"/>
                  </a:lnTo>
                  <a:lnTo>
                    <a:pt x="1211" y="1864"/>
                  </a:lnTo>
                  <a:lnTo>
                    <a:pt x="1241" y="1898"/>
                  </a:lnTo>
                  <a:lnTo>
                    <a:pt x="1234" y="1915"/>
                  </a:lnTo>
                  <a:lnTo>
                    <a:pt x="1230" y="1952"/>
                  </a:lnTo>
                  <a:lnTo>
                    <a:pt x="1275" y="2001"/>
                  </a:lnTo>
                  <a:lnTo>
                    <a:pt x="1341" y="2043"/>
                  </a:lnTo>
                  <a:lnTo>
                    <a:pt x="1341" y="2071"/>
                  </a:lnTo>
                  <a:lnTo>
                    <a:pt x="1328" y="2086"/>
                  </a:lnTo>
                  <a:lnTo>
                    <a:pt x="1341" y="2114"/>
                  </a:lnTo>
                  <a:lnTo>
                    <a:pt x="1317" y="2101"/>
                  </a:lnTo>
                  <a:lnTo>
                    <a:pt x="1228" y="2080"/>
                  </a:lnTo>
                  <a:lnTo>
                    <a:pt x="1153" y="2058"/>
                  </a:lnTo>
                  <a:lnTo>
                    <a:pt x="1115" y="2071"/>
                  </a:lnTo>
                  <a:lnTo>
                    <a:pt x="1076" y="2058"/>
                  </a:lnTo>
                  <a:lnTo>
                    <a:pt x="1064" y="2069"/>
                  </a:lnTo>
                  <a:lnTo>
                    <a:pt x="1029" y="2069"/>
                  </a:lnTo>
                  <a:lnTo>
                    <a:pt x="991" y="2026"/>
                  </a:lnTo>
                  <a:lnTo>
                    <a:pt x="959" y="2024"/>
                  </a:lnTo>
                  <a:lnTo>
                    <a:pt x="931" y="1982"/>
                  </a:lnTo>
                  <a:lnTo>
                    <a:pt x="906" y="1973"/>
                  </a:lnTo>
                  <a:lnTo>
                    <a:pt x="853" y="1981"/>
                  </a:lnTo>
                  <a:lnTo>
                    <a:pt x="823" y="1973"/>
                  </a:lnTo>
                  <a:lnTo>
                    <a:pt x="801" y="1950"/>
                  </a:lnTo>
                  <a:lnTo>
                    <a:pt x="744" y="1928"/>
                  </a:lnTo>
                  <a:lnTo>
                    <a:pt x="735" y="1890"/>
                  </a:lnTo>
                  <a:lnTo>
                    <a:pt x="716" y="1890"/>
                  </a:lnTo>
                  <a:lnTo>
                    <a:pt x="686" y="1877"/>
                  </a:lnTo>
                  <a:lnTo>
                    <a:pt x="631" y="1881"/>
                  </a:lnTo>
                  <a:lnTo>
                    <a:pt x="607" y="1868"/>
                  </a:lnTo>
                  <a:lnTo>
                    <a:pt x="494" y="1871"/>
                  </a:lnTo>
                  <a:lnTo>
                    <a:pt x="426" y="1866"/>
                  </a:lnTo>
                  <a:lnTo>
                    <a:pt x="375" y="1851"/>
                  </a:lnTo>
                  <a:lnTo>
                    <a:pt x="174" y="1847"/>
                  </a:lnTo>
                  <a:lnTo>
                    <a:pt x="140" y="1860"/>
                  </a:lnTo>
                  <a:lnTo>
                    <a:pt x="80" y="1877"/>
                  </a:lnTo>
                  <a:lnTo>
                    <a:pt x="52" y="1915"/>
                  </a:lnTo>
                  <a:lnTo>
                    <a:pt x="48" y="1996"/>
                  </a:lnTo>
                  <a:lnTo>
                    <a:pt x="3" y="2065"/>
                  </a:lnTo>
                  <a:lnTo>
                    <a:pt x="18" y="2142"/>
                  </a:lnTo>
                  <a:lnTo>
                    <a:pt x="1" y="2174"/>
                  </a:lnTo>
                  <a:lnTo>
                    <a:pt x="12" y="2201"/>
                  </a:lnTo>
                  <a:lnTo>
                    <a:pt x="48" y="2216"/>
                  </a:lnTo>
                  <a:lnTo>
                    <a:pt x="38" y="2244"/>
                  </a:lnTo>
                  <a:lnTo>
                    <a:pt x="20" y="2259"/>
                  </a:lnTo>
                  <a:lnTo>
                    <a:pt x="53" y="2365"/>
                  </a:lnTo>
                  <a:lnTo>
                    <a:pt x="93" y="2397"/>
                  </a:lnTo>
                  <a:lnTo>
                    <a:pt x="104" y="2421"/>
                  </a:lnTo>
                  <a:lnTo>
                    <a:pt x="178" y="2464"/>
                  </a:lnTo>
                  <a:lnTo>
                    <a:pt x="200" y="2489"/>
                  </a:lnTo>
                  <a:lnTo>
                    <a:pt x="242" y="2477"/>
                  </a:lnTo>
                  <a:lnTo>
                    <a:pt x="268" y="2508"/>
                  </a:lnTo>
                  <a:lnTo>
                    <a:pt x="302" y="2515"/>
                  </a:lnTo>
                  <a:lnTo>
                    <a:pt x="357" y="2491"/>
                  </a:lnTo>
                  <a:lnTo>
                    <a:pt x="389" y="2493"/>
                  </a:lnTo>
                  <a:lnTo>
                    <a:pt x="424" y="2532"/>
                  </a:lnTo>
                  <a:lnTo>
                    <a:pt x="479" y="2530"/>
                  </a:lnTo>
                  <a:lnTo>
                    <a:pt x="513" y="2589"/>
                  </a:lnTo>
                  <a:lnTo>
                    <a:pt x="543" y="2600"/>
                  </a:lnTo>
                  <a:lnTo>
                    <a:pt x="554" y="2628"/>
                  </a:lnTo>
                  <a:lnTo>
                    <a:pt x="498" y="2645"/>
                  </a:lnTo>
                  <a:lnTo>
                    <a:pt x="503" y="2675"/>
                  </a:lnTo>
                  <a:lnTo>
                    <a:pt x="479" y="2701"/>
                  </a:lnTo>
                  <a:lnTo>
                    <a:pt x="483" y="2726"/>
                  </a:lnTo>
                  <a:lnTo>
                    <a:pt x="464" y="2760"/>
                  </a:lnTo>
                  <a:lnTo>
                    <a:pt x="402" y="2792"/>
                  </a:lnTo>
                  <a:lnTo>
                    <a:pt x="398" y="2816"/>
                  </a:lnTo>
                  <a:lnTo>
                    <a:pt x="381" y="2850"/>
                  </a:lnTo>
                  <a:lnTo>
                    <a:pt x="419" y="2878"/>
                  </a:lnTo>
                  <a:lnTo>
                    <a:pt x="422" y="2939"/>
                  </a:lnTo>
                  <a:lnTo>
                    <a:pt x="449" y="2999"/>
                  </a:lnTo>
                  <a:lnTo>
                    <a:pt x="445" y="3029"/>
                  </a:lnTo>
                  <a:lnTo>
                    <a:pt x="385" y="3044"/>
                  </a:lnTo>
                  <a:lnTo>
                    <a:pt x="402" y="3065"/>
                  </a:lnTo>
                  <a:lnTo>
                    <a:pt x="486" y="3082"/>
                  </a:lnTo>
                  <a:lnTo>
                    <a:pt x="522" y="3070"/>
                  </a:lnTo>
                  <a:lnTo>
                    <a:pt x="545" y="3074"/>
                  </a:lnTo>
                  <a:lnTo>
                    <a:pt x="562" y="3093"/>
                  </a:lnTo>
                  <a:lnTo>
                    <a:pt x="584" y="3063"/>
                  </a:lnTo>
                  <a:lnTo>
                    <a:pt x="613" y="3059"/>
                  </a:lnTo>
                  <a:lnTo>
                    <a:pt x="633" y="3072"/>
                  </a:lnTo>
                  <a:lnTo>
                    <a:pt x="699" y="3072"/>
                  </a:lnTo>
                  <a:lnTo>
                    <a:pt x="780" y="3110"/>
                  </a:lnTo>
                  <a:lnTo>
                    <a:pt x="810" y="3072"/>
                  </a:lnTo>
                  <a:lnTo>
                    <a:pt x="876" y="3074"/>
                  </a:lnTo>
                  <a:lnTo>
                    <a:pt x="889" y="3101"/>
                  </a:lnTo>
                  <a:lnTo>
                    <a:pt x="902" y="3104"/>
                  </a:lnTo>
                  <a:lnTo>
                    <a:pt x="921" y="3091"/>
                  </a:lnTo>
                  <a:lnTo>
                    <a:pt x="959" y="3082"/>
                  </a:lnTo>
                  <a:lnTo>
                    <a:pt x="983" y="3091"/>
                  </a:lnTo>
                  <a:lnTo>
                    <a:pt x="989" y="3121"/>
                  </a:lnTo>
                  <a:lnTo>
                    <a:pt x="1019" y="3118"/>
                  </a:lnTo>
                  <a:lnTo>
                    <a:pt x="1038" y="3104"/>
                  </a:lnTo>
                  <a:lnTo>
                    <a:pt x="1062" y="3119"/>
                  </a:lnTo>
                  <a:lnTo>
                    <a:pt x="1070" y="3159"/>
                  </a:lnTo>
                  <a:lnTo>
                    <a:pt x="1096" y="3157"/>
                  </a:lnTo>
                  <a:lnTo>
                    <a:pt x="1117" y="3134"/>
                  </a:lnTo>
                  <a:lnTo>
                    <a:pt x="1181" y="3129"/>
                  </a:lnTo>
                  <a:lnTo>
                    <a:pt x="1211" y="3097"/>
                  </a:lnTo>
                  <a:lnTo>
                    <a:pt x="1253" y="3084"/>
                  </a:lnTo>
                  <a:lnTo>
                    <a:pt x="1290" y="3084"/>
                  </a:lnTo>
                  <a:lnTo>
                    <a:pt x="1341" y="3031"/>
                  </a:lnTo>
                  <a:lnTo>
                    <a:pt x="1403" y="3005"/>
                  </a:lnTo>
                  <a:lnTo>
                    <a:pt x="1446" y="2995"/>
                  </a:lnTo>
                  <a:lnTo>
                    <a:pt x="1458" y="2973"/>
                  </a:lnTo>
                  <a:lnTo>
                    <a:pt x="1492" y="2973"/>
                  </a:lnTo>
                  <a:lnTo>
                    <a:pt x="1544" y="2982"/>
                  </a:lnTo>
                  <a:lnTo>
                    <a:pt x="1580" y="2976"/>
                  </a:lnTo>
                  <a:lnTo>
                    <a:pt x="1614" y="2995"/>
                  </a:lnTo>
                  <a:lnTo>
                    <a:pt x="1714" y="2995"/>
                  </a:lnTo>
                  <a:lnTo>
                    <a:pt x="1815" y="2927"/>
                  </a:lnTo>
                  <a:lnTo>
                    <a:pt x="1832" y="2897"/>
                  </a:lnTo>
                  <a:lnTo>
                    <a:pt x="1851" y="2895"/>
                  </a:lnTo>
                  <a:lnTo>
                    <a:pt x="1866" y="2912"/>
                  </a:lnTo>
                  <a:lnTo>
                    <a:pt x="1881" y="2886"/>
                  </a:lnTo>
                  <a:lnTo>
                    <a:pt x="1921" y="2862"/>
                  </a:lnTo>
                  <a:lnTo>
                    <a:pt x="1919" y="2830"/>
                  </a:lnTo>
                  <a:lnTo>
                    <a:pt x="1934" y="2811"/>
                  </a:lnTo>
                  <a:lnTo>
                    <a:pt x="1955" y="2818"/>
                  </a:lnTo>
                  <a:lnTo>
                    <a:pt x="1985" y="2813"/>
                  </a:lnTo>
                  <a:lnTo>
                    <a:pt x="2004" y="2786"/>
                  </a:lnTo>
                  <a:lnTo>
                    <a:pt x="1998" y="2762"/>
                  </a:lnTo>
                  <a:lnTo>
                    <a:pt x="2021" y="2771"/>
                  </a:lnTo>
                  <a:lnTo>
                    <a:pt x="2045" y="2765"/>
                  </a:lnTo>
                  <a:lnTo>
                    <a:pt x="2060" y="2796"/>
                  </a:lnTo>
                  <a:lnTo>
                    <a:pt x="2060" y="2820"/>
                  </a:lnTo>
                  <a:lnTo>
                    <a:pt x="2079" y="2845"/>
                  </a:lnTo>
                  <a:lnTo>
                    <a:pt x="2041" y="2869"/>
                  </a:lnTo>
                  <a:lnTo>
                    <a:pt x="2041" y="2901"/>
                  </a:lnTo>
                  <a:lnTo>
                    <a:pt x="2021" y="2933"/>
                  </a:lnTo>
                  <a:lnTo>
                    <a:pt x="1996" y="2950"/>
                  </a:lnTo>
                  <a:lnTo>
                    <a:pt x="1998" y="2969"/>
                  </a:lnTo>
                  <a:lnTo>
                    <a:pt x="2032" y="2974"/>
                  </a:lnTo>
                  <a:lnTo>
                    <a:pt x="2071" y="3006"/>
                  </a:lnTo>
                  <a:lnTo>
                    <a:pt x="2086" y="2995"/>
                  </a:lnTo>
                  <a:lnTo>
                    <a:pt x="2118" y="2990"/>
                  </a:lnTo>
                  <a:lnTo>
                    <a:pt x="2160" y="3010"/>
                  </a:lnTo>
                  <a:lnTo>
                    <a:pt x="2175" y="3057"/>
                  </a:lnTo>
                  <a:lnTo>
                    <a:pt x="2196" y="3078"/>
                  </a:lnTo>
                  <a:lnTo>
                    <a:pt x="2199" y="3055"/>
                  </a:lnTo>
                  <a:lnTo>
                    <a:pt x="2214" y="3038"/>
                  </a:lnTo>
                  <a:lnTo>
                    <a:pt x="2245" y="3054"/>
                  </a:lnTo>
                  <a:lnTo>
                    <a:pt x="2246" y="3087"/>
                  </a:lnTo>
                  <a:lnTo>
                    <a:pt x="2214" y="3118"/>
                  </a:lnTo>
                  <a:lnTo>
                    <a:pt x="2177" y="3118"/>
                  </a:lnTo>
                  <a:lnTo>
                    <a:pt x="2149" y="3151"/>
                  </a:lnTo>
                  <a:lnTo>
                    <a:pt x="2154" y="3176"/>
                  </a:lnTo>
                  <a:lnTo>
                    <a:pt x="2181" y="3176"/>
                  </a:lnTo>
                  <a:lnTo>
                    <a:pt x="2213" y="3183"/>
                  </a:lnTo>
                  <a:lnTo>
                    <a:pt x="2252" y="3217"/>
                  </a:lnTo>
                  <a:lnTo>
                    <a:pt x="2284" y="3206"/>
                  </a:lnTo>
                  <a:lnTo>
                    <a:pt x="2322" y="3155"/>
                  </a:lnTo>
                  <a:lnTo>
                    <a:pt x="2339" y="3157"/>
                  </a:lnTo>
                  <a:lnTo>
                    <a:pt x="2335" y="3198"/>
                  </a:lnTo>
                  <a:lnTo>
                    <a:pt x="2363" y="3249"/>
                  </a:lnTo>
                  <a:lnTo>
                    <a:pt x="2393" y="3259"/>
                  </a:lnTo>
                  <a:lnTo>
                    <a:pt x="2423" y="3238"/>
                  </a:lnTo>
                  <a:lnTo>
                    <a:pt x="2463" y="3249"/>
                  </a:lnTo>
                  <a:lnTo>
                    <a:pt x="2484" y="3281"/>
                  </a:lnTo>
                  <a:lnTo>
                    <a:pt x="2521" y="3281"/>
                  </a:lnTo>
                  <a:lnTo>
                    <a:pt x="2544" y="3310"/>
                  </a:lnTo>
                  <a:lnTo>
                    <a:pt x="2563" y="3310"/>
                  </a:lnTo>
                  <a:lnTo>
                    <a:pt x="2561" y="3268"/>
                  </a:lnTo>
                  <a:lnTo>
                    <a:pt x="2583" y="3268"/>
                  </a:lnTo>
                  <a:lnTo>
                    <a:pt x="2619" y="3257"/>
                  </a:lnTo>
                  <a:lnTo>
                    <a:pt x="2638" y="3272"/>
                  </a:lnTo>
                  <a:lnTo>
                    <a:pt x="2636" y="3308"/>
                  </a:lnTo>
                  <a:lnTo>
                    <a:pt x="2655" y="3317"/>
                  </a:lnTo>
                  <a:lnTo>
                    <a:pt x="2694" y="3308"/>
                  </a:lnTo>
                  <a:lnTo>
                    <a:pt x="2721" y="3268"/>
                  </a:lnTo>
                  <a:lnTo>
                    <a:pt x="2740" y="3281"/>
                  </a:lnTo>
                  <a:lnTo>
                    <a:pt x="2749" y="3311"/>
                  </a:lnTo>
                  <a:lnTo>
                    <a:pt x="2770" y="3311"/>
                  </a:lnTo>
                  <a:lnTo>
                    <a:pt x="2787" y="3289"/>
                  </a:lnTo>
                  <a:lnTo>
                    <a:pt x="2798" y="3283"/>
                  </a:lnTo>
                  <a:lnTo>
                    <a:pt x="2828" y="3253"/>
                  </a:lnTo>
                  <a:lnTo>
                    <a:pt x="2862" y="3257"/>
                  </a:lnTo>
                  <a:lnTo>
                    <a:pt x="2871" y="3276"/>
                  </a:lnTo>
                  <a:lnTo>
                    <a:pt x="2892" y="328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3715158" y="2121345"/>
              <a:ext cx="26449" cy="26306"/>
            </a:xfrm>
            <a:custGeom>
              <a:avLst/>
              <a:gdLst/>
              <a:ahLst/>
              <a:cxnLst/>
              <a:rect l="l" t="t" r="r" b="b"/>
              <a:pathLst>
                <a:path w="556" h="553" extrusionOk="0">
                  <a:moveTo>
                    <a:pt x="0" y="518"/>
                  </a:moveTo>
                  <a:lnTo>
                    <a:pt x="17" y="460"/>
                  </a:lnTo>
                  <a:lnTo>
                    <a:pt x="2" y="439"/>
                  </a:lnTo>
                  <a:lnTo>
                    <a:pt x="8" y="381"/>
                  </a:lnTo>
                  <a:lnTo>
                    <a:pt x="13" y="324"/>
                  </a:lnTo>
                  <a:lnTo>
                    <a:pt x="79" y="257"/>
                  </a:lnTo>
                  <a:lnTo>
                    <a:pt x="107" y="200"/>
                  </a:lnTo>
                  <a:lnTo>
                    <a:pt x="147" y="174"/>
                  </a:lnTo>
                  <a:lnTo>
                    <a:pt x="220" y="66"/>
                  </a:lnTo>
                  <a:lnTo>
                    <a:pt x="271" y="34"/>
                  </a:lnTo>
                  <a:lnTo>
                    <a:pt x="296" y="34"/>
                  </a:lnTo>
                  <a:lnTo>
                    <a:pt x="316" y="12"/>
                  </a:lnTo>
                  <a:lnTo>
                    <a:pt x="345" y="27"/>
                  </a:lnTo>
                  <a:lnTo>
                    <a:pt x="395" y="1"/>
                  </a:lnTo>
                  <a:lnTo>
                    <a:pt x="450" y="17"/>
                  </a:lnTo>
                  <a:lnTo>
                    <a:pt x="474" y="51"/>
                  </a:lnTo>
                  <a:lnTo>
                    <a:pt x="501" y="51"/>
                  </a:lnTo>
                  <a:lnTo>
                    <a:pt x="537" y="89"/>
                  </a:lnTo>
                  <a:lnTo>
                    <a:pt x="555" y="140"/>
                  </a:lnTo>
                  <a:lnTo>
                    <a:pt x="554" y="179"/>
                  </a:lnTo>
                  <a:lnTo>
                    <a:pt x="508" y="217"/>
                  </a:lnTo>
                  <a:lnTo>
                    <a:pt x="486" y="266"/>
                  </a:lnTo>
                  <a:lnTo>
                    <a:pt x="484" y="319"/>
                  </a:lnTo>
                  <a:lnTo>
                    <a:pt x="416" y="422"/>
                  </a:lnTo>
                  <a:lnTo>
                    <a:pt x="394" y="462"/>
                  </a:lnTo>
                  <a:lnTo>
                    <a:pt x="352" y="475"/>
                  </a:lnTo>
                  <a:lnTo>
                    <a:pt x="290" y="507"/>
                  </a:lnTo>
                  <a:lnTo>
                    <a:pt x="275" y="524"/>
                  </a:lnTo>
                  <a:lnTo>
                    <a:pt x="237" y="529"/>
                  </a:lnTo>
                  <a:lnTo>
                    <a:pt x="183" y="552"/>
                  </a:lnTo>
                  <a:lnTo>
                    <a:pt x="153" y="533"/>
                  </a:lnTo>
                  <a:lnTo>
                    <a:pt x="79" y="546"/>
                  </a:lnTo>
                  <a:lnTo>
                    <a:pt x="40" y="533"/>
                  </a:lnTo>
                  <a:lnTo>
                    <a:pt x="8" y="53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3497195" y="2045234"/>
              <a:ext cx="3996" cy="6660"/>
            </a:xfrm>
            <a:custGeom>
              <a:avLst/>
              <a:gdLst/>
              <a:ahLst/>
              <a:cxnLst/>
              <a:rect l="l" t="t" r="r" b="b"/>
              <a:pathLst>
                <a:path w="84" h="140" extrusionOk="0">
                  <a:moveTo>
                    <a:pt x="8" y="136"/>
                  </a:moveTo>
                  <a:lnTo>
                    <a:pt x="0" y="113"/>
                  </a:lnTo>
                  <a:lnTo>
                    <a:pt x="10" y="83"/>
                  </a:lnTo>
                  <a:lnTo>
                    <a:pt x="44" y="72"/>
                  </a:lnTo>
                  <a:lnTo>
                    <a:pt x="17" y="36"/>
                  </a:lnTo>
                  <a:lnTo>
                    <a:pt x="34" y="6"/>
                  </a:lnTo>
                  <a:lnTo>
                    <a:pt x="59" y="0"/>
                  </a:lnTo>
                  <a:lnTo>
                    <a:pt x="59" y="34"/>
                  </a:lnTo>
                  <a:lnTo>
                    <a:pt x="83" y="57"/>
                  </a:lnTo>
                  <a:lnTo>
                    <a:pt x="83" y="87"/>
                  </a:lnTo>
                  <a:lnTo>
                    <a:pt x="64" y="117"/>
                  </a:lnTo>
                  <a:lnTo>
                    <a:pt x="44" y="113"/>
                  </a:lnTo>
                  <a:lnTo>
                    <a:pt x="27" y="1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3473981" y="2065023"/>
              <a:ext cx="5518" cy="5756"/>
            </a:xfrm>
            <a:custGeom>
              <a:avLst/>
              <a:gdLst/>
              <a:ahLst/>
              <a:cxnLst/>
              <a:rect l="l" t="t" r="r" b="b"/>
              <a:pathLst>
                <a:path w="116" h="121" extrusionOk="0">
                  <a:moveTo>
                    <a:pt x="59" y="121"/>
                  </a:moveTo>
                  <a:lnTo>
                    <a:pt x="99" y="98"/>
                  </a:lnTo>
                  <a:lnTo>
                    <a:pt x="110" y="68"/>
                  </a:lnTo>
                  <a:lnTo>
                    <a:pt x="106" y="40"/>
                  </a:lnTo>
                  <a:lnTo>
                    <a:pt x="116" y="8"/>
                  </a:lnTo>
                  <a:lnTo>
                    <a:pt x="106" y="0"/>
                  </a:lnTo>
                  <a:lnTo>
                    <a:pt x="68" y="23"/>
                  </a:lnTo>
                  <a:lnTo>
                    <a:pt x="61" y="42"/>
                  </a:lnTo>
                  <a:lnTo>
                    <a:pt x="12" y="38"/>
                  </a:lnTo>
                  <a:lnTo>
                    <a:pt x="1" y="61"/>
                  </a:lnTo>
                  <a:lnTo>
                    <a:pt x="35" y="10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7"/>
            <p:cNvSpPr/>
            <p:nvPr/>
          </p:nvSpPr>
          <p:spPr>
            <a:xfrm>
              <a:off x="3496196" y="2060266"/>
              <a:ext cx="6517" cy="10180"/>
            </a:xfrm>
            <a:custGeom>
              <a:avLst/>
              <a:gdLst/>
              <a:ahLst/>
              <a:cxnLst/>
              <a:rect l="l" t="t" r="r" b="b"/>
              <a:pathLst>
                <a:path w="137" h="214" extrusionOk="0">
                  <a:moveTo>
                    <a:pt x="108" y="129"/>
                  </a:moveTo>
                  <a:lnTo>
                    <a:pt x="59" y="157"/>
                  </a:lnTo>
                  <a:lnTo>
                    <a:pt x="51" y="187"/>
                  </a:lnTo>
                  <a:lnTo>
                    <a:pt x="33" y="213"/>
                  </a:lnTo>
                  <a:lnTo>
                    <a:pt x="2" y="166"/>
                  </a:lnTo>
                  <a:lnTo>
                    <a:pt x="1" y="138"/>
                  </a:lnTo>
                  <a:lnTo>
                    <a:pt x="50" y="65"/>
                  </a:lnTo>
                  <a:lnTo>
                    <a:pt x="46" y="29"/>
                  </a:lnTo>
                  <a:lnTo>
                    <a:pt x="70" y="1"/>
                  </a:lnTo>
                  <a:lnTo>
                    <a:pt x="100" y="6"/>
                  </a:lnTo>
                  <a:lnTo>
                    <a:pt x="102" y="36"/>
                  </a:lnTo>
                  <a:lnTo>
                    <a:pt x="136" y="7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7"/>
            <p:cNvSpPr/>
            <p:nvPr/>
          </p:nvSpPr>
          <p:spPr>
            <a:xfrm>
              <a:off x="3502999" y="2057222"/>
              <a:ext cx="4091" cy="6232"/>
            </a:xfrm>
            <a:custGeom>
              <a:avLst/>
              <a:gdLst/>
              <a:ahLst/>
              <a:cxnLst/>
              <a:rect l="l" t="t" r="r" b="b"/>
              <a:pathLst>
                <a:path w="86" h="131" extrusionOk="0">
                  <a:moveTo>
                    <a:pt x="25" y="129"/>
                  </a:moveTo>
                  <a:lnTo>
                    <a:pt x="19" y="97"/>
                  </a:lnTo>
                  <a:lnTo>
                    <a:pt x="1" y="78"/>
                  </a:lnTo>
                  <a:lnTo>
                    <a:pt x="36" y="8"/>
                  </a:lnTo>
                  <a:lnTo>
                    <a:pt x="57" y="1"/>
                  </a:lnTo>
                  <a:lnTo>
                    <a:pt x="85" y="48"/>
                  </a:lnTo>
                  <a:lnTo>
                    <a:pt x="59" y="80"/>
                  </a:lnTo>
                  <a:lnTo>
                    <a:pt x="50" y="121"/>
                  </a:lnTo>
                  <a:cubicBezTo>
                    <a:pt x="50" y="121"/>
                    <a:pt x="25" y="131"/>
                    <a:pt x="25" y="129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7"/>
            <p:cNvSpPr/>
            <p:nvPr/>
          </p:nvSpPr>
          <p:spPr>
            <a:xfrm>
              <a:off x="3549474" y="2057602"/>
              <a:ext cx="6755" cy="7897"/>
            </a:xfrm>
            <a:custGeom>
              <a:avLst/>
              <a:gdLst/>
              <a:ahLst/>
              <a:cxnLst/>
              <a:rect l="l" t="t" r="r" b="b"/>
              <a:pathLst>
                <a:path w="142" h="166" extrusionOk="0">
                  <a:moveTo>
                    <a:pt x="1" y="134"/>
                  </a:moveTo>
                  <a:lnTo>
                    <a:pt x="23" y="51"/>
                  </a:lnTo>
                  <a:lnTo>
                    <a:pt x="78" y="0"/>
                  </a:lnTo>
                  <a:lnTo>
                    <a:pt x="140" y="21"/>
                  </a:lnTo>
                  <a:lnTo>
                    <a:pt x="142" y="66"/>
                  </a:lnTo>
                  <a:lnTo>
                    <a:pt x="91" y="149"/>
                  </a:lnTo>
                  <a:lnTo>
                    <a:pt x="55" y="166"/>
                  </a:lnTo>
                  <a:lnTo>
                    <a:pt x="63" y="126"/>
                  </a:lnTo>
                  <a:lnTo>
                    <a:pt x="59" y="83"/>
                  </a:lnTo>
                  <a:lnTo>
                    <a:pt x="40" y="109"/>
                  </a:lnTo>
                  <a:lnTo>
                    <a:pt x="34" y="138"/>
                  </a:lnTo>
                  <a:cubicBezTo>
                    <a:pt x="34" y="138"/>
                    <a:pt x="1" y="136"/>
                    <a:pt x="1" y="134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3547523" y="2055985"/>
              <a:ext cx="2521" cy="5518"/>
            </a:xfrm>
            <a:custGeom>
              <a:avLst/>
              <a:gdLst/>
              <a:ahLst/>
              <a:cxnLst/>
              <a:rect l="l" t="t" r="r" b="b"/>
              <a:pathLst>
                <a:path w="53" h="116" extrusionOk="0">
                  <a:moveTo>
                    <a:pt x="2" y="108"/>
                  </a:moveTo>
                  <a:lnTo>
                    <a:pt x="25" y="115"/>
                  </a:lnTo>
                  <a:lnTo>
                    <a:pt x="53" y="59"/>
                  </a:lnTo>
                  <a:lnTo>
                    <a:pt x="23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3509611" y="2043617"/>
              <a:ext cx="41005" cy="41862"/>
            </a:xfrm>
            <a:custGeom>
              <a:avLst/>
              <a:gdLst/>
              <a:ahLst/>
              <a:cxnLst/>
              <a:rect l="l" t="t" r="r" b="b"/>
              <a:pathLst>
                <a:path w="862" h="880" extrusionOk="0">
                  <a:moveTo>
                    <a:pt x="765" y="814"/>
                  </a:moveTo>
                  <a:lnTo>
                    <a:pt x="788" y="787"/>
                  </a:lnTo>
                  <a:lnTo>
                    <a:pt x="861" y="738"/>
                  </a:lnTo>
                  <a:lnTo>
                    <a:pt x="861" y="699"/>
                  </a:lnTo>
                  <a:lnTo>
                    <a:pt x="803" y="722"/>
                  </a:lnTo>
                  <a:lnTo>
                    <a:pt x="776" y="684"/>
                  </a:lnTo>
                  <a:lnTo>
                    <a:pt x="829" y="575"/>
                  </a:lnTo>
                  <a:lnTo>
                    <a:pt x="844" y="526"/>
                  </a:lnTo>
                  <a:lnTo>
                    <a:pt x="786" y="558"/>
                  </a:lnTo>
                  <a:lnTo>
                    <a:pt x="750" y="635"/>
                  </a:lnTo>
                  <a:lnTo>
                    <a:pt x="746" y="586"/>
                  </a:lnTo>
                  <a:lnTo>
                    <a:pt x="784" y="467"/>
                  </a:lnTo>
                  <a:lnTo>
                    <a:pt x="758" y="296"/>
                  </a:lnTo>
                  <a:lnTo>
                    <a:pt x="686" y="247"/>
                  </a:lnTo>
                  <a:lnTo>
                    <a:pt x="686" y="194"/>
                  </a:lnTo>
                  <a:lnTo>
                    <a:pt x="647" y="191"/>
                  </a:lnTo>
                  <a:lnTo>
                    <a:pt x="605" y="243"/>
                  </a:lnTo>
                  <a:lnTo>
                    <a:pt x="609" y="183"/>
                  </a:lnTo>
                  <a:lnTo>
                    <a:pt x="647" y="149"/>
                  </a:lnTo>
                  <a:lnTo>
                    <a:pt x="624" y="98"/>
                  </a:lnTo>
                  <a:lnTo>
                    <a:pt x="632" y="57"/>
                  </a:lnTo>
                  <a:lnTo>
                    <a:pt x="632" y="1"/>
                  </a:lnTo>
                  <a:lnTo>
                    <a:pt x="556" y="23"/>
                  </a:lnTo>
                  <a:lnTo>
                    <a:pt x="483" y="87"/>
                  </a:lnTo>
                  <a:lnTo>
                    <a:pt x="449" y="176"/>
                  </a:lnTo>
                  <a:lnTo>
                    <a:pt x="468" y="255"/>
                  </a:lnTo>
                  <a:lnTo>
                    <a:pt x="426" y="240"/>
                  </a:lnTo>
                  <a:lnTo>
                    <a:pt x="408" y="172"/>
                  </a:lnTo>
                  <a:lnTo>
                    <a:pt x="385" y="168"/>
                  </a:lnTo>
                  <a:lnTo>
                    <a:pt x="374" y="228"/>
                  </a:lnTo>
                  <a:lnTo>
                    <a:pt x="340" y="232"/>
                  </a:lnTo>
                  <a:lnTo>
                    <a:pt x="366" y="281"/>
                  </a:lnTo>
                  <a:lnTo>
                    <a:pt x="336" y="326"/>
                  </a:lnTo>
                  <a:lnTo>
                    <a:pt x="296" y="326"/>
                  </a:lnTo>
                  <a:lnTo>
                    <a:pt x="266" y="370"/>
                  </a:lnTo>
                  <a:lnTo>
                    <a:pt x="184" y="362"/>
                  </a:lnTo>
                  <a:lnTo>
                    <a:pt x="150" y="377"/>
                  </a:lnTo>
                  <a:lnTo>
                    <a:pt x="118" y="370"/>
                  </a:lnTo>
                  <a:lnTo>
                    <a:pt x="1" y="441"/>
                  </a:lnTo>
                  <a:lnTo>
                    <a:pt x="12" y="492"/>
                  </a:lnTo>
                  <a:lnTo>
                    <a:pt x="65" y="560"/>
                  </a:lnTo>
                  <a:lnTo>
                    <a:pt x="110" y="533"/>
                  </a:lnTo>
                  <a:lnTo>
                    <a:pt x="99" y="503"/>
                  </a:lnTo>
                  <a:lnTo>
                    <a:pt x="114" y="467"/>
                  </a:lnTo>
                  <a:lnTo>
                    <a:pt x="161" y="507"/>
                  </a:lnTo>
                  <a:lnTo>
                    <a:pt x="144" y="578"/>
                  </a:lnTo>
                  <a:lnTo>
                    <a:pt x="199" y="624"/>
                  </a:lnTo>
                  <a:lnTo>
                    <a:pt x="229" y="571"/>
                  </a:lnTo>
                  <a:lnTo>
                    <a:pt x="248" y="605"/>
                  </a:lnTo>
                  <a:lnTo>
                    <a:pt x="229" y="650"/>
                  </a:lnTo>
                  <a:lnTo>
                    <a:pt x="289" y="716"/>
                  </a:lnTo>
                  <a:lnTo>
                    <a:pt x="336" y="727"/>
                  </a:lnTo>
                  <a:lnTo>
                    <a:pt x="362" y="802"/>
                  </a:lnTo>
                  <a:lnTo>
                    <a:pt x="396" y="838"/>
                  </a:lnTo>
                  <a:lnTo>
                    <a:pt x="438" y="776"/>
                  </a:lnTo>
                  <a:lnTo>
                    <a:pt x="441" y="823"/>
                  </a:lnTo>
                  <a:lnTo>
                    <a:pt x="507" y="880"/>
                  </a:lnTo>
                  <a:lnTo>
                    <a:pt x="545" y="876"/>
                  </a:lnTo>
                  <a:lnTo>
                    <a:pt x="594" y="876"/>
                  </a:lnTo>
                  <a:lnTo>
                    <a:pt x="647" y="823"/>
                  </a:lnTo>
                  <a:lnTo>
                    <a:pt x="682" y="818"/>
                  </a:lnTo>
                  <a:lnTo>
                    <a:pt x="743" y="77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3795835" y="2058839"/>
              <a:ext cx="8372" cy="7040"/>
            </a:xfrm>
            <a:custGeom>
              <a:avLst/>
              <a:gdLst/>
              <a:ahLst/>
              <a:cxnLst/>
              <a:rect l="l" t="t" r="r" b="b"/>
              <a:pathLst>
                <a:path w="176" h="148" extrusionOk="0">
                  <a:moveTo>
                    <a:pt x="21" y="138"/>
                  </a:moveTo>
                  <a:lnTo>
                    <a:pt x="17" y="97"/>
                  </a:lnTo>
                  <a:lnTo>
                    <a:pt x="0" y="70"/>
                  </a:lnTo>
                  <a:lnTo>
                    <a:pt x="27" y="29"/>
                  </a:lnTo>
                  <a:lnTo>
                    <a:pt x="70" y="1"/>
                  </a:lnTo>
                  <a:lnTo>
                    <a:pt x="109" y="12"/>
                  </a:lnTo>
                  <a:lnTo>
                    <a:pt x="119" y="48"/>
                  </a:lnTo>
                  <a:lnTo>
                    <a:pt x="151" y="48"/>
                  </a:lnTo>
                  <a:lnTo>
                    <a:pt x="175" y="68"/>
                  </a:lnTo>
                  <a:lnTo>
                    <a:pt x="147" y="110"/>
                  </a:lnTo>
                  <a:lnTo>
                    <a:pt x="104" y="121"/>
                  </a:lnTo>
                  <a:lnTo>
                    <a:pt x="83" y="106"/>
                  </a:lnTo>
                  <a:lnTo>
                    <a:pt x="53" y="121"/>
                  </a:lnTo>
                  <a:lnTo>
                    <a:pt x="36" y="147"/>
                  </a:lnTo>
                  <a:cubicBezTo>
                    <a:pt x="36" y="146"/>
                    <a:pt x="17" y="136"/>
                    <a:pt x="21" y="138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3628296" y="1954092"/>
              <a:ext cx="239943" cy="326330"/>
            </a:xfrm>
            <a:custGeom>
              <a:avLst/>
              <a:gdLst/>
              <a:ahLst/>
              <a:cxnLst/>
              <a:rect l="l" t="t" r="r" b="b"/>
              <a:pathLst>
                <a:path w="5044" h="6860" extrusionOk="0">
                  <a:moveTo>
                    <a:pt x="3426" y="6860"/>
                  </a:moveTo>
                  <a:lnTo>
                    <a:pt x="3381" y="6860"/>
                  </a:lnTo>
                  <a:lnTo>
                    <a:pt x="3338" y="6831"/>
                  </a:lnTo>
                  <a:lnTo>
                    <a:pt x="3259" y="6805"/>
                  </a:lnTo>
                  <a:lnTo>
                    <a:pt x="3221" y="6777"/>
                  </a:lnTo>
                  <a:lnTo>
                    <a:pt x="3187" y="6771"/>
                  </a:lnTo>
                  <a:lnTo>
                    <a:pt x="3116" y="6711"/>
                  </a:lnTo>
                  <a:lnTo>
                    <a:pt x="3102" y="6681"/>
                  </a:lnTo>
                  <a:lnTo>
                    <a:pt x="3067" y="6660"/>
                  </a:lnTo>
                  <a:lnTo>
                    <a:pt x="3037" y="6664"/>
                  </a:lnTo>
                  <a:lnTo>
                    <a:pt x="3006" y="6653"/>
                  </a:lnTo>
                  <a:lnTo>
                    <a:pt x="2988" y="6668"/>
                  </a:lnTo>
                  <a:lnTo>
                    <a:pt x="2910" y="6636"/>
                  </a:lnTo>
                  <a:lnTo>
                    <a:pt x="2901" y="6607"/>
                  </a:lnTo>
                  <a:lnTo>
                    <a:pt x="2873" y="6581"/>
                  </a:lnTo>
                  <a:lnTo>
                    <a:pt x="2837" y="6581"/>
                  </a:lnTo>
                  <a:lnTo>
                    <a:pt x="2784" y="6521"/>
                  </a:lnTo>
                  <a:lnTo>
                    <a:pt x="2786" y="6487"/>
                  </a:lnTo>
                  <a:lnTo>
                    <a:pt x="2762" y="6489"/>
                  </a:lnTo>
                  <a:lnTo>
                    <a:pt x="2732" y="6468"/>
                  </a:lnTo>
                  <a:lnTo>
                    <a:pt x="2709" y="6423"/>
                  </a:lnTo>
                  <a:lnTo>
                    <a:pt x="2730" y="6404"/>
                  </a:lnTo>
                  <a:lnTo>
                    <a:pt x="2754" y="6387"/>
                  </a:lnTo>
                  <a:lnTo>
                    <a:pt x="2707" y="6368"/>
                  </a:lnTo>
                  <a:lnTo>
                    <a:pt x="2692" y="6380"/>
                  </a:lnTo>
                  <a:lnTo>
                    <a:pt x="2679" y="6399"/>
                  </a:lnTo>
                  <a:lnTo>
                    <a:pt x="2651" y="6382"/>
                  </a:lnTo>
                  <a:lnTo>
                    <a:pt x="2653" y="6361"/>
                  </a:lnTo>
                  <a:lnTo>
                    <a:pt x="2611" y="6361"/>
                  </a:lnTo>
                  <a:lnTo>
                    <a:pt x="2532" y="6306"/>
                  </a:lnTo>
                  <a:lnTo>
                    <a:pt x="2498" y="6304"/>
                  </a:lnTo>
                  <a:lnTo>
                    <a:pt x="2474" y="6280"/>
                  </a:lnTo>
                  <a:lnTo>
                    <a:pt x="2425" y="6240"/>
                  </a:lnTo>
                  <a:lnTo>
                    <a:pt x="2429" y="6214"/>
                  </a:lnTo>
                  <a:lnTo>
                    <a:pt x="2396" y="6208"/>
                  </a:lnTo>
                  <a:lnTo>
                    <a:pt x="2366" y="6175"/>
                  </a:lnTo>
                  <a:lnTo>
                    <a:pt x="2334" y="6131"/>
                  </a:lnTo>
                  <a:lnTo>
                    <a:pt x="2331" y="6071"/>
                  </a:lnTo>
                  <a:lnTo>
                    <a:pt x="2284" y="6046"/>
                  </a:lnTo>
                  <a:lnTo>
                    <a:pt x="2300" y="6026"/>
                  </a:lnTo>
                  <a:lnTo>
                    <a:pt x="2368" y="6030"/>
                  </a:lnTo>
                  <a:lnTo>
                    <a:pt x="2461" y="5966"/>
                  </a:lnTo>
                  <a:lnTo>
                    <a:pt x="2479" y="5941"/>
                  </a:lnTo>
                  <a:lnTo>
                    <a:pt x="2406" y="5949"/>
                  </a:lnTo>
                  <a:lnTo>
                    <a:pt x="2370" y="5896"/>
                  </a:lnTo>
                  <a:lnTo>
                    <a:pt x="2353" y="5839"/>
                  </a:lnTo>
                  <a:lnTo>
                    <a:pt x="2364" y="5819"/>
                  </a:lnTo>
                  <a:lnTo>
                    <a:pt x="2336" y="5832"/>
                  </a:lnTo>
                  <a:lnTo>
                    <a:pt x="2312" y="5879"/>
                  </a:lnTo>
                  <a:lnTo>
                    <a:pt x="2308" y="5917"/>
                  </a:lnTo>
                  <a:lnTo>
                    <a:pt x="2265" y="5873"/>
                  </a:lnTo>
                  <a:lnTo>
                    <a:pt x="2295" y="5836"/>
                  </a:lnTo>
                  <a:lnTo>
                    <a:pt x="2304" y="5758"/>
                  </a:lnTo>
                  <a:lnTo>
                    <a:pt x="2272" y="5813"/>
                  </a:lnTo>
                  <a:lnTo>
                    <a:pt x="2250" y="5790"/>
                  </a:lnTo>
                  <a:lnTo>
                    <a:pt x="2250" y="5736"/>
                  </a:lnTo>
                  <a:lnTo>
                    <a:pt x="2208" y="5743"/>
                  </a:lnTo>
                  <a:lnTo>
                    <a:pt x="2197" y="5696"/>
                  </a:lnTo>
                  <a:lnTo>
                    <a:pt x="2201" y="5653"/>
                  </a:lnTo>
                  <a:lnTo>
                    <a:pt x="2176" y="5585"/>
                  </a:lnTo>
                  <a:lnTo>
                    <a:pt x="2139" y="5563"/>
                  </a:lnTo>
                  <a:lnTo>
                    <a:pt x="2140" y="5523"/>
                  </a:lnTo>
                  <a:lnTo>
                    <a:pt x="2193" y="5472"/>
                  </a:lnTo>
                  <a:lnTo>
                    <a:pt x="2180" y="5448"/>
                  </a:lnTo>
                  <a:lnTo>
                    <a:pt x="2093" y="5521"/>
                  </a:lnTo>
                  <a:lnTo>
                    <a:pt x="2090" y="5566"/>
                  </a:lnTo>
                  <a:lnTo>
                    <a:pt x="2075" y="5531"/>
                  </a:lnTo>
                  <a:lnTo>
                    <a:pt x="2105" y="5472"/>
                  </a:lnTo>
                  <a:lnTo>
                    <a:pt x="2065" y="5459"/>
                  </a:lnTo>
                  <a:lnTo>
                    <a:pt x="2041" y="5474"/>
                  </a:lnTo>
                  <a:lnTo>
                    <a:pt x="2028" y="5461"/>
                  </a:lnTo>
                  <a:lnTo>
                    <a:pt x="2001" y="5546"/>
                  </a:lnTo>
                  <a:lnTo>
                    <a:pt x="1958" y="5572"/>
                  </a:lnTo>
                  <a:lnTo>
                    <a:pt x="1954" y="5518"/>
                  </a:lnTo>
                  <a:lnTo>
                    <a:pt x="1990" y="5476"/>
                  </a:lnTo>
                  <a:lnTo>
                    <a:pt x="1986" y="5425"/>
                  </a:lnTo>
                  <a:lnTo>
                    <a:pt x="1996" y="5393"/>
                  </a:lnTo>
                  <a:lnTo>
                    <a:pt x="1952" y="5408"/>
                  </a:lnTo>
                  <a:lnTo>
                    <a:pt x="1913" y="5448"/>
                  </a:lnTo>
                  <a:lnTo>
                    <a:pt x="1888" y="5450"/>
                  </a:lnTo>
                  <a:lnTo>
                    <a:pt x="1860" y="5491"/>
                  </a:lnTo>
                  <a:lnTo>
                    <a:pt x="1843" y="5519"/>
                  </a:lnTo>
                  <a:lnTo>
                    <a:pt x="1781" y="5506"/>
                  </a:lnTo>
                  <a:lnTo>
                    <a:pt x="1749" y="5470"/>
                  </a:lnTo>
                  <a:lnTo>
                    <a:pt x="1713" y="5470"/>
                  </a:lnTo>
                  <a:lnTo>
                    <a:pt x="1662" y="5386"/>
                  </a:lnTo>
                  <a:lnTo>
                    <a:pt x="1642" y="5384"/>
                  </a:lnTo>
                  <a:lnTo>
                    <a:pt x="1627" y="5422"/>
                  </a:lnTo>
                  <a:lnTo>
                    <a:pt x="1627" y="5472"/>
                  </a:lnTo>
                  <a:lnTo>
                    <a:pt x="1602" y="5497"/>
                  </a:lnTo>
                  <a:lnTo>
                    <a:pt x="1563" y="5482"/>
                  </a:lnTo>
                  <a:lnTo>
                    <a:pt x="1531" y="5493"/>
                  </a:lnTo>
                  <a:lnTo>
                    <a:pt x="1476" y="5497"/>
                  </a:lnTo>
                  <a:lnTo>
                    <a:pt x="1457" y="5521"/>
                  </a:lnTo>
                  <a:lnTo>
                    <a:pt x="1408" y="5518"/>
                  </a:lnTo>
                  <a:lnTo>
                    <a:pt x="1386" y="5542"/>
                  </a:lnTo>
                  <a:lnTo>
                    <a:pt x="1339" y="5525"/>
                  </a:lnTo>
                  <a:lnTo>
                    <a:pt x="1263" y="5519"/>
                  </a:lnTo>
                  <a:lnTo>
                    <a:pt x="1273" y="5489"/>
                  </a:lnTo>
                  <a:lnTo>
                    <a:pt x="1220" y="5429"/>
                  </a:lnTo>
                  <a:lnTo>
                    <a:pt x="1196" y="5446"/>
                  </a:lnTo>
                  <a:lnTo>
                    <a:pt x="1150" y="5403"/>
                  </a:lnTo>
                  <a:lnTo>
                    <a:pt x="1118" y="5305"/>
                  </a:lnTo>
                  <a:lnTo>
                    <a:pt x="1137" y="5246"/>
                  </a:lnTo>
                  <a:lnTo>
                    <a:pt x="1175" y="5220"/>
                  </a:lnTo>
                  <a:lnTo>
                    <a:pt x="1175" y="5173"/>
                  </a:lnTo>
                  <a:lnTo>
                    <a:pt x="1212" y="5134"/>
                  </a:lnTo>
                  <a:lnTo>
                    <a:pt x="1269" y="5128"/>
                  </a:lnTo>
                  <a:lnTo>
                    <a:pt x="1297" y="5094"/>
                  </a:lnTo>
                  <a:lnTo>
                    <a:pt x="1346" y="5085"/>
                  </a:lnTo>
                  <a:lnTo>
                    <a:pt x="1369" y="5088"/>
                  </a:lnTo>
                  <a:lnTo>
                    <a:pt x="1376" y="5049"/>
                  </a:lnTo>
                  <a:lnTo>
                    <a:pt x="1356" y="5015"/>
                  </a:lnTo>
                  <a:lnTo>
                    <a:pt x="1352" y="4985"/>
                  </a:lnTo>
                  <a:lnTo>
                    <a:pt x="1363" y="4974"/>
                  </a:lnTo>
                  <a:lnTo>
                    <a:pt x="1391" y="4983"/>
                  </a:lnTo>
                  <a:lnTo>
                    <a:pt x="1401" y="4958"/>
                  </a:lnTo>
                  <a:lnTo>
                    <a:pt x="1395" y="4928"/>
                  </a:lnTo>
                  <a:lnTo>
                    <a:pt x="1412" y="4908"/>
                  </a:lnTo>
                  <a:lnTo>
                    <a:pt x="1465" y="4989"/>
                  </a:lnTo>
                  <a:lnTo>
                    <a:pt x="1519" y="4998"/>
                  </a:lnTo>
                  <a:lnTo>
                    <a:pt x="1572" y="5038"/>
                  </a:lnTo>
                  <a:lnTo>
                    <a:pt x="1610" y="5079"/>
                  </a:lnTo>
                  <a:lnTo>
                    <a:pt x="1636" y="5085"/>
                  </a:lnTo>
                  <a:lnTo>
                    <a:pt x="1692" y="5113"/>
                  </a:lnTo>
                  <a:lnTo>
                    <a:pt x="1724" y="5083"/>
                  </a:lnTo>
                  <a:lnTo>
                    <a:pt x="1764" y="5085"/>
                  </a:lnTo>
                  <a:lnTo>
                    <a:pt x="1783" y="5113"/>
                  </a:lnTo>
                  <a:lnTo>
                    <a:pt x="1817" y="5115"/>
                  </a:lnTo>
                  <a:lnTo>
                    <a:pt x="1873" y="5126"/>
                  </a:lnTo>
                  <a:lnTo>
                    <a:pt x="1909" y="5086"/>
                  </a:lnTo>
                  <a:lnTo>
                    <a:pt x="1933" y="5039"/>
                  </a:lnTo>
                  <a:lnTo>
                    <a:pt x="1999" y="5039"/>
                  </a:lnTo>
                  <a:lnTo>
                    <a:pt x="1999" y="5060"/>
                  </a:lnTo>
                  <a:lnTo>
                    <a:pt x="1984" y="5079"/>
                  </a:lnTo>
                  <a:lnTo>
                    <a:pt x="2020" y="5100"/>
                  </a:lnTo>
                  <a:lnTo>
                    <a:pt x="2067" y="5060"/>
                  </a:lnTo>
                  <a:lnTo>
                    <a:pt x="2088" y="5013"/>
                  </a:lnTo>
                  <a:lnTo>
                    <a:pt x="2137" y="4985"/>
                  </a:lnTo>
                  <a:lnTo>
                    <a:pt x="2157" y="5013"/>
                  </a:lnTo>
                  <a:lnTo>
                    <a:pt x="2159" y="5083"/>
                  </a:lnTo>
                  <a:lnTo>
                    <a:pt x="2172" y="5126"/>
                  </a:lnTo>
                  <a:lnTo>
                    <a:pt x="2182" y="5073"/>
                  </a:lnTo>
                  <a:lnTo>
                    <a:pt x="2210" y="5053"/>
                  </a:lnTo>
                  <a:lnTo>
                    <a:pt x="2235" y="5064"/>
                  </a:lnTo>
                  <a:lnTo>
                    <a:pt x="2259" y="5043"/>
                  </a:lnTo>
                  <a:lnTo>
                    <a:pt x="2246" y="4915"/>
                  </a:lnTo>
                  <a:lnTo>
                    <a:pt x="2203" y="4849"/>
                  </a:lnTo>
                  <a:lnTo>
                    <a:pt x="2195" y="4804"/>
                  </a:lnTo>
                  <a:lnTo>
                    <a:pt x="2165" y="4759"/>
                  </a:lnTo>
                  <a:lnTo>
                    <a:pt x="2178" y="4699"/>
                  </a:lnTo>
                  <a:lnTo>
                    <a:pt x="2201" y="4676"/>
                  </a:lnTo>
                  <a:lnTo>
                    <a:pt x="2229" y="4674"/>
                  </a:lnTo>
                  <a:lnTo>
                    <a:pt x="2304" y="4616"/>
                  </a:lnTo>
                  <a:lnTo>
                    <a:pt x="2393" y="4561"/>
                  </a:lnTo>
                  <a:lnTo>
                    <a:pt x="2429" y="4541"/>
                  </a:lnTo>
                  <a:lnTo>
                    <a:pt x="2491" y="4477"/>
                  </a:lnTo>
                  <a:lnTo>
                    <a:pt x="2517" y="4477"/>
                  </a:lnTo>
                  <a:lnTo>
                    <a:pt x="2547" y="4499"/>
                  </a:lnTo>
                  <a:lnTo>
                    <a:pt x="2585" y="4488"/>
                  </a:lnTo>
                  <a:lnTo>
                    <a:pt x="2607" y="4484"/>
                  </a:lnTo>
                  <a:lnTo>
                    <a:pt x="2541" y="4448"/>
                  </a:lnTo>
                  <a:lnTo>
                    <a:pt x="2540" y="4409"/>
                  </a:lnTo>
                  <a:lnTo>
                    <a:pt x="2632" y="4335"/>
                  </a:lnTo>
                  <a:lnTo>
                    <a:pt x="2643" y="4298"/>
                  </a:lnTo>
                  <a:lnTo>
                    <a:pt x="2671" y="4281"/>
                  </a:lnTo>
                  <a:lnTo>
                    <a:pt x="2747" y="4298"/>
                  </a:lnTo>
                  <a:lnTo>
                    <a:pt x="2822" y="4271"/>
                  </a:lnTo>
                  <a:lnTo>
                    <a:pt x="2831" y="4237"/>
                  </a:lnTo>
                  <a:lnTo>
                    <a:pt x="2803" y="4189"/>
                  </a:lnTo>
                  <a:lnTo>
                    <a:pt x="2829" y="4153"/>
                  </a:lnTo>
                  <a:lnTo>
                    <a:pt x="2841" y="4059"/>
                  </a:lnTo>
                  <a:lnTo>
                    <a:pt x="2845" y="4042"/>
                  </a:lnTo>
                  <a:lnTo>
                    <a:pt x="2833" y="4027"/>
                  </a:lnTo>
                  <a:lnTo>
                    <a:pt x="2833" y="3985"/>
                  </a:lnTo>
                  <a:lnTo>
                    <a:pt x="2861" y="3938"/>
                  </a:lnTo>
                  <a:lnTo>
                    <a:pt x="2861" y="3891"/>
                  </a:lnTo>
                  <a:lnTo>
                    <a:pt x="2826" y="3880"/>
                  </a:lnTo>
                  <a:lnTo>
                    <a:pt x="2826" y="3859"/>
                  </a:lnTo>
                  <a:lnTo>
                    <a:pt x="2846" y="3788"/>
                  </a:lnTo>
                  <a:lnTo>
                    <a:pt x="2882" y="3782"/>
                  </a:lnTo>
                  <a:lnTo>
                    <a:pt x="2888" y="3744"/>
                  </a:lnTo>
                  <a:lnTo>
                    <a:pt x="2912" y="3701"/>
                  </a:lnTo>
                  <a:lnTo>
                    <a:pt x="2909" y="3671"/>
                  </a:lnTo>
                  <a:lnTo>
                    <a:pt x="2882" y="3677"/>
                  </a:lnTo>
                  <a:lnTo>
                    <a:pt x="2856" y="3709"/>
                  </a:lnTo>
                  <a:lnTo>
                    <a:pt x="2854" y="3739"/>
                  </a:lnTo>
                  <a:lnTo>
                    <a:pt x="2833" y="3746"/>
                  </a:lnTo>
                  <a:lnTo>
                    <a:pt x="2829" y="3712"/>
                  </a:lnTo>
                  <a:lnTo>
                    <a:pt x="2833" y="3667"/>
                  </a:lnTo>
                  <a:lnTo>
                    <a:pt x="2814" y="3656"/>
                  </a:lnTo>
                  <a:lnTo>
                    <a:pt x="2713" y="3652"/>
                  </a:lnTo>
                  <a:lnTo>
                    <a:pt x="2679" y="3618"/>
                  </a:lnTo>
                  <a:lnTo>
                    <a:pt x="2690" y="3596"/>
                  </a:lnTo>
                  <a:lnTo>
                    <a:pt x="2764" y="3565"/>
                  </a:lnTo>
                  <a:lnTo>
                    <a:pt x="2754" y="3545"/>
                  </a:lnTo>
                  <a:lnTo>
                    <a:pt x="2718" y="3524"/>
                  </a:lnTo>
                  <a:lnTo>
                    <a:pt x="2743" y="3475"/>
                  </a:lnTo>
                  <a:lnTo>
                    <a:pt x="2743" y="3441"/>
                  </a:lnTo>
                  <a:lnTo>
                    <a:pt x="2688" y="3400"/>
                  </a:lnTo>
                  <a:lnTo>
                    <a:pt x="2666" y="3409"/>
                  </a:lnTo>
                  <a:lnTo>
                    <a:pt x="2662" y="3439"/>
                  </a:lnTo>
                  <a:lnTo>
                    <a:pt x="2679" y="3471"/>
                  </a:lnTo>
                  <a:lnTo>
                    <a:pt x="2666" y="3500"/>
                  </a:lnTo>
                  <a:lnTo>
                    <a:pt x="2607" y="3515"/>
                  </a:lnTo>
                  <a:lnTo>
                    <a:pt x="2587" y="3468"/>
                  </a:lnTo>
                  <a:lnTo>
                    <a:pt x="2564" y="3460"/>
                  </a:lnTo>
                  <a:lnTo>
                    <a:pt x="2557" y="3398"/>
                  </a:lnTo>
                  <a:lnTo>
                    <a:pt x="2596" y="3358"/>
                  </a:lnTo>
                  <a:lnTo>
                    <a:pt x="2583" y="3326"/>
                  </a:lnTo>
                  <a:lnTo>
                    <a:pt x="2517" y="3334"/>
                  </a:lnTo>
                  <a:lnTo>
                    <a:pt x="2523" y="3319"/>
                  </a:lnTo>
                  <a:lnTo>
                    <a:pt x="2577" y="3302"/>
                  </a:lnTo>
                  <a:lnTo>
                    <a:pt x="2581" y="3279"/>
                  </a:lnTo>
                  <a:lnTo>
                    <a:pt x="2553" y="3270"/>
                  </a:lnTo>
                  <a:lnTo>
                    <a:pt x="2579" y="3249"/>
                  </a:lnTo>
                  <a:lnTo>
                    <a:pt x="2611" y="3234"/>
                  </a:lnTo>
                  <a:lnTo>
                    <a:pt x="2615" y="3208"/>
                  </a:lnTo>
                  <a:lnTo>
                    <a:pt x="2590" y="3185"/>
                  </a:lnTo>
                  <a:lnTo>
                    <a:pt x="2545" y="3221"/>
                  </a:lnTo>
                  <a:lnTo>
                    <a:pt x="2509" y="3276"/>
                  </a:lnTo>
                  <a:lnTo>
                    <a:pt x="2476" y="3298"/>
                  </a:lnTo>
                  <a:lnTo>
                    <a:pt x="2459" y="3281"/>
                  </a:lnTo>
                  <a:lnTo>
                    <a:pt x="2453" y="3225"/>
                  </a:lnTo>
                  <a:lnTo>
                    <a:pt x="2429" y="3240"/>
                  </a:lnTo>
                  <a:lnTo>
                    <a:pt x="2402" y="3285"/>
                  </a:lnTo>
                  <a:lnTo>
                    <a:pt x="2364" y="3285"/>
                  </a:lnTo>
                  <a:lnTo>
                    <a:pt x="2332" y="3308"/>
                  </a:lnTo>
                  <a:lnTo>
                    <a:pt x="2287" y="3306"/>
                  </a:lnTo>
                  <a:lnTo>
                    <a:pt x="2253" y="3319"/>
                  </a:lnTo>
                  <a:lnTo>
                    <a:pt x="2248" y="3336"/>
                  </a:lnTo>
                  <a:lnTo>
                    <a:pt x="2221" y="3336"/>
                  </a:lnTo>
                  <a:lnTo>
                    <a:pt x="2214" y="3309"/>
                  </a:lnTo>
                  <a:lnTo>
                    <a:pt x="2240" y="3276"/>
                  </a:lnTo>
                  <a:lnTo>
                    <a:pt x="2236" y="3251"/>
                  </a:lnTo>
                  <a:lnTo>
                    <a:pt x="2216" y="3240"/>
                  </a:lnTo>
                  <a:lnTo>
                    <a:pt x="2252" y="3187"/>
                  </a:lnTo>
                  <a:lnTo>
                    <a:pt x="2276" y="3178"/>
                  </a:lnTo>
                  <a:lnTo>
                    <a:pt x="2308" y="3195"/>
                  </a:lnTo>
                  <a:lnTo>
                    <a:pt x="2334" y="3212"/>
                  </a:lnTo>
                  <a:lnTo>
                    <a:pt x="2361" y="3198"/>
                  </a:lnTo>
                  <a:lnTo>
                    <a:pt x="2391" y="3195"/>
                  </a:lnTo>
                  <a:lnTo>
                    <a:pt x="2430" y="3157"/>
                  </a:lnTo>
                  <a:lnTo>
                    <a:pt x="2445" y="3112"/>
                  </a:lnTo>
                  <a:lnTo>
                    <a:pt x="2429" y="3082"/>
                  </a:lnTo>
                  <a:lnTo>
                    <a:pt x="2400" y="3052"/>
                  </a:lnTo>
                  <a:lnTo>
                    <a:pt x="2351" y="3036"/>
                  </a:lnTo>
                  <a:lnTo>
                    <a:pt x="2329" y="3001"/>
                  </a:lnTo>
                  <a:lnTo>
                    <a:pt x="2327" y="2967"/>
                  </a:lnTo>
                  <a:lnTo>
                    <a:pt x="2312" y="2946"/>
                  </a:lnTo>
                  <a:lnTo>
                    <a:pt x="2312" y="2912"/>
                  </a:lnTo>
                  <a:lnTo>
                    <a:pt x="2265" y="2907"/>
                  </a:lnTo>
                  <a:lnTo>
                    <a:pt x="2257" y="2893"/>
                  </a:lnTo>
                  <a:lnTo>
                    <a:pt x="2229" y="2876"/>
                  </a:lnTo>
                  <a:lnTo>
                    <a:pt x="2220" y="2844"/>
                  </a:lnTo>
                  <a:lnTo>
                    <a:pt x="2257" y="2828"/>
                  </a:lnTo>
                  <a:lnTo>
                    <a:pt x="2274" y="2852"/>
                  </a:lnTo>
                  <a:lnTo>
                    <a:pt x="2295" y="2841"/>
                  </a:lnTo>
                  <a:lnTo>
                    <a:pt x="2302" y="2812"/>
                  </a:lnTo>
                  <a:lnTo>
                    <a:pt x="2348" y="2788"/>
                  </a:lnTo>
                  <a:lnTo>
                    <a:pt x="2282" y="2775"/>
                  </a:lnTo>
                  <a:lnTo>
                    <a:pt x="2253" y="2743"/>
                  </a:lnTo>
                  <a:lnTo>
                    <a:pt x="2223" y="2743"/>
                  </a:lnTo>
                  <a:lnTo>
                    <a:pt x="2220" y="2728"/>
                  </a:lnTo>
                  <a:lnTo>
                    <a:pt x="2176" y="2716"/>
                  </a:lnTo>
                  <a:lnTo>
                    <a:pt x="2156" y="2760"/>
                  </a:lnTo>
                  <a:lnTo>
                    <a:pt x="2140" y="2765"/>
                  </a:lnTo>
                  <a:lnTo>
                    <a:pt x="2140" y="2737"/>
                  </a:lnTo>
                  <a:lnTo>
                    <a:pt x="2176" y="2656"/>
                  </a:lnTo>
                  <a:lnTo>
                    <a:pt x="2220" y="2587"/>
                  </a:lnTo>
                  <a:lnTo>
                    <a:pt x="2223" y="2566"/>
                  </a:lnTo>
                  <a:lnTo>
                    <a:pt x="2250" y="2500"/>
                  </a:lnTo>
                  <a:lnTo>
                    <a:pt x="2252" y="2451"/>
                  </a:lnTo>
                  <a:lnTo>
                    <a:pt x="2267" y="2423"/>
                  </a:lnTo>
                  <a:lnTo>
                    <a:pt x="2250" y="2395"/>
                  </a:lnTo>
                  <a:lnTo>
                    <a:pt x="2204" y="2421"/>
                  </a:lnTo>
                  <a:lnTo>
                    <a:pt x="2176" y="2400"/>
                  </a:lnTo>
                  <a:lnTo>
                    <a:pt x="2159" y="2412"/>
                  </a:lnTo>
                  <a:lnTo>
                    <a:pt x="2154" y="2440"/>
                  </a:lnTo>
                  <a:lnTo>
                    <a:pt x="2127" y="2434"/>
                  </a:lnTo>
                  <a:lnTo>
                    <a:pt x="2063" y="2366"/>
                  </a:lnTo>
                  <a:lnTo>
                    <a:pt x="2060" y="2331"/>
                  </a:lnTo>
                  <a:lnTo>
                    <a:pt x="2037" y="2300"/>
                  </a:lnTo>
                  <a:lnTo>
                    <a:pt x="2014" y="2289"/>
                  </a:lnTo>
                  <a:lnTo>
                    <a:pt x="2024" y="2233"/>
                  </a:lnTo>
                  <a:lnTo>
                    <a:pt x="2071" y="2212"/>
                  </a:lnTo>
                  <a:lnTo>
                    <a:pt x="2082" y="2188"/>
                  </a:lnTo>
                  <a:lnTo>
                    <a:pt x="2065" y="2157"/>
                  </a:lnTo>
                  <a:lnTo>
                    <a:pt x="2061" y="2107"/>
                  </a:lnTo>
                  <a:lnTo>
                    <a:pt x="2033" y="2114"/>
                  </a:lnTo>
                  <a:lnTo>
                    <a:pt x="2005" y="2142"/>
                  </a:lnTo>
                  <a:lnTo>
                    <a:pt x="2003" y="2216"/>
                  </a:lnTo>
                  <a:lnTo>
                    <a:pt x="1975" y="2257"/>
                  </a:lnTo>
                  <a:lnTo>
                    <a:pt x="1964" y="2212"/>
                  </a:lnTo>
                  <a:lnTo>
                    <a:pt x="1939" y="2191"/>
                  </a:lnTo>
                  <a:lnTo>
                    <a:pt x="1926" y="2203"/>
                  </a:lnTo>
                  <a:lnTo>
                    <a:pt x="1922" y="2235"/>
                  </a:lnTo>
                  <a:lnTo>
                    <a:pt x="1898" y="2244"/>
                  </a:lnTo>
                  <a:lnTo>
                    <a:pt x="1890" y="2297"/>
                  </a:lnTo>
                  <a:lnTo>
                    <a:pt x="1932" y="2353"/>
                  </a:lnTo>
                  <a:lnTo>
                    <a:pt x="1960" y="2348"/>
                  </a:lnTo>
                  <a:lnTo>
                    <a:pt x="1999" y="2440"/>
                  </a:lnTo>
                  <a:lnTo>
                    <a:pt x="2026" y="2468"/>
                  </a:lnTo>
                  <a:lnTo>
                    <a:pt x="2009" y="2517"/>
                  </a:lnTo>
                  <a:lnTo>
                    <a:pt x="2005" y="2558"/>
                  </a:lnTo>
                  <a:lnTo>
                    <a:pt x="1971" y="2611"/>
                  </a:lnTo>
                  <a:lnTo>
                    <a:pt x="1937" y="2637"/>
                  </a:lnTo>
                  <a:lnTo>
                    <a:pt x="1822" y="2636"/>
                  </a:lnTo>
                  <a:lnTo>
                    <a:pt x="1807" y="2620"/>
                  </a:lnTo>
                  <a:lnTo>
                    <a:pt x="1764" y="2624"/>
                  </a:lnTo>
                  <a:lnTo>
                    <a:pt x="1711" y="2592"/>
                  </a:lnTo>
                  <a:lnTo>
                    <a:pt x="1724" y="2572"/>
                  </a:lnTo>
                  <a:lnTo>
                    <a:pt x="1724" y="2526"/>
                  </a:lnTo>
                  <a:lnTo>
                    <a:pt x="1644" y="2526"/>
                  </a:lnTo>
                  <a:lnTo>
                    <a:pt x="1559" y="2485"/>
                  </a:lnTo>
                  <a:lnTo>
                    <a:pt x="1487" y="2477"/>
                  </a:lnTo>
                  <a:lnTo>
                    <a:pt x="1523" y="2570"/>
                  </a:lnTo>
                  <a:lnTo>
                    <a:pt x="1546" y="2626"/>
                  </a:lnTo>
                  <a:lnTo>
                    <a:pt x="1534" y="2637"/>
                  </a:lnTo>
                  <a:lnTo>
                    <a:pt x="1493" y="2636"/>
                  </a:lnTo>
                  <a:lnTo>
                    <a:pt x="1470" y="2585"/>
                  </a:lnTo>
                  <a:lnTo>
                    <a:pt x="1429" y="2540"/>
                  </a:lnTo>
                  <a:lnTo>
                    <a:pt x="1410" y="2532"/>
                  </a:lnTo>
                  <a:lnTo>
                    <a:pt x="1397" y="2494"/>
                  </a:lnTo>
                  <a:lnTo>
                    <a:pt x="1348" y="2444"/>
                  </a:lnTo>
                  <a:lnTo>
                    <a:pt x="1310" y="2398"/>
                  </a:lnTo>
                  <a:lnTo>
                    <a:pt x="1303" y="2372"/>
                  </a:lnTo>
                  <a:lnTo>
                    <a:pt x="1269" y="2364"/>
                  </a:lnTo>
                  <a:lnTo>
                    <a:pt x="1226" y="2310"/>
                  </a:lnTo>
                  <a:lnTo>
                    <a:pt x="1194" y="2297"/>
                  </a:lnTo>
                  <a:lnTo>
                    <a:pt x="1179" y="2278"/>
                  </a:lnTo>
                  <a:lnTo>
                    <a:pt x="1139" y="2255"/>
                  </a:lnTo>
                  <a:lnTo>
                    <a:pt x="1148" y="2293"/>
                  </a:lnTo>
                  <a:lnTo>
                    <a:pt x="1246" y="2372"/>
                  </a:lnTo>
                  <a:lnTo>
                    <a:pt x="1269" y="2412"/>
                  </a:lnTo>
                  <a:lnTo>
                    <a:pt x="1303" y="2455"/>
                  </a:lnTo>
                  <a:lnTo>
                    <a:pt x="1342" y="2479"/>
                  </a:lnTo>
                  <a:lnTo>
                    <a:pt x="1357" y="2517"/>
                  </a:lnTo>
                  <a:lnTo>
                    <a:pt x="1331" y="2551"/>
                  </a:lnTo>
                  <a:lnTo>
                    <a:pt x="1312" y="2534"/>
                  </a:lnTo>
                  <a:lnTo>
                    <a:pt x="1288" y="2560"/>
                  </a:lnTo>
                  <a:lnTo>
                    <a:pt x="1214" y="2513"/>
                  </a:lnTo>
                  <a:lnTo>
                    <a:pt x="1186" y="2521"/>
                  </a:lnTo>
                  <a:lnTo>
                    <a:pt x="1162" y="2481"/>
                  </a:lnTo>
                  <a:lnTo>
                    <a:pt x="1116" y="2464"/>
                  </a:lnTo>
                  <a:lnTo>
                    <a:pt x="1098" y="2423"/>
                  </a:lnTo>
                  <a:lnTo>
                    <a:pt x="1013" y="2434"/>
                  </a:lnTo>
                  <a:lnTo>
                    <a:pt x="971" y="2457"/>
                  </a:lnTo>
                  <a:lnTo>
                    <a:pt x="934" y="2427"/>
                  </a:lnTo>
                  <a:lnTo>
                    <a:pt x="877" y="2415"/>
                  </a:lnTo>
                  <a:lnTo>
                    <a:pt x="832" y="2419"/>
                  </a:lnTo>
                  <a:lnTo>
                    <a:pt x="806" y="2383"/>
                  </a:lnTo>
                  <a:lnTo>
                    <a:pt x="746" y="2344"/>
                  </a:lnTo>
                  <a:lnTo>
                    <a:pt x="744" y="2312"/>
                  </a:lnTo>
                  <a:lnTo>
                    <a:pt x="817" y="2246"/>
                  </a:lnTo>
                  <a:lnTo>
                    <a:pt x="847" y="2231"/>
                  </a:lnTo>
                  <a:lnTo>
                    <a:pt x="845" y="2210"/>
                  </a:lnTo>
                  <a:lnTo>
                    <a:pt x="811" y="2212"/>
                  </a:lnTo>
                  <a:lnTo>
                    <a:pt x="766" y="2259"/>
                  </a:lnTo>
                  <a:lnTo>
                    <a:pt x="731" y="2299"/>
                  </a:lnTo>
                  <a:lnTo>
                    <a:pt x="706" y="2308"/>
                  </a:lnTo>
                  <a:lnTo>
                    <a:pt x="665" y="2276"/>
                  </a:lnTo>
                  <a:lnTo>
                    <a:pt x="616" y="2267"/>
                  </a:lnTo>
                  <a:lnTo>
                    <a:pt x="595" y="2274"/>
                  </a:lnTo>
                  <a:lnTo>
                    <a:pt x="638" y="2302"/>
                  </a:lnTo>
                  <a:lnTo>
                    <a:pt x="614" y="2321"/>
                  </a:lnTo>
                  <a:lnTo>
                    <a:pt x="548" y="2317"/>
                  </a:lnTo>
                  <a:lnTo>
                    <a:pt x="484" y="2265"/>
                  </a:lnTo>
                  <a:lnTo>
                    <a:pt x="475" y="2195"/>
                  </a:lnTo>
                  <a:lnTo>
                    <a:pt x="429" y="2161"/>
                  </a:lnTo>
                  <a:lnTo>
                    <a:pt x="437" y="2120"/>
                  </a:lnTo>
                  <a:lnTo>
                    <a:pt x="525" y="2075"/>
                  </a:lnTo>
                  <a:lnTo>
                    <a:pt x="546" y="2043"/>
                  </a:lnTo>
                  <a:lnTo>
                    <a:pt x="529" y="2031"/>
                  </a:lnTo>
                  <a:lnTo>
                    <a:pt x="490" y="2061"/>
                  </a:lnTo>
                  <a:lnTo>
                    <a:pt x="427" y="2069"/>
                  </a:lnTo>
                  <a:lnTo>
                    <a:pt x="407" y="2124"/>
                  </a:lnTo>
                  <a:lnTo>
                    <a:pt x="380" y="2129"/>
                  </a:lnTo>
                  <a:lnTo>
                    <a:pt x="371" y="2092"/>
                  </a:lnTo>
                  <a:lnTo>
                    <a:pt x="382" y="2050"/>
                  </a:lnTo>
                  <a:lnTo>
                    <a:pt x="362" y="2031"/>
                  </a:lnTo>
                  <a:lnTo>
                    <a:pt x="335" y="2037"/>
                  </a:lnTo>
                  <a:lnTo>
                    <a:pt x="328" y="2071"/>
                  </a:lnTo>
                  <a:lnTo>
                    <a:pt x="333" y="2097"/>
                  </a:lnTo>
                  <a:lnTo>
                    <a:pt x="322" y="2125"/>
                  </a:lnTo>
                  <a:lnTo>
                    <a:pt x="284" y="2114"/>
                  </a:lnTo>
                  <a:lnTo>
                    <a:pt x="254" y="2078"/>
                  </a:lnTo>
                  <a:lnTo>
                    <a:pt x="213" y="2069"/>
                  </a:lnTo>
                  <a:lnTo>
                    <a:pt x="177" y="2078"/>
                  </a:lnTo>
                  <a:lnTo>
                    <a:pt x="173" y="2110"/>
                  </a:lnTo>
                  <a:lnTo>
                    <a:pt x="147" y="2112"/>
                  </a:lnTo>
                  <a:lnTo>
                    <a:pt x="113" y="2071"/>
                  </a:lnTo>
                  <a:lnTo>
                    <a:pt x="98" y="2029"/>
                  </a:lnTo>
                  <a:lnTo>
                    <a:pt x="113" y="2031"/>
                  </a:lnTo>
                  <a:lnTo>
                    <a:pt x="139" y="2050"/>
                  </a:lnTo>
                  <a:lnTo>
                    <a:pt x="139" y="2031"/>
                  </a:lnTo>
                  <a:lnTo>
                    <a:pt x="91" y="1986"/>
                  </a:lnTo>
                  <a:lnTo>
                    <a:pt x="30" y="1950"/>
                  </a:lnTo>
                  <a:lnTo>
                    <a:pt x="23" y="1909"/>
                  </a:lnTo>
                  <a:lnTo>
                    <a:pt x="30" y="1852"/>
                  </a:lnTo>
                  <a:lnTo>
                    <a:pt x="23" y="1790"/>
                  </a:lnTo>
                  <a:lnTo>
                    <a:pt x="0" y="1713"/>
                  </a:lnTo>
                  <a:lnTo>
                    <a:pt x="15" y="1675"/>
                  </a:lnTo>
                  <a:lnTo>
                    <a:pt x="47" y="1675"/>
                  </a:lnTo>
                  <a:lnTo>
                    <a:pt x="47" y="1645"/>
                  </a:lnTo>
                  <a:lnTo>
                    <a:pt x="28" y="1585"/>
                  </a:lnTo>
                  <a:lnTo>
                    <a:pt x="36" y="1564"/>
                  </a:lnTo>
                  <a:lnTo>
                    <a:pt x="85" y="1578"/>
                  </a:lnTo>
                  <a:lnTo>
                    <a:pt x="102" y="1604"/>
                  </a:lnTo>
                  <a:lnTo>
                    <a:pt x="187" y="1610"/>
                  </a:lnTo>
                  <a:lnTo>
                    <a:pt x="232" y="1645"/>
                  </a:lnTo>
                  <a:lnTo>
                    <a:pt x="247" y="1694"/>
                  </a:lnTo>
                  <a:lnTo>
                    <a:pt x="337" y="1728"/>
                  </a:lnTo>
                  <a:lnTo>
                    <a:pt x="418" y="1728"/>
                  </a:lnTo>
                  <a:lnTo>
                    <a:pt x="443" y="1715"/>
                  </a:lnTo>
                  <a:lnTo>
                    <a:pt x="516" y="1713"/>
                  </a:lnTo>
                  <a:lnTo>
                    <a:pt x="484" y="1687"/>
                  </a:lnTo>
                  <a:lnTo>
                    <a:pt x="476" y="1653"/>
                  </a:lnTo>
                  <a:lnTo>
                    <a:pt x="411" y="1611"/>
                  </a:lnTo>
                  <a:lnTo>
                    <a:pt x="403" y="1544"/>
                  </a:lnTo>
                  <a:lnTo>
                    <a:pt x="335" y="1544"/>
                  </a:lnTo>
                  <a:lnTo>
                    <a:pt x="277" y="1508"/>
                  </a:lnTo>
                  <a:lnTo>
                    <a:pt x="239" y="1508"/>
                  </a:lnTo>
                  <a:lnTo>
                    <a:pt x="179" y="1468"/>
                  </a:lnTo>
                  <a:lnTo>
                    <a:pt x="128" y="1467"/>
                  </a:lnTo>
                  <a:lnTo>
                    <a:pt x="38" y="1418"/>
                  </a:lnTo>
                  <a:lnTo>
                    <a:pt x="13" y="1371"/>
                  </a:lnTo>
                  <a:lnTo>
                    <a:pt x="32" y="1288"/>
                  </a:lnTo>
                  <a:lnTo>
                    <a:pt x="75" y="1261"/>
                  </a:lnTo>
                  <a:lnTo>
                    <a:pt x="72" y="1224"/>
                  </a:lnTo>
                  <a:lnTo>
                    <a:pt x="89" y="1165"/>
                  </a:lnTo>
                  <a:lnTo>
                    <a:pt x="128" y="1165"/>
                  </a:lnTo>
                  <a:lnTo>
                    <a:pt x="155" y="1116"/>
                  </a:lnTo>
                  <a:lnTo>
                    <a:pt x="155" y="1024"/>
                  </a:lnTo>
                  <a:lnTo>
                    <a:pt x="171" y="987"/>
                  </a:lnTo>
                  <a:lnTo>
                    <a:pt x="209" y="977"/>
                  </a:lnTo>
                  <a:lnTo>
                    <a:pt x="222" y="932"/>
                  </a:lnTo>
                  <a:lnTo>
                    <a:pt x="290" y="894"/>
                  </a:lnTo>
                  <a:lnTo>
                    <a:pt x="331" y="891"/>
                  </a:lnTo>
                  <a:lnTo>
                    <a:pt x="343" y="855"/>
                  </a:lnTo>
                  <a:lnTo>
                    <a:pt x="326" y="857"/>
                  </a:lnTo>
                  <a:lnTo>
                    <a:pt x="301" y="866"/>
                  </a:lnTo>
                  <a:lnTo>
                    <a:pt x="296" y="827"/>
                  </a:lnTo>
                  <a:lnTo>
                    <a:pt x="348" y="747"/>
                  </a:lnTo>
                  <a:lnTo>
                    <a:pt x="388" y="674"/>
                  </a:lnTo>
                  <a:lnTo>
                    <a:pt x="407" y="655"/>
                  </a:lnTo>
                  <a:lnTo>
                    <a:pt x="444" y="604"/>
                  </a:lnTo>
                  <a:lnTo>
                    <a:pt x="482" y="604"/>
                  </a:lnTo>
                  <a:lnTo>
                    <a:pt x="501" y="610"/>
                  </a:lnTo>
                  <a:lnTo>
                    <a:pt x="523" y="531"/>
                  </a:lnTo>
                  <a:lnTo>
                    <a:pt x="548" y="535"/>
                  </a:lnTo>
                  <a:lnTo>
                    <a:pt x="565" y="572"/>
                  </a:lnTo>
                  <a:lnTo>
                    <a:pt x="591" y="539"/>
                  </a:lnTo>
                  <a:lnTo>
                    <a:pt x="572" y="505"/>
                  </a:lnTo>
                  <a:lnTo>
                    <a:pt x="633" y="411"/>
                  </a:lnTo>
                  <a:lnTo>
                    <a:pt x="674" y="412"/>
                  </a:lnTo>
                  <a:lnTo>
                    <a:pt x="670" y="367"/>
                  </a:lnTo>
                  <a:lnTo>
                    <a:pt x="712" y="307"/>
                  </a:lnTo>
                  <a:lnTo>
                    <a:pt x="766" y="305"/>
                  </a:lnTo>
                  <a:lnTo>
                    <a:pt x="798" y="260"/>
                  </a:lnTo>
                  <a:lnTo>
                    <a:pt x="838" y="262"/>
                  </a:lnTo>
                  <a:lnTo>
                    <a:pt x="868" y="279"/>
                  </a:lnTo>
                  <a:lnTo>
                    <a:pt x="853" y="234"/>
                  </a:lnTo>
                  <a:lnTo>
                    <a:pt x="864" y="185"/>
                  </a:lnTo>
                  <a:lnTo>
                    <a:pt x="956" y="143"/>
                  </a:lnTo>
                  <a:lnTo>
                    <a:pt x="1043" y="68"/>
                  </a:lnTo>
                  <a:lnTo>
                    <a:pt x="1182" y="21"/>
                  </a:lnTo>
                  <a:lnTo>
                    <a:pt x="1276" y="15"/>
                  </a:lnTo>
                  <a:lnTo>
                    <a:pt x="1314" y="0"/>
                  </a:lnTo>
                  <a:lnTo>
                    <a:pt x="1382" y="13"/>
                  </a:lnTo>
                  <a:lnTo>
                    <a:pt x="1421" y="0"/>
                  </a:lnTo>
                  <a:lnTo>
                    <a:pt x="1448" y="11"/>
                  </a:lnTo>
                  <a:lnTo>
                    <a:pt x="1531" y="13"/>
                  </a:lnTo>
                  <a:lnTo>
                    <a:pt x="1583" y="51"/>
                  </a:lnTo>
                  <a:lnTo>
                    <a:pt x="1692" y="104"/>
                  </a:lnTo>
                  <a:lnTo>
                    <a:pt x="1700" y="134"/>
                  </a:lnTo>
                  <a:lnTo>
                    <a:pt x="1687" y="175"/>
                  </a:lnTo>
                  <a:lnTo>
                    <a:pt x="1621" y="203"/>
                  </a:lnTo>
                  <a:lnTo>
                    <a:pt x="1538" y="237"/>
                  </a:lnTo>
                  <a:lnTo>
                    <a:pt x="1487" y="235"/>
                  </a:lnTo>
                  <a:lnTo>
                    <a:pt x="1463" y="273"/>
                  </a:lnTo>
                  <a:lnTo>
                    <a:pt x="1421" y="328"/>
                  </a:lnTo>
                  <a:lnTo>
                    <a:pt x="1365" y="343"/>
                  </a:lnTo>
                  <a:lnTo>
                    <a:pt x="1271" y="433"/>
                  </a:lnTo>
                  <a:lnTo>
                    <a:pt x="1179" y="546"/>
                  </a:lnTo>
                  <a:lnTo>
                    <a:pt x="1103" y="597"/>
                  </a:lnTo>
                  <a:lnTo>
                    <a:pt x="1073" y="612"/>
                  </a:lnTo>
                  <a:lnTo>
                    <a:pt x="1024" y="710"/>
                  </a:lnTo>
                  <a:lnTo>
                    <a:pt x="1017" y="770"/>
                  </a:lnTo>
                  <a:lnTo>
                    <a:pt x="1037" y="821"/>
                  </a:lnTo>
                  <a:lnTo>
                    <a:pt x="1066" y="855"/>
                  </a:lnTo>
                  <a:lnTo>
                    <a:pt x="1066" y="900"/>
                  </a:lnTo>
                  <a:lnTo>
                    <a:pt x="1022" y="923"/>
                  </a:lnTo>
                  <a:lnTo>
                    <a:pt x="987" y="973"/>
                  </a:lnTo>
                  <a:lnTo>
                    <a:pt x="939" y="1024"/>
                  </a:lnTo>
                  <a:lnTo>
                    <a:pt x="936" y="1077"/>
                  </a:lnTo>
                  <a:lnTo>
                    <a:pt x="904" y="1141"/>
                  </a:lnTo>
                  <a:lnTo>
                    <a:pt x="877" y="1160"/>
                  </a:lnTo>
                  <a:lnTo>
                    <a:pt x="874" y="1199"/>
                  </a:lnTo>
                  <a:lnTo>
                    <a:pt x="898" y="1244"/>
                  </a:lnTo>
                  <a:lnTo>
                    <a:pt x="909" y="1318"/>
                  </a:lnTo>
                  <a:lnTo>
                    <a:pt x="928" y="1352"/>
                  </a:lnTo>
                  <a:lnTo>
                    <a:pt x="928" y="1419"/>
                  </a:lnTo>
                  <a:lnTo>
                    <a:pt x="973" y="1478"/>
                  </a:lnTo>
                  <a:lnTo>
                    <a:pt x="983" y="1504"/>
                  </a:lnTo>
                  <a:lnTo>
                    <a:pt x="1030" y="1532"/>
                  </a:lnTo>
                  <a:lnTo>
                    <a:pt x="1030" y="1583"/>
                  </a:lnTo>
                  <a:lnTo>
                    <a:pt x="1009" y="1630"/>
                  </a:lnTo>
                  <a:lnTo>
                    <a:pt x="994" y="1587"/>
                  </a:lnTo>
                  <a:lnTo>
                    <a:pt x="968" y="1587"/>
                  </a:lnTo>
                  <a:lnTo>
                    <a:pt x="964" y="1611"/>
                  </a:lnTo>
                  <a:lnTo>
                    <a:pt x="932" y="1615"/>
                  </a:lnTo>
                  <a:lnTo>
                    <a:pt x="898" y="1628"/>
                  </a:lnTo>
                  <a:lnTo>
                    <a:pt x="874" y="1638"/>
                  </a:lnTo>
                  <a:lnTo>
                    <a:pt x="892" y="1651"/>
                  </a:lnTo>
                  <a:lnTo>
                    <a:pt x="924" y="1691"/>
                  </a:lnTo>
                  <a:lnTo>
                    <a:pt x="960" y="1685"/>
                  </a:lnTo>
                  <a:lnTo>
                    <a:pt x="971" y="1675"/>
                  </a:lnTo>
                  <a:lnTo>
                    <a:pt x="988" y="1694"/>
                  </a:lnTo>
                  <a:lnTo>
                    <a:pt x="949" y="1732"/>
                  </a:lnTo>
                  <a:lnTo>
                    <a:pt x="930" y="1805"/>
                  </a:lnTo>
                  <a:lnTo>
                    <a:pt x="928" y="1852"/>
                  </a:lnTo>
                  <a:lnTo>
                    <a:pt x="915" y="1883"/>
                  </a:lnTo>
                  <a:lnTo>
                    <a:pt x="979" y="1820"/>
                  </a:lnTo>
                  <a:lnTo>
                    <a:pt x="979" y="1787"/>
                  </a:lnTo>
                  <a:lnTo>
                    <a:pt x="1032" y="1691"/>
                  </a:lnTo>
                  <a:lnTo>
                    <a:pt x="1058" y="1668"/>
                  </a:lnTo>
                  <a:lnTo>
                    <a:pt x="1071" y="1574"/>
                  </a:lnTo>
                  <a:lnTo>
                    <a:pt x="1094" y="1542"/>
                  </a:lnTo>
                  <a:lnTo>
                    <a:pt x="1137" y="1512"/>
                  </a:lnTo>
                  <a:lnTo>
                    <a:pt x="1137" y="1463"/>
                  </a:lnTo>
                  <a:lnTo>
                    <a:pt x="1124" y="1431"/>
                  </a:lnTo>
                  <a:lnTo>
                    <a:pt x="1133" y="1399"/>
                  </a:lnTo>
                  <a:lnTo>
                    <a:pt x="1101" y="1374"/>
                  </a:lnTo>
                  <a:lnTo>
                    <a:pt x="1069" y="1369"/>
                  </a:lnTo>
                  <a:lnTo>
                    <a:pt x="1066" y="1305"/>
                  </a:lnTo>
                  <a:lnTo>
                    <a:pt x="1056" y="1288"/>
                  </a:lnTo>
                  <a:lnTo>
                    <a:pt x="1052" y="1224"/>
                  </a:lnTo>
                  <a:lnTo>
                    <a:pt x="1024" y="1173"/>
                  </a:lnTo>
                  <a:lnTo>
                    <a:pt x="1019" y="1122"/>
                  </a:lnTo>
                  <a:lnTo>
                    <a:pt x="1041" y="1109"/>
                  </a:lnTo>
                  <a:lnTo>
                    <a:pt x="1058" y="1147"/>
                  </a:lnTo>
                  <a:lnTo>
                    <a:pt x="1081" y="1126"/>
                  </a:lnTo>
                  <a:lnTo>
                    <a:pt x="1133" y="1111"/>
                  </a:lnTo>
                  <a:lnTo>
                    <a:pt x="1162" y="1073"/>
                  </a:lnTo>
                  <a:lnTo>
                    <a:pt x="1150" y="1039"/>
                  </a:lnTo>
                  <a:lnTo>
                    <a:pt x="1179" y="998"/>
                  </a:lnTo>
                  <a:lnTo>
                    <a:pt x="1216" y="1009"/>
                  </a:lnTo>
                  <a:lnTo>
                    <a:pt x="1248" y="1077"/>
                  </a:lnTo>
                  <a:lnTo>
                    <a:pt x="1235" y="1107"/>
                  </a:lnTo>
                  <a:lnTo>
                    <a:pt x="1260" y="1126"/>
                  </a:lnTo>
                  <a:lnTo>
                    <a:pt x="1292" y="1086"/>
                  </a:lnTo>
                  <a:lnTo>
                    <a:pt x="1292" y="1039"/>
                  </a:lnTo>
                  <a:lnTo>
                    <a:pt x="1327" y="996"/>
                  </a:lnTo>
                  <a:lnTo>
                    <a:pt x="1361" y="996"/>
                  </a:lnTo>
                  <a:lnTo>
                    <a:pt x="1356" y="970"/>
                  </a:lnTo>
                  <a:lnTo>
                    <a:pt x="1376" y="953"/>
                  </a:lnTo>
                  <a:lnTo>
                    <a:pt x="1423" y="938"/>
                  </a:lnTo>
                  <a:lnTo>
                    <a:pt x="1406" y="909"/>
                  </a:lnTo>
                  <a:lnTo>
                    <a:pt x="1371" y="904"/>
                  </a:lnTo>
                  <a:lnTo>
                    <a:pt x="1288" y="964"/>
                  </a:lnTo>
                  <a:lnTo>
                    <a:pt x="1252" y="962"/>
                  </a:lnTo>
                  <a:lnTo>
                    <a:pt x="1237" y="911"/>
                  </a:lnTo>
                  <a:lnTo>
                    <a:pt x="1209" y="883"/>
                  </a:lnTo>
                  <a:lnTo>
                    <a:pt x="1212" y="853"/>
                  </a:lnTo>
                  <a:lnTo>
                    <a:pt x="1267" y="836"/>
                  </a:lnTo>
                  <a:lnTo>
                    <a:pt x="1235" y="793"/>
                  </a:lnTo>
                  <a:lnTo>
                    <a:pt x="1254" y="721"/>
                  </a:lnTo>
                  <a:lnTo>
                    <a:pt x="1292" y="653"/>
                  </a:lnTo>
                  <a:lnTo>
                    <a:pt x="1295" y="614"/>
                  </a:lnTo>
                  <a:lnTo>
                    <a:pt x="1335" y="574"/>
                  </a:lnTo>
                  <a:lnTo>
                    <a:pt x="1397" y="580"/>
                  </a:lnTo>
                  <a:lnTo>
                    <a:pt x="1440" y="627"/>
                  </a:lnTo>
                  <a:lnTo>
                    <a:pt x="1444" y="661"/>
                  </a:lnTo>
                  <a:lnTo>
                    <a:pt x="1514" y="697"/>
                  </a:lnTo>
                  <a:lnTo>
                    <a:pt x="1546" y="744"/>
                  </a:lnTo>
                  <a:lnTo>
                    <a:pt x="1593" y="747"/>
                  </a:lnTo>
                  <a:lnTo>
                    <a:pt x="1555" y="715"/>
                  </a:lnTo>
                  <a:lnTo>
                    <a:pt x="1546" y="680"/>
                  </a:lnTo>
                  <a:lnTo>
                    <a:pt x="1472" y="631"/>
                  </a:lnTo>
                  <a:lnTo>
                    <a:pt x="1459" y="578"/>
                  </a:lnTo>
                  <a:lnTo>
                    <a:pt x="1446" y="552"/>
                  </a:lnTo>
                  <a:lnTo>
                    <a:pt x="1393" y="552"/>
                  </a:lnTo>
                  <a:lnTo>
                    <a:pt x="1371" y="527"/>
                  </a:lnTo>
                  <a:lnTo>
                    <a:pt x="1388" y="520"/>
                  </a:lnTo>
                  <a:lnTo>
                    <a:pt x="1474" y="514"/>
                  </a:lnTo>
                  <a:lnTo>
                    <a:pt x="1489" y="490"/>
                  </a:lnTo>
                  <a:lnTo>
                    <a:pt x="1512" y="490"/>
                  </a:lnTo>
                  <a:lnTo>
                    <a:pt x="1591" y="576"/>
                  </a:lnTo>
                  <a:lnTo>
                    <a:pt x="1660" y="616"/>
                  </a:lnTo>
                  <a:lnTo>
                    <a:pt x="1685" y="614"/>
                  </a:lnTo>
                  <a:lnTo>
                    <a:pt x="1621" y="576"/>
                  </a:lnTo>
                  <a:lnTo>
                    <a:pt x="1578" y="503"/>
                  </a:lnTo>
                  <a:lnTo>
                    <a:pt x="1517" y="459"/>
                  </a:lnTo>
                  <a:lnTo>
                    <a:pt x="1516" y="427"/>
                  </a:lnTo>
                  <a:lnTo>
                    <a:pt x="1536" y="382"/>
                  </a:lnTo>
                  <a:lnTo>
                    <a:pt x="1610" y="367"/>
                  </a:lnTo>
                  <a:lnTo>
                    <a:pt x="1636" y="379"/>
                  </a:lnTo>
                  <a:lnTo>
                    <a:pt x="1628" y="422"/>
                  </a:lnTo>
                  <a:lnTo>
                    <a:pt x="1636" y="458"/>
                  </a:lnTo>
                  <a:lnTo>
                    <a:pt x="1659" y="435"/>
                  </a:lnTo>
                  <a:lnTo>
                    <a:pt x="1657" y="401"/>
                  </a:lnTo>
                  <a:lnTo>
                    <a:pt x="1687" y="363"/>
                  </a:lnTo>
                  <a:lnTo>
                    <a:pt x="1743" y="363"/>
                  </a:lnTo>
                  <a:lnTo>
                    <a:pt x="1772" y="418"/>
                  </a:lnTo>
                  <a:lnTo>
                    <a:pt x="1794" y="437"/>
                  </a:lnTo>
                  <a:lnTo>
                    <a:pt x="1813" y="503"/>
                  </a:lnTo>
                  <a:lnTo>
                    <a:pt x="1837" y="475"/>
                  </a:lnTo>
                  <a:lnTo>
                    <a:pt x="1837" y="435"/>
                  </a:lnTo>
                  <a:lnTo>
                    <a:pt x="1788" y="379"/>
                  </a:lnTo>
                  <a:lnTo>
                    <a:pt x="1804" y="348"/>
                  </a:lnTo>
                  <a:lnTo>
                    <a:pt x="1932" y="318"/>
                  </a:lnTo>
                  <a:lnTo>
                    <a:pt x="2007" y="284"/>
                  </a:lnTo>
                  <a:lnTo>
                    <a:pt x="2069" y="279"/>
                  </a:lnTo>
                  <a:lnTo>
                    <a:pt x="2127" y="239"/>
                  </a:lnTo>
                  <a:lnTo>
                    <a:pt x="2201" y="264"/>
                  </a:lnTo>
                  <a:lnTo>
                    <a:pt x="2284" y="267"/>
                  </a:lnTo>
                  <a:lnTo>
                    <a:pt x="2361" y="286"/>
                  </a:lnTo>
                  <a:lnTo>
                    <a:pt x="2368" y="318"/>
                  </a:lnTo>
                  <a:lnTo>
                    <a:pt x="2353" y="337"/>
                  </a:lnTo>
                  <a:lnTo>
                    <a:pt x="2344" y="450"/>
                  </a:lnTo>
                  <a:lnTo>
                    <a:pt x="2331" y="480"/>
                  </a:lnTo>
                  <a:lnTo>
                    <a:pt x="2299" y="518"/>
                  </a:lnTo>
                  <a:lnTo>
                    <a:pt x="2263" y="582"/>
                  </a:lnTo>
                  <a:lnTo>
                    <a:pt x="2276" y="610"/>
                  </a:lnTo>
                  <a:lnTo>
                    <a:pt x="2321" y="631"/>
                  </a:lnTo>
                  <a:lnTo>
                    <a:pt x="2340" y="672"/>
                  </a:lnTo>
                  <a:lnTo>
                    <a:pt x="2331" y="699"/>
                  </a:lnTo>
                  <a:lnTo>
                    <a:pt x="2261" y="778"/>
                  </a:lnTo>
                  <a:lnTo>
                    <a:pt x="2248" y="810"/>
                  </a:lnTo>
                  <a:lnTo>
                    <a:pt x="2242" y="859"/>
                  </a:lnTo>
                  <a:lnTo>
                    <a:pt x="2284" y="896"/>
                  </a:lnTo>
                  <a:lnTo>
                    <a:pt x="2282" y="921"/>
                  </a:lnTo>
                  <a:lnTo>
                    <a:pt x="2248" y="975"/>
                  </a:lnTo>
                  <a:lnTo>
                    <a:pt x="2208" y="979"/>
                  </a:lnTo>
                  <a:lnTo>
                    <a:pt x="2172" y="1019"/>
                  </a:lnTo>
                  <a:lnTo>
                    <a:pt x="2129" y="1032"/>
                  </a:lnTo>
                  <a:lnTo>
                    <a:pt x="2093" y="1066"/>
                  </a:lnTo>
                  <a:lnTo>
                    <a:pt x="2061" y="1111"/>
                  </a:lnTo>
                  <a:lnTo>
                    <a:pt x="2028" y="1148"/>
                  </a:lnTo>
                  <a:lnTo>
                    <a:pt x="2063" y="1145"/>
                  </a:lnTo>
                  <a:lnTo>
                    <a:pt x="2118" y="1092"/>
                  </a:lnTo>
                  <a:lnTo>
                    <a:pt x="2182" y="1041"/>
                  </a:lnTo>
                  <a:lnTo>
                    <a:pt x="2208" y="1043"/>
                  </a:lnTo>
                  <a:lnTo>
                    <a:pt x="2231" y="1039"/>
                  </a:lnTo>
                  <a:lnTo>
                    <a:pt x="2197" y="1077"/>
                  </a:lnTo>
                  <a:lnTo>
                    <a:pt x="2186" y="1115"/>
                  </a:lnTo>
                  <a:lnTo>
                    <a:pt x="2114" y="1180"/>
                  </a:lnTo>
                  <a:lnTo>
                    <a:pt x="2065" y="1205"/>
                  </a:lnTo>
                  <a:lnTo>
                    <a:pt x="2061" y="1224"/>
                  </a:lnTo>
                  <a:lnTo>
                    <a:pt x="2065" y="1248"/>
                  </a:lnTo>
                  <a:lnTo>
                    <a:pt x="2058" y="1273"/>
                  </a:lnTo>
                  <a:lnTo>
                    <a:pt x="2031" y="1259"/>
                  </a:lnTo>
                  <a:lnTo>
                    <a:pt x="1999" y="1263"/>
                  </a:lnTo>
                  <a:lnTo>
                    <a:pt x="2001" y="1290"/>
                  </a:lnTo>
                  <a:lnTo>
                    <a:pt x="2024" y="1291"/>
                  </a:lnTo>
                  <a:lnTo>
                    <a:pt x="2043" y="1314"/>
                  </a:lnTo>
                  <a:lnTo>
                    <a:pt x="2039" y="1354"/>
                  </a:lnTo>
                  <a:lnTo>
                    <a:pt x="1999" y="1384"/>
                  </a:lnTo>
                  <a:lnTo>
                    <a:pt x="2043" y="1384"/>
                  </a:lnTo>
                  <a:lnTo>
                    <a:pt x="2063" y="1354"/>
                  </a:lnTo>
                  <a:lnTo>
                    <a:pt x="2099" y="1340"/>
                  </a:lnTo>
                  <a:lnTo>
                    <a:pt x="2133" y="1293"/>
                  </a:lnTo>
                  <a:lnTo>
                    <a:pt x="2133" y="1256"/>
                  </a:lnTo>
                  <a:lnTo>
                    <a:pt x="2180" y="1239"/>
                  </a:lnTo>
                  <a:lnTo>
                    <a:pt x="2199" y="1197"/>
                  </a:lnTo>
                  <a:lnTo>
                    <a:pt x="2214" y="1211"/>
                  </a:lnTo>
                  <a:lnTo>
                    <a:pt x="2214" y="1275"/>
                  </a:lnTo>
                  <a:lnTo>
                    <a:pt x="2242" y="1293"/>
                  </a:lnTo>
                  <a:lnTo>
                    <a:pt x="2242" y="1237"/>
                  </a:lnTo>
                  <a:lnTo>
                    <a:pt x="2229" y="1182"/>
                  </a:lnTo>
                  <a:lnTo>
                    <a:pt x="2240" y="1145"/>
                  </a:lnTo>
                  <a:lnTo>
                    <a:pt x="2263" y="1130"/>
                  </a:lnTo>
                  <a:lnTo>
                    <a:pt x="2310" y="1143"/>
                  </a:lnTo>
                  <a:lnTo>
                    <a:pt x="2304" y="1199"/>
                  </a:lnTo>
                  <a:lnTo>
                    <a:pt x="2319" y="1227"/>
                  </a:lnTo>
                  <a:lnTo>
                    <a:pt x="2346" y="1201"/>
                  </a:lnTo>
                  <a:lnTo>
                    <a:pt x="2400" y="1145"/>
                  </a:lnTo>
                  <a:lnTo>
                    <a:pt x="2415" y="1190"/>
                  </a:lnTo>
                  <a:lnTo>
                    <a:pt x="2449" y="1227"/>
                  </a:lnTo>
                  <a:lnTo>
                    <a:pt x="2434" y="1271"/>
                  </a:lnTo>
                  <a:lnTo>
                    <a:pt x="2370" y="1357"/>
                  </a:lnTo>
                  <a:lnTo>
                    <a:pt x="2319" y="1397"/>
                  </a:lnTo>
                  <a:lnTo>
                    <a:pt x="2297" y="1431"/>
                  </a:lnTo>
                  <a:lnTo>
                    <a:pt x="2344" y="1442"/>
                  </a:lnTo>
                  <a:lnTo>
                    <a:pt x="2389" y="1465"/>
                  </a:lnTo>
                  <a:lnTo>
                    <a:pt x="2423" y="1442"/>
                  </a:lnTo>
                  <a:lnTo>
                    <a:pt x="2395" y="1410"/>
                  </a:lnTo>
                  <a:lnTo>
                    <a:pt x="2417" y="1359"/>
                  </a:lnTo>
                  <a:lnTo>
                    <a:pt x="2457" y="1310"/>
                  </a:lnTo>
                  <a:lnTo>
                    <a:pt x="2493" y="1376"/>
                  </a:lnTo>
                  <a:lnTo>
                    <a:pt x="2494" y="1423"/>
                  </a:lnTo>
                  <a:lnTo>
                    <a:pt x="2508" y="1389"/>
                  </a:lnTo>
                  <a:lnTo>
                    <a:pt x="2500" y="1325"/>
                  </a:lnTo>
                  <a:lnTo>
                    <a:pt x="2474" y="1276"/>
                  </a:lnTo>
                  <a:lnTo>
                    <a:pt x="2472" y="1182"/>
                  </a:lnTo>
                  <a:lnTo>
                    <a:pt x="2493" y="1171"/>
                  </a:lnTo>
                  <a:lnTo>
                    <a:pt x="2547" y="1195"/>
                  </a:lnTo>
                  <a:lnTo>
                    <a:pt x="2536" y="1244"/>
                  </a:lnTo>
                  <a:lnTo>
                    <a:pt x="2519" y="1282"/>
                  </a:lnTo>
                  <a:lnTo>
                    <a:pt x="2547" y="1271"/>
                  </a:lnTo>
                  <a:lnTo>
                    <a:pt x="2589" y="1263"/>
                  </a:lnTo>
                  <a:lnTo>
                    <a:pt x="2671" y="1342"/>
                  </a:lnTo>
                  <a:lnTo>
                    <a:pt x="2671" y="1376"/>
                  </a:lnTo>
                  <a:lnTo>
                    <a:pt x="2730" y="1376"/>
                  </a:lnTo>
                  <a:lnTo>
                    <a:pt x="2765" y="1399"/>
                  </a:lnTo>
                  <a:lnTo>
                    <a:pt x="2790" y="1399"/>
                  </a:lnTo>
                  <a:lnTo>
                    <a:pt x="2765" y="1346"/>
                  </a:lnTo>
                  <a:lnTo>
                    <a:pt x="2732" y="1339"/>
                  </a:lnTo>
                  <a:lnTo>
                    <a:pt x="2717" y="1314"/>
                  </a:lnTo>
                  <a:lnTo>
                    <a:pt x="2622" y="1233"/>
                  </a:lnTo>
                  <a:lnTo>
                    <a:pt x="2589" y="1222"/>
                  </a:lnTo>
                  <a:lnTo>
                    <a:pt x="2572" y="1197"/>
                  </a:lnTo>
                  <a:lnTo>
                    <a:pt x="2622" y="1120"/>
                  </a:lnTo>
                  <a:lnTo>
                    <a:pt x="2681" y="1118"/>
                  </a:lnTo>
                  <a:lnTo>
                    <a:pt x="2730" y="1073"/>
                  </a:lnTo>
                  <a:lnTo>
                    <a:pt x="2805" y="1060"/>
                  </a:lnTo>
                  <a:lnTo>
                    <a:pt x="2869" y="1066"/>
                  </a:lnTo>
                  <a:lnTo>
                    <a:pt x="2890" y="1090"/>
                  </a:lnTo>
                  <a:lnTo>
                    <a:pt x="2914" y="1086"/>
                  </a:lnTo>
                  <a:lnTo>
                    <a:pt x="2986" y="1120"/>
                  </a:lnTo>
                  <a:lnTo>
                    <a:pt x="2989" y="1150"/>
                  </a:lnTo>
                  <a:lnTo>
                    <a:pt x="3031" y="1186"/>
                  </a:lnTo>
                  <a:lnTo>
                    <a:pt x="3061" y="1199"/>
                  </a:lnTo>
                  <a:lnTo>
                    <a:pt x="3067" y="1241"/>
                  </a:lnTo>
                  <a:lnTo>
                    <a:pt x="3093" y="1239"/>
                  </a:lnTo>
                  <a:lnTo>
                    <a:pt x="3104" y="1218"/>
                  </a:lnTo>
                  <a:lnTo>
                    <a:pt x="3146" y="1226"/>
                  </a:lnTo>
                  <a:lnTo>
                    <a:pt x="3165" y="1267"/>
                  </a:lnTo>
                  <a:lnTo>
                    <a:pt x="3219" y="1291"/>
                  </a:lnTo>
                  <a:lnTo>
                    <a:pt x="3221" y="1325"/>
                  </a:lnTo>
                  <a:lnTo>
                    <a:pt x="3217" y="1361"/>
                  </a:lnTo>
                  <a:lnTo>
                    <a:pt x="3230" y="1387"/>
                  </a:lnTo>
                  <a:lnTo>
                    <a:pt x="3236" y="1419"/>
                  </a:lnTo>
                  <a:lnTo>
                    <a:pt x="3191" y="1472"/>
                  </a:lnTo>
                  <a:lnTo>
                    <a:pt x="3151" y="1465"/>
                  </a:lnTo>
                  <a:lnTo>
                    <a:pt x="3104" y="1451"/>
                  </a:lnTo>
                  <a:lnTo>
                    <a:pt x="3033" y="1472"/>
                  </a:lnTo>
                  <a:lnTo>
                    <a:pt x="2954" y="1546"/>
                  </a:lnTo>
                  <a:lnTo>
                    <a:pt x="3040" y="1489"/>
                  </a:lnTo>
                  <a:lnTo>
                    <a:pt x="3125" y="1483"/>
                  </a:lnTo>
                  <a:lnTo>
                    <a:pt x="3142" y="1510"/>
                  </a:lnTo>
                  <a:lnTo>
                    <a:pt x="3106" y="1546"/>
                  </a:lnTo>
                  <a:lnTo>
                    <a:pt x="3050" y="1579"/>
                  </a:lnTo>
                  <a:lnTo>
                    <a:pt x="2993" y="1664"/>
                  </a:lnTo>
                  <a:lnTo>
                    <a:pt x="2952" y="1696"/>
                  </a:lnTo>
                  <a:lnTo>
                    <a:pt x="2924" y="1700"/>
                  </a:lnTo>
                  <a:lnTo>
                    <a:pt x="2916" y="1738"/>
                  </a:lnTo>
                  <a:lnTo>
                    <a:pt x="2942" y="1741"/>
                  </a:lnTo>
                  <a:lnTo>
                    <a:pt x="3037" y="1647"/>
                  </a:lnTo>
                  <a:lnTo>
                    <a:pt x="3074" y="1585"/>
                  </a:lnTo>
                  <a:lnTo>
                    <a:pt x="3142" y="1561"/>
                  </a:lnTo>
                  <a:lnTo>
                    <a:pt x="3195" y="1510"/>
                  </a:lnTo>
                  <a:lnTo>
                    <a:pt x="3247" y="1527"/>
                  </a:lnTo>
                  <a:lnTo>
                    <a:pt x="3270" y="1549"/>
                  </a:lnTo>
                  <a:lnTo>
                    <a:pt x="3306" y="1553"/>
                  </a:lnTo>
                  <a:lnTo>
                    <a:pt x="3306" y="1589"/>
                  </a:lnTo>
                  <a:lnTo>
                    <a:pt x="3285" y="1628"/>
                  </a:lnTo>
                  <a:lnTo>
                    <a:pt x="3289" y="1668"/>
                  </a:lnTo>
                  <a:lnTo>
                    <a:pt x="3232" y="1687"/>
                  </a:lnTo>
                  <a:lnTo>
                    <a:pt x="3206" y="1738"/>
                  </a:lnTo>
                  <a:lnTo>
                    <a:pt x="3153" y="1741"/>
                  </a:lnTo>
                  <a:lnTo>
                    <a:pt x="3129" y="1723"/>
                  </a:lnTo>
                  <a:lnTo>
                    <a:pt x="3082" y="1723"/>
                  </a:lnTo>
                  <a:lnTo>
                    <a:pt x="3055" y="1756"/>
                  </a:lnTo>
                  <a:lnTo>
                    <a:pt x="3108" y="1756"/>
                  </a:lnTo>
                  <a:lnTo>
                    <a:pt x="3119" y="1785"/>
                  </a:lnTo>
                  <a:lnTo>
                    <a:pt x="3031" y="1834"/>
                  </a:lnTo>
                  <a:lnTo>
                    <a:pt x="3063" y="1841"/>
                  </a:lnTo>
                  <a:lnTo>
                    <a:pt x="3093" y="1811"/>
                  </a:lnTo>
                  <a:lnTo>
                    <a:pt x="3149" y="1794"/>
                  </a:lnTo>
                  <a:lnTo>
                    <a:pt x="3180" y="1777"/>
                  </a:lnTo>
                  <a:lnTo>
                    <a:pt x="3185" y="1802"/>
                  </a:lnTo>
                  <a:lnTo>
                    <a:pt x="3166" y="1830"/>
                  </a:lnTo>
                  <a:lnTo>
                    <a:pt x="3112" y="1841"/>
                  </a:lnTo>
                  <a:lnTo>
                    <a:pt x="3063" y="1879"/>
                  </a:lnTo>
                  <a:lnTo>
                    <a:pt x="3101" y="1873"/>
                  </a:lnTo>
                  <a:lnTo>
                    <a:pt x="3116" y="1884"/>
                  </a:lnTo>
                  <a:lnTo>
                    <a:pt x="3087" y="1930"/>
                  </a:lnTo>
                  <a:lnTo>
                    <a:pt x="3035" y="1977"/>
                  </a:lnTo>
                  <a:lnTo>
                    <a:pt x="2997" y="2007"/>
                  </a:lnTo>
                  <a:lnTo>
                    <a:pt x="3031" y="2012"/>
                  </a:lnTo>
                  <a:lnTo>
                    <a:pt x="3089" y="1975"/>
                  </a:lnTo>
                  <a:lnTo>
                    <a:pt x="3131" y="1894"/>
                  </a:lnTo>
                  <a:lnTo>
                    <a:pt x="3165" y="1854"/>
                  </a:lnTo>
                  <a:lnTo>
                    <a:pt x="3242" y="1796"/>
                  </a:lnTo>
                  <a:lnTo>
                    <a:pt x="3255" y="1815"/>
                  </a:lnTo>
                  <a:lnTo>
                    <a:pt x="3255" y="1841"/>
                  </a:lnTo>
                  <a:lnTo>
                    <a:pt x="3298" y="1820"/>
                  </a:lnTo>
                  <a:lnTo>
                    <a:pt x="3306" y="1785"/>
                  </a:lnTo>
                  <a:lnTo>
                    <a:pt x="3368" y="1743"/>
                  </a:lnTo>
                  <a:lnTo>
                    <a:pt x="3402" y="1747"/>
                  </a:lnTo>
                  <a:lnTo>
                    <a:pt x="3398" y="1779"/>
                  </a:lnTo>
                  <a:lnTo>
                    <a:pt x="3321" y="1847"/>
                  </a:lnTo>
                  <a:lnTo>
                    <a:pt x="3232" y="1903"/>
                  </a:lnTo>
                  <a:lnTo>
                    <a:pt x="3197" y="1913"/>
                  </a:lnTo>
                  <a:lnTo>
                    <a:pt x="3197" y="1937"/>
                  </a:lnTo>
                  <a:lnTo>
                    <a:pt x="3219" y="1948"/>
                  </a:lnTo>
                  <a:lnTo>
                    <a:pt x="3193" y="1994"/>
                  </a:lnTo>
                  <a:lnTo>
                    <a:pt x="3183" y="2039"/>
                  </a:lnTo>
                  <a:lnTo>
                    <a:pt x="3198" y="2046"/>
                  </a:lnTo>
                  <a:lnTo>
                    <a:pt x="3229" y="2003"/>
                  </a:lnTo>
                  <a:lnTo>
                    <a:pt x="3240" y="1958"/>
                  </a:lnTo>
                  <a:lnTo>
                    <a:pt x="3309" y="1900"/>
                  </a:lnTo>
                  <a:lnTo>
                    <a:pt x="3362" y="1866"/>
                  </a:lnTo>
                  <a:lnTo>
                    <a:pt x="3360" y="1900"/>
                  </a:lnTo>
                  <a:lnTo>
                    <a:pt x="3368" y="1930"/>
                  </a:lnTo>
                  <a:lnTo>
                    <a:pt x="3343" y="1962"/>
                  </a:lnTo>
                  <a:lnTo>
                    <a:pt x="3279" y="2022"/>
                  </a:lnTo>
                  <a:lnTo>
                    <a:pt x="3272" y="2052"/>
                  </a:lnTo>
                  <a:lnTo>
                    <a:pt x="3234" y="2122"/>
                  </a:lnTo>
                  <a:lnTo>
                    <a:pt x="3206" y="2144"/>
                  </a:lnTo>
                  <a:lnTo>
                    <a:pt x="3210" y="2157"/>
                  </a:lnTo>
                  <a:lnTo>
                    <a:pt x="3255" y="2144"/>
                  </a:lnTo>
                  <a:lnTo>
                    <a:pt x="3276" y="2107"/>
                  </a:lnTo>
                  <a:lnTo>
                    <a:pt x="3340" y="2022"/>
                  </a:lnTo>
                  <a:lnTo>
                    <a:pt x="3379" y="2003"/>
                  </a:lnTo>
                  <a:lnTo>
                    <a:pt x="3400" y="2037"/>
                  </a:lnTo>
                  <a:lnTo>
                    <a:pt x="3413" y="2046"/>
                  </a:lnTo>
                  <a:lnTo>
                    <a:pt x="3411" y="2073"/>
                  </a:lnTo>
                  <a:lnTo>
                    <a:pt x="3375" y="2086"/>
                  </a:lnTo>
                  <a:lnTo>
                    <a:pt x="3330" y="2152"/>
                  </a:lnTo>
                  <a:lnTo>
                    <a:pt x="3319" y="2218"/>
                  </a:lnTo>
                  <a:lnTo>
                    <a:pt x="3338" y="2225"/>
                  </a:lnTo>
                  <a:lnTo>
                    <a:pt x="3357" y="2189"/>
                  </a:lnTo>
                  <a:lnTo>
                    <a:pt x="3366" y="2150"/>
                  </a:lnTo>
                  <a:lnTo>
                    <a:pt x="3400" y="2099"/>
                  </a:lnTo>
                  <a:lnTo>
                    <a:pt x="3453" y="2076"/>
                  </a:lnTo>
                  <a:lnTo>
                    <a:pt x="3453" y="2026"/>
                  </a:lnTo>
                  <a:lnTo>
                    <a:pt x="3473" y="1986"/>
                  </a:lnTo>
                  <a:lnTo>
                    <a:pt x="3513" y="1965"/>
                  </a:lnTo>
                  <a:lnTo>
                    <a:pt x="3518" y="1930"/>
                  </a:lnTo>
                  <a:lnTo>
                    <a:pt x="3532" y="1903"/>
                  </a:lnTo>
                  <a:lnTo>
                    <a:pt x="3556" y="1894"/>
                  </a:lnTo>
                  <a:lnTo>
                    <a:pt x="3579" y="1856"/>
                  </a:lnTo>
                  <a:lnTo>
                    <a:pt x="3582" y="1822"/>
                  </a:lnTo>
                  <a:lnTo>
                    <a:pt x="3603" y="1811"/>
                  </a:lnTo>
                  <a:lnTo>
                    <a:pt x="3643" y="1890"/>
                  </a:lnTo>
                  <a:lnTo>
                    <a:pt x="3678" y="1913"/>
                  </a:lnTo>
                  <a:lnTo>
                    <a:pt x="3724" y="1958"/>
                  </a:lnTo>
                  <a:lnTo>
                    <a:pt x="3733" y="2005"/>
                  </a:lnTo>
                  <a:lnTo>
                    <a:pt x="3744" y="2054"/>
                  </a:lnTo>
                  <a:lnTo>
                    <a:pt x="3791" y="2107"/>
                  </a:lnTo>
                  <a:lnTo>
                    <a:pt x="3795" y="2129"/>
                  </a:lnTo>
                  <a:lnTo>
                    <a:pt x="3761" y="2163"/>
                  </a:lnTo>
                  <a:lnTo>
                    <a:pt x="3712" y="2223"/>
                  </a:lnTo>
                  <a:lnTo>
                    <a:pt x="3682" y="2225"/>
                  </a:lnTo>
                  <a:lnTo>
                    <a:pt x="3648" y="2197"/>
                  </a:lnTo>
                  <a:lnTo>
                    <a:pt x="3605" y="2159"/>
                  </a:lnTo>
                  <a:lnTo>
                    <a:pt x="3581" y="2163"/>
                  </a:lnTo>
                  <a:lnTo>
                    <a:pt x="3558" y="2182"/>
                  </a:lnTo>
                  <a:lnTo>
                    <a:pt x="3526" y="2193"/>
                  </a:lnTo>
                  <a:lnTo>
                    <a:pt x="3503" y="2240"/>
                  </a:lnTo>
                  <a:lnTo>
                    <a:pt x="3468" y="2261"/>
                  </a:lnTo>
                  <a:lnTo>
                    <a:pt x="3437" y="2261"/>
                  </a:lnTo>
                  <a:lnTo>
                    <a:pt x="3409" y="2293"/>
                  </a:lnTo>
                  <a:lnTo>
                    <a:pt x="3466" y="2287"/>
                  </a:lnTo>
                  <a:lnTo>
                    <a:pt x="3490" y="2287"/>
                  </a:lnTo>
                  <a:lnTo>
                    <a:pt x="3501" y="2316"/>
                  </a:lnTo>
                  <a:lnTo>
                    <a:pt x="3464" y="2361"/>
                  </a:lnTo>
                  <a:lnTo>
                    <a:pt x="3421" y="2381"/>
                  </a:lnTo>
                  <a:lnTo>
                    <a:pt x="3379" y="2402"/>
                  </a:lnTo>
                  <a:lnTo>
                    <a:pt x="3439" y="2404"/>
                  </a:lnTo>
                  <a:lnTo>
                    <a:pt x="3483" y="2380"/>
                  </a:lnTo>
                  <a:lnTo>
                    <a:pt x="3537" y="2370"/>
                  </a:lnTo>
                  <a:lnTo>
                    <a:pt x="3577" y="2378"/>
                  </a:lnTo>
                  <a:lnTo>
                    <a:pt x="3622" y="2342"/>
                  </a:lnTo>
                  <a:lnTo>
                    <a:pt x="3667" y="2344"/>
                  </a:lnTo>
                  <a:lnTo>
                    <a:pt x="3697" y="2366"/>
                  </a:lnTo>
                  <a:lnTo>
                    <a:pt x="3701" y="2389"/>
                  </a:lnTo>
                  <a:lnTo>
                    <a:pt x="3693" y="2408"/>
                  </a:lnTo>
                  <a:lnTo>
                    <a:pt x="3714" y="2395"/>
                  </a:lnTo>
                  <a:lnTo>
                    <a:pt x="3727" y="2338"/>
                  </a:lnTo>
                  <a:lnTo>
                    <a:pt x="3724" y="2295"/>
                  </a:lnTo>
                  <a:lnTo>
                    <a:pt x="3752" y="2255"/>
                  </a:lnTo>
                  <a:lnTo>
                    <a:pt x="3825" y="2221"/>
                  </a:lnTo>
                  <a:lnTo>
                    <a:pt x="3838" y="2235"/>
                  </a:lnTo>
                  <a:lnTo>
                    <a:pt x="3833" y="2268"/>
                  </a:lnTo>
                  <a:lnTo>
                    <a:pt x="3848" y="2310"/>
                  </a:lnTo>
                  <a:lnTo>
                    <a:pt x="3823" y="2355"/>
                  </a:lnTo>
                  <a:lnTo>
                    <a:pt x="3778" y="2415"/>
                  </a:lnTo>
                  <a:lnTo>
                    <a:pt x="3725" y="2434"/>
                  </a:lnTo>
                  <a:lnTo>
                    <a:pt x="3690" y="2468"/>
                  </a:lnTo>
                  <a:lnTo>
                    <a:pt x="3680" y="2489"/>
                  </a:lnTo>
                  <a:lnTo>
                    <a:pt x="3633" y="2489"/>
                  </a:lnTo>
                  <a:lnTo>
                    <a:pt x="3605" y="2476"/>
                  </a:lnTo>
                  <a:lnTo>
                    <a:pt x="3575" y="2476"/>
                  </a:lnTo>
                  <a:lnTo>
                    <a:pt x="3549" y="2509"/>
                  </a:lnTo>
                  <a:lnTo>
                    <a:pt x="3541" y="2543"/>
                  </a:lnTo>
                  <a:lnTo>
                    <a:pt x="3496" y="2588"/>
                  </a:lnTo>
                  <a:lnTo>
                    <a:pt x="3488" y="2619"/>
                  </a:lnTo>
                  <a:lnTo>
                    <a:pt x="3475" y="2649"/>
                  </a:lnTo>
                  <a:lnTo>
                    <a:pt x="3500" y="2643"/>
                  </a:lnTo>
                  <a:lnTo>
                    <a:pt x="3558" y="2581"/>
                  </a:lnTo>
                  <a:lnTo>
                    <a:pt x="3596" y="2517"/>
                  </a:lnTo>
                  <a:lnTo>
                    <a:pt x="3624" y="2504"/>
                  </a:lnTo>
                  <a:lnTo>
                    <a:pt x="3637" y="2519"/>
                  </a:lnTo>
                  <a:lnTo>
                    <a:pt x="3656" y="2521"/>
                  </a:lnTo>
                  <a:lnTo>
                    <a:pt x="3661" y="2541"/>
                  </a:lnTo>
                  <a:lnTo>
                    <a:pt x="3639" y="2566"/>
                  </a:lnTo>
                  <a:lnTo>
                    <a:pt x="3607" y="2624"/>
                  </a:lnTo>
                  <a:lnTo>
                    <a:pt x="3545" y="2686"/>
                  </a:lnTo>
                  <a:lnTo>
                    <a:pt x="3505" y="2724"/>
                  </a:lnTo>
                  <a:lnTo>
                    <a:pt x="3507" y="2739"/>
                  </a:lnTo>
                  <a:lnTo>
                    <a:pt x="3588" y="2696"/>
                  </a:lnTo>
                  <a:lnTo>
                    <a:pt x="3673" y="2600"/>
                  </a:lnTo>
                  <a:lnTo>
                    <a:pt x="3707" y="2521"/>
                  </a:lnTo>
                  <a:lnTo>
                    <a:pt x="3716" y="2485"/>
                  </a:lnTo>
                  <a:lnTo>
                    <a:pt x="3737" y="2459"/>
                  </a:lnTo>
                  <a:lnTo>
                    <a:pt x="3765" y="2459"/>
                  </a:lnTo>
                  <a:lnTo>
                    <a:pt x="3838" y="2408"/>
                  </a:lnTo>
                  <a:lnTo>
                    <a:pt x="3904" y="2380"/>
                  </a:lnTo>
                  <a:lnTo>
                    <a:pt x="3938" y="2370"/>
                  </a:lnTo>
                  <a:lnTo>
                    <a:pt x="3942" y="2387"/>
                  </a:lnTo>
                  <a:lnTo>
                    <a:pt x="3925" y="2419"/>
                  </a:lnTo>
                  <a:lnTo>
                    <a:pt x="3870" y="2472"/>
                  </a:lnTo>
                  <a:lnTo>
                    <a:pt x="3822" y="2472"/>
                  </a:lnTo>
                  <a:lnTo>
                    <a:pt x="3791" y="2498"/>
                  </a:lnTo>
                  <a:lnTo>
                    <a:pt x="3784" y="2540"/>
                  </a:lnTo>
                  <a:lnTo>
                    <a:pt x="3797" y="2549"/>
                  </a:lnTo>
                  <a:lnTo>
                    <a:pt x="3831" y="2515"/>
                  </a:lnTo>
                  <a:lnTo>
                    <a:pt x="3882" y="2509"/>
                  </a:lnTo>
                  <a:lnTo>
                    <a:pt x="3927" y="2470"/>
                  </a:lnTo>
                  <a:lnTo>
                    <a:pt x="3965" y="2459"/>
                  </a:lnTo>
                  <a:lnTo>
                    <a:pt x="3989" y="2438"/>
                  </a:lnTo>
                  <a:lnTo>
                    <a:pt x="4025" y="2413"/>
                  </a:lnTo>
                  <a:lnTo>
                    <a:pt x="4061" y="2419"/>
                  </a:lnTo>
                  <a:lnTo>
                    <a:pt x="4081" y="2464"/>
                  </a:lnTo>
                  <a:lnTo>
                    <a:pt x="4136" y="2526"/>
                  </a:lnTo>
                  <a:lnTo>
                    <a:pt x="4166" y="2572"/>
                  </a:lnTo>
                  <a:lnTo>
                    <a:pt x="4206" y="2590"/>
                  </a:lnTo>
                  <a:lnTo>
                    <a:pt x="4213" y="2619"/>
                  </a:lnTo>
                  <a:lnTo>
                    <a:pt x="4207" y="2662"/>
                  </a:lnTo>
                  <a:lnTo>
                    <a:pt x="4157" y="2709"/>
                  </a:lnTo>
                  <a:lnTo>
                    <a:pt x="4136" y="2698"/>
                  </a:lnTo>
                  <a:lnTo>
                    <a:pt x="4142" y="2649"/>
                  </a:lnTo>
                  <a:lnTo>
                    <a:pt x="4111" y="2656"/>
                  </a:lnTo>
                  <a:lnTo>
                    <a:pt x="4102" y="2681"/>
                  </a:lnTo>
                  <a:lnTo>
                    <a:pt x="4079" y="2709"/>
                  </a:lnTo>
                  <a:lnTo>
                    <a:pt x="4046" y="2739"/>
                  </a:lnTo>
                  <a:lnTo>
                    <a:pt x="3965" y="2745"/>
                  </a:lnTo>
                  <a:lnTo>
                    <a:pt x="3929" y="2762"/>
                  </a:lnTo>
                  <a:lnTo>
                    <a:pt x="3874" y="2758"/>
                  </a:lnTo>
                  <a:lnTo>
                    <a:pt x="3806" y="2805"/>
                  </a:lnTo>
                  <a:lnTo>
                    <a:pt x="3763" y="2809"/>
                  </a:lnTo>
                  <a:lnTo>
                    <a:pt x="3692" y="2848"/>
                  </a:lnTo>
                  <a:lnTo>
                    <a:pt x="3739" y="2843"/>
                  </a:lnTo>
                  <a:lnTo>
                    <a:pt x="3763" y="2856"/>
                  </a:lnTo>
                  <a:lnTo>
                    <a:pt x="3748" y="2890"/>
                  </a:lnTo>
                  <a:lnTo>
                    <a:pt x="3684" y="2905"/>
                  </a:lnTo>
                  <a:lnTo>
                    <a:pt x="3665" y="2927"/>
                  </a:lnTo>
                  <a:lnTo>
                    <a:pt x="3752" y="2916"/>
                  </a:lnTo>
                  <a:lnTo>
                    <a:pt x="3803" y="2863"/>
                  </a:lnTo>
                  <a:lnTo>
                    <a:pt x="3876" y="2797"/>
                  </a:lnTo>
                  <a:lnTo>
                    <a:pt x="3933" y="2794"/>
                  </a:lnTo>
                  <a:lnTo>
                    <a:pt x="3970" y="2805"/>
                  </a:lnTo>
                  <a:lnTo>
                    <a:pt x="4006" y="2790"/>
                  </a:lnTo>
                  <a:lnTo>
                    <a:pt x="4038" y="2790"/>
                  </a:lnTo>
                  <a:lnTo>
                    <a:pt x="4040" y="2809"/>
                  </a:lnTo>
                  <a:lnTo>
                    <a:pt x="4036" y="2861"/>
                  </a:lnTo>
                  <a:lnTo>
                    <a:pt x="4002" y="2886"/>
                  </a:lnTo>
                  <a:lnTo>
                    <a:pt x="3957" y="2914"/>
                  </a:lnTo>
                  <a:lnTo>
                    <a:pt x="3931" y="2912"/>
                  </a:lnTo>
                  <a:lnTo>
                    <a:pt x="3891" y="2929"/>
                  </a:lnTo>
                  <a:lnTo>
                    <a:pt x="3861" y="2974"/>
                  </a:lnTo>
                  <a:lnTo>
                    <a:pt x="3822" y="2993"/>
                  </a:lnTo>
                  <a:lnTo>
                    <a:pt x="3780" y="2971"/>
                  </a:lnTo>
                  <a:lnTo>
                    <a:pt x="3754" y="2984"/>
                  </a:lnTo>
                  <a:lnTo>
                    <a:pt x="3709" y="3025"/>
                  </a:lnTo>
                  <a:lnTo>
                    <a:pt x="3737" y="3020"/>
                  </a:lnTo>
                  <a:lnTo>
                    <a:pt x="3780" y="3004"/>
                  </a:lnTo>
                  <a:lnTo>
                    <a:pt x="3816" y="3012"/>
                  </a:lnTo>
                  <a:lnTo>
                    <a:pt x="3840" y="3027"/>
                  </a:lnTo>
                  <a:lnTo>
                    <a:pt x="3891" y="2986"/>
                  </a:lnTo>
                  <a:lnTo>
                    <a:pt x="3925" y="2939"/>
                  </a:lnTo>
                  <a:lnTo>
                    <a:pt x="3968" y="2924"/>
                  </a:lnTo>
                  <a:lnTo>
                    <a:pt x="4002" y="2937"/>
                  </a:lnTo>
                  <a:lnTo>
                    <a:pt x="4047" y="2946"/>
                  </a:lnTo>
                  <a:lnTo>
                    <a:pt x="4079" y="2907"/>
                  </a:lnTo>
                  <a:lnTo>
                    <a:pt x="4128" y="2884"/>
                  </a:lnTo>
                  <a:lnTo>
                    <a:pt x="4147" y="2869"/>
                  </a:lnTo>
                  <a:lnTo>
                    <a:pt x="4147" y="2841"/>
                  </a:lnTo>
                  <a:lnTo>
                    <a:pt x="4130" y="2824"/>
                  </a:lnTo>
                  <a:lnTo>
                    <a:pt x="4158" y="2782"/>
                  </a:lnTo>
                  <a:lnTo>
                    <a:pt x="4160" y="2754"/>
                  </a:lnTo>
                  <a:lnTo>
                    <a:pt x="4194" y="2745"/>
                  </a:lnTo>
                  <a:lnTo>
                    <a:pt x="4206" y="2756"/>
                  </a:lnTo>
                  <a:lnTo>
                    <a:pt x="4226" y="2748"/>
                  </a:lnTo>
                  <a:lnTo>
                    <a:pt x="4241" y="2803"/>
                  </a:lnTo>
                  <a:lnTo>
                    <a:pt x="4288" y="2905"/>
                  </a:lnTo>
                  <a:lnTo>
                    <a:pt x="4300" y="2967"/>
                  </a:lnTo>
                  <a:lnTo>
                    <a:pt x="4328" y="3004"/>
                  </a:lnTo>
                  <a:lnTo>
                    <a:pt x="4318" y="3044"/>
                  </a:lnTo>
                  <a:lnTo>
                    <a:pt x="4296" y="3080"/>
                  </a:lnTo>
                  <a:lnTo>
                    <a:pt x="4241" y="3076"/>
                  </a:lnTo>
                  <a:lnTo>
                    <a:pt x="4207" y="3052"/>
                  </a:lnTo>
                  <a:lnTo>
                    <a:pt x="4136" y="3046"/>
                  </a:lnTo>
                  <a:lnTo>
                    <a:pt x="4100" y="3067"/>
                  </a:lnTo>
                  <a:lnTo>
                    <a:pt x="4059" y="3093"/>
                  </a:lnTo>
                  <a:lnTo>
                    <a:pt x="4029" y="3095"/>
                  </a:lnTo>
                  <a:lnTo>
                    <a:pt x="4014" y="3082"/>
                  </a:lnTo>
                  <a:lnTo>
                    <a:pt x="3972" y="3084"/>
                  </a:lnTo>
                  <a:lnTo>
                    <a:pt x="3940" y="3114"/>
                  </a:lnTo>
                  <a:lnTo>
                    <a:pt x="3863" y="3127"/>
                  </a:lnTo>
                  <a:lnTo>
                    <a:pt x="3897" y="3140"/>
                  </a:lnTo>
                  <a:lnTo>
                    <a:pt x="3985" y="3127"/>
                  </a:lnTo>
                  <a:lnTo>
                    <a:pt x="4032" y="3140"/>
                  </a:lnTo>
                  <a:lnTo>
                    <a:pt x="4100" y="3204"/>
                  </a:lnTo>
                  <a:lnTo>
                    <a:pt x="4136" y="3225"/>
                  </a:lnTo>
                  <a:lnTo>
                    <a:pt x="4162" y="3210"/>
                  </a:lnTo>
                  <a:lnTo>
                    <a:pt x="4192" y="3202"/>
                  </a:lnTo>
                  <a:lnTo>
                    <a:pt x="4217" y="3219"/>
                  </a:lnTo>
                  <a:lnTo>
                    <a:pt x="4258" y="3245"/>
                  </a:lnTo>
                  <a:lnTo>
                    <a:pt x="4309" y="3264"/>
                  </a:lnTo>
                  <a:lnTo>
                    <a:pt x="4315" y="3302"/>
                  </a:lnTo>
                  <a:lnTo>
                    <a:pt x="4339" y="3343"/>
                  </a:lnTo>
                  <a:lnTo>
                    <a:pt x="4341" y="3398"/>
                  </a:lnTo>
                  <a:lnTo>
                    <a:pt x="4322" y="3415"/>
                  </a:lnTo>
                  <a:lnTo>
                    <a:pt x="4286" y="3413"/>
                  </a:lnTo>
                  <a:lnTo>
                    <a:pt x="4262" y="3372"/>
                  </a:lnTo>
                  <a:lnTo>
                    <a:pt x="4245" y="3375"/>
                  </a:lnTo>
                  <a:lnTo>
                    <a:pt x="4222" y="3402"/>
                  </a:lnTo>
                  <a:lnTo>
                    <a:pt x="4200" y="3390"/>
                  </a:lnTo>
                  <a:lnTo>
                    <a:pt x="4183" y="3364"/>
                  </a:lnTo>
                  <a:lnTo>
                    <a:pt x="4155" y="3377"/>
                  </a:lnTo>
                  <a:lnTo>
                    <a:pt x="4123" y="3370"/>
                  </a:lnTo>
                  <a:lnTo>
                    <a:pt x="4064" y="3304"/>
                  </a:lnTo>
                  <a:lnTo>
                    <a:pt x="4040" y="3294"/>
                  </a:lnTo>
                  <a:lnTo>
                    <a:pt x="4006" y="3300"/>
                  </a:lnTo>
                  <a:lnTo>
                    <a:pt x="3963" y="3304"/>
                  </a:lnTo>
                  <a:lnTo>
                    <a:pt x="3925" y="3285"/>
                  </a:lnTo>
                  <a:lnTo>
                    <a:pt x="3940" y="3308"/>
                  </a:lnTo>
                  <a:lnTo>
                    <a:pt x="3989" y="3323"/>
                  </a:lnTo>
                  <a:lnTo>
                    <a:pt x="4030" y="3332"/>
                  </a:lnTo>
                  <a:lnTo>
                    <a:pt x="4017" y="3353"/>
                  </a:lnTo>
                  <a:lnTo>
                    <a:pt x="3955" y="3358"/>
                  </a:lnTo>
                  <a:lnTo>
                    <a:pt x="3931" y="3372"/>
                  </a:lnTo>
                  <a:lnTo>
                    <a:pt x="3874" y="3372"/>
                  </a:lnTo>
                  <a:lnTo>
                    <a:pt x="3833" y="3398"/>
                  </a:lnTo>
                  <a:lnTo>
                    <a:pt x="3840" y="3430"/>
                  </a:lnTo>
                  <a:lnTo>
                    <a:pt x="3863" y="3426"/>
                  </a:lnTo>
                  <a:lnTo>
                    <a:pt x="3876" y="3404"/>
                  </a:lnTo>
                  <a:lnTo>
                    <a:pt x="3940" y="3405"/>
                  </a:lnTo>
                  <a:lnTo>
                    <a:pt x="3978" y="3383"/>
                  </a:lnTo>
                  <a:lnTo>
                    <a:pt x="4017" y="3375"/>
                  </a:lnTo>
                  <a:lnTo>
                    <a:pt x="4044" y="3411"/>
                  </a:lnTo>
                  <a:lnTo>
                    <a:pt x="4044" y="3430"/>
                  </a:lnTo>
                  <a:lnTo>
                    <a:pt x="4076" y="3443"/>
                  </a:lnTo>
                  <a:lnTo>
                    <a:pt x="4079" y="3462"/>
                  </a:lnTo>
                  <a:lnTo>
                    <a:pt x="4068" y="3468"/>
                  </a:lnTo>
                  <a:lnTo>
                    <a:pt x="4021" y="3468"/>
                  </a:lnTo>
                  <a:lnTo>
                    <a:pt x="3997" y="3485"/>
                  </a:lnTo>
                  <a:lnTo>
                    <a:pt x="3976" y="3471"/>
                  </a:lnTo>
                  <a:lnTo>
                    <a:pt x="3963" y="3453"/>
                  </a:lnTo>
                  <a:lnTo>
                    <a:pt x="3934" y="3456"/>
                  </a:lnTo>
                  <a:lnTo>
                    <a:pt x="3921" y="3466"/>
                  </a:lnTo>
                  <a:lnTo>
                    <a:pt x="3959" y="3494"/>
                  </a:lnTo>
                  <a:lnTo>
                    <a:pt x="3995" y="3509"/>
                  </a:lnTo>
                  <a:lnTo>
                    <a:pt x="4015" y="3532"/>
                  </a:lnTo>
                  <a:lnTo>
                    <a:pt x="4014" y="3564"/>
                  </a:lnTo>
                  <a:lnTo>
                    <a:pt x="4030" y="3584"/>
                  </a:lnTo>
                  <a:lnTo>
                    <a:pt x="4004" y="3590"/>
                  </a:lnTo>
                  <a:lnTo>
                    <a:pt x="3906" y="3562"/>
                  </a:lnTo>
                  <a:lnTo>
                    <a:pt x="3844" y="3560"/>
                  </a:lnTo>
                  <a:lnTo>
                    <a:pt x="3750" y="3524"/>
                  </a:lnTo>
                  <a:lnTo>
                    <a:pt x="3710" y="3530"/>
                  </a:lnTo>
                  <a:lnTo>
                    <a:pt x="3724" y="3547"/>
                  </a:lnTo>
                  <a:lnTo>
                    <a:pt x="3778" y="3562"/>
                  </a:lnTo>
                  <a:lnTo>
                    <a:pt x="3912" y="3626"/>
                  </a:lnTo>
                  <a:lnTo>
                    <a:pt x="3918" y="3652"/>
                  </a:lnTo>
                  <a:lnTo>
                    <a:pt x="3897" y="3658"/>
                  </a:lnTo>
                  <a:lnTo>
                    <a:pt x="3823" y="3613"/>
                  </a:lnTo>
                  <a:lnTo>
                    <a:pt x="3801" y="3620"/>
                  </a:lnTo>
                  <a:lnTo>
                    <a:pt x="3765" y="3660"/>
                  </a:lnTo>
                  <a:lnTo>
                    <a:pt x="3799" y="3654"/>
                  </a:lnTo>
                  <a:lnTo>
                    <a:pt x="3822" y="3669"/>
                  </a:lnTo>
                  <a:lnTo>
                    <a:pt x="3850" y="3693"/>
                  </a:lnTo>
                  <a:lnTo>
                    <a:pt x="3867" y="3684"/>
                  </a:lnTo>
                  <a:lnTo>
                    <a:pt x="3889" y="3695"/>
                  </a:lnTo>
                  <a:lnTo>
                    <a:pt x="3893" y="3729"/>
                  </a:lnTo>
                  <a:lnTo>
                    <a:pt x="3910" y="3757"/>
                  </a:lnTo>
                  <a:lnTo>
                    <a:pt x="3927" y="3744"/>
                  </a:lnTo>
                  <a:lnTo>
                    <a:pt x="3933" y="3716"/>
                  </a:lnTo>
                  <a:lnTo>
                    <a:pt x="3976" y="3716"/>
                  </a:lnTo>
                  <a:lnTo>
                    <a:pt x="3972" y="3742"/>
                  </a:lnTo>
                  <a:lnTo>
                    <a:pt x="3955" y="3761"/>
                  </a:lnTo>
                  <a:lnTo>
                    <a:pt x="3955" y="3782"/>
                  </a:lnTo>
                  <a:lnTo>
                    <a:pt x="3983" y="3780"/>
                  </a:lnTo>
                  <a:lnTo>
                    <a:pt x="3985" y="3735"/>
                  </a:lnTo>
                  <a:lnTo>
                    <a:pt x="4021" y="3735"/>
                  </a:lnTo>
                  <a:lnTo>
                    <a:pt x="4070" y="3759"/>
                  </a:lnTo>
                  <a:lnTo>
                    <a:pt x="4117" y="3774"/>
                  </a:lnTo>
                  <a:lnTo>
                    <a:pt x="4157" y="3773"/>
                  </a:lnTo>
                  <a:lnTo>
                    <a:pt x="4140" y="3814"/>
                  </a:lnTo>
                  <a:lnTo>
                    <a:pt x="4132" y="3837"/>
                  </a:lnTo>
                  <a:lnTo>
                    <a:pt x="4087" y="3821"/>
                  </a:lnTo>
                  <a:lnTo>
                    <a:pt x="4059" y="3803"/>
                  </a:lnTo>
                  <a:lnTo>
                    <a:pt x="4002" y="3812"/>
                  </a:lnTo>
                  <a:lnTo>
                    <a:pt x="3923" y="3850"/>
                  </a:lnTo>
                  <a:lnTo>
                    <a:pt x="3921" y="3887"/>
                  </a:lnTo>
                  <a:lnTo>
                    <a:pt x="3955" y="3852"/>
                  </a:lnTo>
                  <a:lnTo>
                    <a:pt x="4017" y="3852"/>
                  </a:lnTo>
                  <a:lnTo>
                    <a:pt x="4061" y="3865"/>
                  </a:lnTo>
                  <a:lnTo>
                    <a:pt x="4021" y="3872"/>
                  </a:lnTo>
                  <a:lnTo>
                    <a:pt x="4006" y="3902"/>
                  </a:lnTo>
                  <a:lnTo>
                    <a:pt x="4038" y="3889"/>
                  </a:lnTo>
                  <a:lnTo>
                    <a:pt x="4100" y="3891"/>
                  </a:lnTo>
                  <a:lnTo>
                    <a:pt x="4123" y="3912"/>
                  </a:lnTo>
                  <a:lnTo>
                    <a:pt x="4110" y="3927"/>
                  </a:lnTo>
                  <a:lnTo>
                    <a:pt x="4153" y="3944"/>
                  </a:lnTo>
                  <a:lnTo>
                    <a:pt x="4172" y="3976"/>
                  </a:lnTo>
                  <a:lnTo>
                    <a:pt x="4157" y="4004"/>
                  </a:lnTo>
                  <a:lnTo>
                    <a:pt x="4132" y="4061"/>
                  </a:lnTo>
                  <a:lnTo>
                    <a:pt x="4138" y="4093"/>
                  </a:lnTo>
                  <a:lnTo>
                    <a:pt x="4155" y="4077"/>
                  </a:lnTo>
                  <a:lnTo>
                    <a:pt x="4160" y="4044"/>
                  </a:lnTo>
                  <a:lnTo>
                    <a:pt x="4194" y="4008"/>
                  </a:lnTo>
                  <a:lnTo>
                    <a:pt x="4228" y="4004"/>
                  </a:lnTo>
                  <a:lnTo>
                    <a:pt x="4236" y="4044"/>
                  </a:lnTo>
                  <a:lnTo>
                    <a:pt x="4217" y="4070"/>
                  </a:lnTo>
                  <a:lnTo>
                    <a:pt x="4170" y="4151"/>
                  </a:lnTo>
                  <a:lnTo>
                    <a:pt x="4149" y="4198"/>
                  </a:lnTo>
                  <a:lnTo>
                    <a:pt x="4149" y="4234"/>
                  </a:lnTo>
                  <a:lnTo>
                    <a:pt x="4174" y="4221"/>
                  </a:lnTo>
                  <a:lnTo>
                    <a:pt x="4207" y="4157"/>
                  </a:lnTo>
                  <a:lnTo>
                    <a:pt x="4207" y="4128"/>
                  </a:lnTo>
                  <a:lnTo>
                    <a:pt x="4232" y="4096"/>
                  </a:lnTo>
                  <a:lnTo>
                    <a:pt x="4281" y="4074"/>
                  </a:lnTo>
                  <a:lnTo>
                    <a:pt x="4277" y="4061"/>
                  </a:lnTo>
                  <a:lnTo>
                    <a:pt x="4294" y="4027"/>
                  </a:lnTo>
                  <a:lnTo>
                    <a:pt x="4330" y="4000"/>
                  </a:lnTo>
                  <a:lnTo>
                    <a:pt x="4343" y="4012"/>
                  </a:lnTo>
                  <a:lnTo>
                    <a:pt x="4330" y="4047"/>
                  </a:lnTo>
                  <a:lnTo>
                    <a:pt x="4283" y="4109"/>
                  </a:lnTo>
                  <a:lnTo>
                    <a:pt x="4262" y="4147"/>
                  </a:lnTo>
                  <a:lnTo>
                    <a:pt x="4260" y="4192"/>
                  </a:lnTo>
                  <a:lnTo>
                    <a:pt x="4266" y="4239"/>
                  </a:lnTo>
                  <a:lnTo>
                    <a:pt x="4286" y="4224"/>
                  </a:lnTo>
                  <a:lnTo>
                    <a:pt x="4283" y="4194"/>
                  </a:lnTo>
                  <a:lnTo>
                    <a:pt x="4288" y="4149"/>
                  </a:lnTo>
                  <a:lnTo>
                    <a:pt x="4320" y="4121"/>
                  </a:lnTo>
                  <a:lnTo>
                    <a:pt x="4347" y="4083"/>
                  </a:lnTo>
                  <a:lnTo>
                    <a:pt x="4407" y="4034"/>
                  </a:lnTo>
                  <a:lnTo>
                    <a:pt x="4446" y="4002"/>
                  </a:lnTo>
                  <a:lnTo>
                    <a:pt x="4458" y="4021"/>
                  </a:lnTo>
                  <a:lnTo>
                    <a:pt x="4454" y="4077"/>
                  </a:lnTo>
                  <a:lnTo>
                    <a:pt x="4431" y="4100"/>
                  </a:lnTo>
                  <a:lnTo>
                    <a:pt x="4377" y="4113"/>
                  </a:lnTo>
                  <a:lnTo>
                    <a:pt x="4369" y="4155"/>
                  </a:lnTo>
                  <a:lnTo>
                    <a:pt x="4350" y="4196"/>
                  </a:lnTo>
                  <a:lnTo>
                    <a:pt x="4366" y="4205"/>
                  </a:lnTo>
                  <a:lnTo>
                    <a:pt x="4381" y="4189"/>
                  </a:lnTo>
                  <a:lnTo>
                    <a:pt x="4403" y="4205"/>
                  </a:lnTo>
                  <a:lnTo>
                    <a:pt x="4430" y="4187"/>
                  </a:lnTo>
                  <a:lnTo>
                    <a:pt x="4488" y="4166"/>
                  </a:lnTo>
                  <a:lnTo>
                    <a:pt x="4505" y="4194"/>
                  </a:lnTo>
                  <a:lnTo>
                    <a:pt x="4522" y="4256"/>
                  </a:lnTo>
                  <a:lnTo>
                    <a:pt x="4518" y="4285"/>
                  </a:lnTo>
                  <a:lnTo>
                    <a:pt x="4478" y="4303"/>
                  </a:lnTo>
                  <a:lnTo>
                    <a:pt x="4478" y="4318"/>
                  </a:lnTo>
                  <a:lnTo>
                    <a:pt x="4509" y="4324"/>
                  </a:lnTo>
                  <a:lnTo>
                    <a:pt x="4533" y="4365"/>
                  </a:lnTo>
                  <a:lnTo>
                    <a:pt x="4497" y="4377"/>
                  </a:lnTo>
                  <a:lnTo>
                    <a:pt x="4465" y="4371"/>
                  </a:lnTo>
                  <a:lnTo>
                    <a:pt x="4497" y="4392"/>
                  </a:lnTo>
                  <a:lnTo>
                    <a:pt x="4537" y="4411"/>
                  </a:lnTo>
                  <a:lnTo>
                    <a:pt x="4439" y="4433"/>
                  </a:lnTo>
                  <a:lnTo>
                    <a:pt x="4390" y="4429"/>
                  </a:lnTo>
                  <a:lnTo>
                    <a:pt x="4414" y="4454"/>
                  </a:lnTo>
                  <a:lnTo>
                    <a:pt x="4463" y="4450"/>
                  </a:lnTo>
                  <a:lnTo>
                    <a:pt x="4529" y="4465"/>
                  </a:lnTo>
                  <a:lnTo>
                    <a:pt x="4550" y="4443"/>
                  </a:lnTo>
                  <a:lnTo>
                    <a:pt x="4597" y="4433"/>
                  </a:lnTo>
                  <a:lnTo>
                    <a:pt x="4608" y="4437"/>
                  </a:lnTo>
                  <a:lnTo>
                    <a:pt x="4571" y="4486"/>
                  </a:lnTo>
                  <a:lnTo>
                    <a:pt x="4550" y="4537"/>
                  </a:lnTo>
                  <a:lnTo>
                    <a:pt x="4595" y="4492"/>
                  </a:lnTo>
                  <a:lnTo>
                    <a:pt x="4635" y="4478"/>
                  </a:lnTo>
                  <a:lnTo>
                    <a:pt x="4663" y="4446"/>
                  </a:lnTo>
                  <a:lnTo>
                    <a:pt x="4712" y="4411"/>
                  </a:lnTo>
                  <a:lnTo>
                    <a:pt x="4750" y="4422"/>
                  </a:lnTo>
                  <a:lnTo>
                    <a:pt x="4740" y="4446"/>
                  </a:lnTo>
                  <a:lnTo>
                    <a:pt x="4710" y="4478"/>
                  </a:lnTo>
                  <a:lnTo>
                    <a:pt x="4689" y="4480"/>
                  </a:lnTo>
                  <a:lnTo>
                    <a:pt x="4667" y="4520"/>
                  </a:lnTo>
                  <a:lnTo>
                    <a:pt x="4644" y="4571"/>
                  </a:lnTo>
                  <a:lnTo>
                    <a:pt x="4588" y="4593"/>
                  </a:lnTo>
                  <a:lnTo>
                    <a:pt x="4563" y="4637"/>
                  </a:lnTo>
                  <a:lnTo>
                    <a:pt x="4565" y="4669"/>
                  </a:lnTo>
                  <a:lnTo>
                    <a:pt x="4595" y="4674"/>
                  </a:lnTo>
                  <a:lnTo>
                    <a:pt x="4633" y="4635"/>
                  </a:lnTo>
                  <a:lnTo>
                    <a:pt x="4633" y="4616"/>
                  </a:lnTo>
                  <a:lnTo>
                    <a:pt x="4682" y="4554"/>
                  </a:lnTo>
                  <a:lnTo>
                    <a:pt x="4727" y="4537"/>
                  </a:lnTo>
                  <a:lnTo>
                    <a:pt x="4723" y="4573"/>
                  </a:lnTo>
                  <a:lnTo>
                    <a:pt x="4689" y="4629"/>
                  </a:lnTo>
                  <a:lnTo>
                    <a:pt x="4684" y="4682"/>
                  </a:lnTo>
                  <a:lnTo>
                    <a:pt x="4669" y="4716"/>
                  </a:lnTo>
                  <a:lnTo>
                    <a:pt x="4697" y="4695"/>
                  </a:lnTo>
                  <a:lnTo>
                    <a:pt x="4733" y="4631"/>
                  </a:lnTo>
                  <a:lnTo>
                    <a:pt x="4734" y="4601"/>
                  </a:lnTo>
                  <a:lnTo>
                    <a:pt x="4753" y="4591"/>
                  </a:lnTo>
                  <a:lnTo>
                    <a:pt x="4768" y="4603"/>
                  </a:lnTo>
                  <a:lnTo>
                    <a:pt x="4774" y="4672"/>
                  </a:lnTo>
                  <a:lnTo>
                    <a:pt x="4798" y="4695"/>
                  </a:lnTo>
                  <a:lnTo>
                    <a:pt x="4815" y="4693"/>
                  </a:lnTo>
                  <a:lnTo>
                    <a:pt x="4808" y="4638"/>
                  </a:lnTo>
                  <a:lnTo>
                    <a:pt x="4827" y="4608"/>
                  </a:lnTo>
                  <a:lnTo>
                    <a:pt x="4891" y="4574"/>
                  </a:lnTo>
                  <a:lnTo>
                    <a:pt x="4904" y="4591"/>
                  </a:lnTo>
                  <a:lnTo>
                    <a:pt x="4881" y="4621"/>
                  </a:lnTo>
                  <a:lnTo>
                    <a:pt x="4896" y="4627"/>
                  </a:lnTo>
                  <a:lnTo>
                    <a:pt x="4936" y="4625"/>
                  </a:lnTo>
                  <a:lnTo>
                    <a:pt x="4960" y="4655"/>
                  </a:lnTo>
                  <a:lnTo>
                    <a:pt x="4942" y="4708"/>
                  </a:lnTo>
                  <a:lnTo>
                    <a:pt x="4985" y="4702"/>
                  </a:lnTo>
                  <a:lnTo>
                    <a:pt x="5002" y="4727"/>
                  </a:lnTo>
                  <a:lnTo>
                    <a:pt x="5006" y="4761"/>
                  </a:lnTo>
                  <a:lnTo>
                    <a:pt x="5036" y="4785"/>
                  </a:lnTo>
                  <a:lnTo>
                    <a:pt x="5043" y="4817"/>
                  </a:lnTo>
                  <a:lnTo>
                    <a:pt x="5030" y="4832"/>
                  </a:lnTo>
                  <a:lnTo>
                    <a:pt x="5009" y="4849"/>
                  </a:lnTo>
                  <a:lnTo>
                    <a:pt x="4957" y="4847"/>
                  </a:lnTo>
                  <a:lnTo>
                    <a:pt x="4958" y="4817"/>
                  </a:lnTo>
                  <a:lnTo>
                    <a:pt x="4936" y="4783"/>
                  </a:lnTo>
                  <a:lnTo>
                    <a:pt x="4910" y="4770"/>
                  </a:lnTo>
                  <a:lnTo>
                    <a:pt x="4893" y="4757"/>
                  </a:lnTo>
                  <a:lnTo>
                    <a:pt x="4870" y="4776"/>
                  </a:lnTo>
                  <a:lnTo>
                    <a:pt x="4844" y="4812"/>
                  </a:lnTo>
                  <a:lnTo>
                    <a:pt x="4878" y="4797"/>
                  </a:lnTo>
                  <a:lnTo>
                    <a:pt x="4902" y="4802"/>
                  </a:lnTo>
                  <a:lnTo>
                    <a:pt x="4919" y="4825"/>
                  </a:lnTo>
                  <a:lnTo>
                    <a:pt x="4902" y="4834"/>
                  </a:lnTo>
                  <a:lnTo>
                    <a:pt x="4925" y="4847"/>
                  </a:lnTo>
                  <a:lnTo>
                    <a:pt x="4936" y="4874"/>
                  </a:lnTo>
                  <a:lnTo>
                    <a:pt x="4913" y="4883"/>
                  </a:lnTo>
                  <a:lnTo>
                    <a:pt x="4878" y="4874"/>
                  </a:lnTo>
                  <a:lnTo>
                    <a:pt x="4849" y="4891"/>
                  </a:lnTo>
                  <a:lnTo>
                    <a:pt x="4866" y="4906"/>
                  </a:lnTo>
                  <a:lnTo>
                    <a:pt x="4928" y="4908"/>
                  </a:lnTo>
                  <a:lnTo>
                    <a:pt x="4953" y="4908"/>
                  </a:lnTo>
                  <a:lnTo>
                    <a:pt x="4957" y="4926"/>
                  </a:lnTo>
                  <a:lnTo>
                    <a:pt x="4932" y="4957"/>
                  </a:lnTo>
                  <a:lnTo>
                    <a:pt x="4893" y="4957"/>
                  </a:lnTo>
                  <a:lnTo>
                    <a:pt x="4857" y="4964"/>
                  </a:lnTo>
                  <a:lnTo>
                    <a:pt x="4808" y="4957"/>
                  </a:lnTo>
                  <a:lnTo>
                    <a:pt x="4766" y="4949"/>
                  </a:lnTo>
                  <a:lnTo>
                    <a:pt x="4778" y="4911"/>
                  </a:lnTo>
                  <a:lnTo>
                    <a:pt x="4776" y="4889"/>
                  </a:lnTo>
                  <a:lnTo>
                    <a:pt x="4740" y="4870"/>
                  </a:lnTo>
                  <a:lnTo>
                    <a:pt x="4727" y="4853"/>
                  </a:lnTo>
                  <a:lnTo>
                    <a:pt x="4706" y="4861"/>
                  </a:lnTo>
                  <a:lnTo>
                    <a:pt x="4710" y="4887"/>
                  </a:lnTo>
                  <a:lnTo>
                    <a:pt x="4733" y="4904"/>
                  </a:lnTo>
                  <a:lnTo>
                    <a:pt x="4744" y="4943"/>
                  </a:lnTo>
                  <a:lnTo>
                    <a:pt x="4736" y="4962"/>
                  </a:lnTo>
                  <a:lnTo>
                    <a:pt x="4702" y="4966"/>
                  </a:lnTo>
                  <a:lnTo>
                    <a:pt x="4665" y="4943"/>
                  </a:lnTo>
                  <a:lnTo>
                    <a:pt x="4657" y="4917"/>
                  </a:lnTo>
                  <a:lnTo>
                    <a:pt x="4650" y="4962"/>
                  </a:lnTo>
                  <a:lnTo>
                    <a:pt x="4676" y="4990"/>
                  </a:lnTo>
                  <a:lnTo>
                    <a:pt x="4727" y="4990"/>
                  </a:lnTo>
                  <a:lnTo>
                    <a:pt x="4753" y="5013"/>
                  </a:lnTo>
                  <a:lnTo>
                    <a:pt x="4782" y="5022"/>
                  </a:lnTo>
                  <a:lnTo>
                    <a:pt x="4789" y="5053"/>
                  </a:lnTo>
                  <a:lnTo>
                    <a:pt x="4774" y="5086"/>
                  </a:lnTo>
                  <a:lnTo>
                    <a:pt x="4701" y="5085"/>
                  </a:lnTo>
                  <a:lnTo>
                    <a:pt x="4684" y="5054"/>
                  </a:lnTo>
                  <a:lnTo>
                    <a:pt x="4638" y="5024"/>
                  </a:lnTo>
                  <a:lnTo>
                    <a:pt x="4618" y="5002"/>
                  </a:lnTo>
                  <a:lnTo>
                    <a:pt x="4603" y="5004"/>
                  </a:lnTo>
                  <a:lnTo>
                    <a:pt x="4616" y="5024"/>
                  </a:lnTo>
                  <a:lnTo>
                    <a:pt x="4665" y="5062"/>
                  </a:lnTo>
                  <a:lnTo>
                    <a:pt x="4686" y="5102"/>
                  </a:lnTo>
                  <a:lnTo>
                    <a:pt x="4684" y="5156"/>
                  </a:lnTo>
                  <a:lnTo>
                    <a:pt x="4667" y="5184"/>
                  </a:lnTo>
                  <a:lnTo>
                    <a:pt x="4644" y="5181"/>
                  </a:lnTo>
                  <a:lnTo>
                    <a:pt x="4631" y="5147"/>
                  </a:lnTo>
                  <a:lnTo>
                    <a:pt x="4601" y="5122"/>
                  </a:lnTo>
                  <a:lnTo>
                    <a:pt x="4565" y="5109"/>
                  </a:lnTo>
                  <a:lnTo>
                    <a:pt x="4573" y="5124"/>
                  </a:lnTo>
                  <a:lnTo>
                    <a:pt x="4591" y="5139"/>
                  </a:lnTo>
                  <a:lnTo>
                    <a:pt x="4590" y="5184"/>
                  </a:lnTo>
                  <a:lnTo>
                    <a:pt x="4588" y="5246"/>
                  </a:lnTo>
                  <a:lnTo>
                    <a:pt x="4574" y="5256"/>
                  </a:lnTo>
                  <a:lnTo>
                    <a:pt x="4550" y="5256"/>
                  </a:lnTo>
                  <a:lnTo>
                    <a:pt x="4535" y="5239"/>
                  </a:lnTo>
                  <a:lnTo>
                    <a:pt x="4537" y="5192"/>
                  </a:lnTo>
                  <a:lnTo>
                    <a:pt x="4518" y="5201"/>
                  </a:lnTo>
                  <a:lnTo>
                    <a:pt x="4510" y="5230"/>
                  </a:lnTo>
                  <a:lnTo>
                    <a:pt x="4475" y="5237"/>
                  </a:lnTo>
                  <a:lnTo>
                    <a:pt x="4454" y="5228"/>
                  </a:lnTo>
                  <a:lnTo>
                    <a:pt x="4460" y="5194"/>
                  </a:lnTo>
                  <a:lnTo>
                    <a:pt x="4448" y="5158"/>
                  </a:lnTo>
                  <a:lnTo>
                    <a:pt x="4445" y="5118"/>
                  </a:lnTo>
                  <a:lnTo>
                    <a:pt x="4430" y="5100"/>
                  </a:lnTo>
                  <a:lnTo>
                    <a:pt x="4422" y="5128"/>
                  </a:lnTo>
                  <a:lnTo>
                    <a:pt x="4422" y="5196"/>
                  </a:lnTo>
                  <a:lnTo>
                    <a:pt x="4399" y="5214"/>
                  </a:lnTo>
                  <a:lnTo>
                    <a:pt x="4367" y="5216"/>
                  </a:lnTo>
                  <a:lnTo>
                    <a:pt x="4379" y="5230"/>
                  </a:lnTo>
                  <a:lnTo>
                    <a:pt x="4405" y="5233"/>
                  </a:lnTo>
                  <a:lnTo>
                    <a:pt x="4413" y="5254"/>
                  </a:lnTo>
                  <a:lnTo>
                    <a:pt x="4392" y="5282"/>
                  </a:lnTo>
                  <a:lnTo>
                    <a:pt x="4362" y="5275"/>
                  </a:lnTo>
                  <a:lnTo>
                    <a:pt x="4349" y="5265"/>
                  </a:lnTo>
                  <a:lnTo>
                    <a:pt x="4345" y="5282"/>
                  </a:lnTo>
                  <a:lnTo>
                    <a:pt x="4373" y="5303"/>
                  </a:lnTo>
                  <a:lnTo>
                    <a:pt x="4394" y="5303"/>
                  </a:lnTo>
                  <a:lnTo>
                    <a:pt x="4399" y="5324"/>
                  </a:lnTo>
                  <a:lnTo>
                    <a:pt x="4394" y="5356"/>
                  </a:lnTo>
                  <a:lnTo>
                    <a:pt x="4375" y="5363"/>
                  </a:lnTo>
                  <a:lnTo>
                    <a:pt x="4369" y="5384"/>
                  </a:lnTo>
                  <a:lnTo>
                    <a:pt x="4384" y="5422"/>
                  </a:lnTo>
                  <a:lnTo>
                    <a:pt x="4384" y="5450"/>
                  </a:lnTo>
                  <a:lnTo>
                    <a:pt x="4369" y="5450"/>
                  </a:lnTo>
                  <a:lnTo>
                    <a:pt x="4349" y="5435"/>
                  </a:lnTo>
                  <a:lnTo>
                    <a:pt x="4337" y="5440"/>
                  </a:lnTo>
                  <a:lnTo>
                    <a:pt x="4369" y="5474"/>
                  </a:lnTo>
                  <a:lnTo>
                    <a:pt x="4375" y="5502"/>
                  </a:lnTo>
                  <a:lnTo>
                    <a:pt x="4369" y="5542"/>
                  </a:lnTo>
                  <a:lnTo>
                    <a:pt x="4318" y="5557"/>
                  </a:lnTo>
                  <a:lnTo>
                    <a:pt x="4307" y="5578"/>
                  </a:lnTo>
                  <a:lnTo>
                    <a:pt x="4286" y="5570"/>
                  </a:lnTo>
                  <a:lnTo>
                    <a:pt x="4283" y="5548"/>
                  </a:lnTo>
                  <a:lnTo>
                    <a:pt x="4271" y="5538"/>
                  </a:lnTo>
                  <a:lnTo>
                    <a:pt x="4273" y="5518"/>
                  </a:lnTo>
                  <a:lnTo>
                    <a:pt x="4247" y="5506"/>
                  </a:lnTo>
                  <a:lnTo>
                    <a:pt x="4241" y="5489"/>
                  </a:lnTo>
                  <a:lnTo>
                    <a:pt x="4258" y="5465"/>
                  </a:lnTo>
                  <a:lnTo>
                    <a:pt x="4258" y="5442"/>
                  </a:lnTo>
                  <a:lnTo>
                    <a:pt x="4243" y="5446"/>
                  </a:lnTo>
                  <a:lnTo>
                    <a:pt x="4207" y="5459"/>
                  </a:lnTo>
                  <a:lnTo>
                    <a:pt x="4198" y="5487"/>
                  </a:lnTo>
                  <a:lnTo>
                    <a:pt x="4181" y="5484"/>
                  </a:lnTo>
                  <a:lnTo>
                    <a:pt x="4157" y="5455"/>
                  </a:lnTo>
                  <a:lnTo>
                    <a:pt x="4174" y="5433"/>
                  </a:lnTo>
                  <a:lnTo>
                    <a:pt x="4157" y="5408"/>
                  </a:lnTo>
                  <a:lnTo>
                    <a:pt x="4155" y="5391"/>
                  </a:lnTo>
                  <a:lnTo>
                    <a:pt x="4174" y="5376"/>
                  </a:lnTo>
                  <a:lnTo>
                    <a:pt x="4175" y="5358"/>
                  </a:lnTo>
                  <a:lnTo>
                    <a:pt x="4183" y="5333"/>
                  </a:lnTo>
                  <a:lnTo>
                    <a:pt x="4174" y="5329"/>
                  </a:lnTo>
                  <a:lnTo>
                    <a:pt x="4147" y="5358"/>
                  </a:lnTo>
                  <a:lnTo>
                    <a:pt x="4126" y="5405"/>
                  </a:lnTo>
                  <a:lnTo>
                    <a:pt x="4098" y="5437"/>
                  </a:lnTo>
                  <a:lnTo>
                    <a:pt x="4091" y="5425"/>
                  </a:lnTo>
                  <a:lnTo>
                    <a:pt x="4089" y="5395"/>
                  </a:lnTo>
                  <a:lnTo>
                    <a:pt x="4070" y="5365"/>
                  </a:lnTo>
                  <a:lnTo>
                    <a:pt x="4061" y="5335"/>
                  </a:lnTo>
                  <a:lnTo>
                    <a:pt x="4078" y="5314"/>
                  </a:lnTo>
                  <a:lnTo>
                    <a:pt x="4123" y="5295"/>
                  </a:lnTo>
                  <a:lnTo>
                    <a:pt x="4125" y="5284"/>
                  </a:lnTo>
                  <a:lnTo>
                    <a:pt x="4149" y="5275"/>
                  </a:lnTo>
                  <a:lnTo>
                    <a:pt x="4140" y="5263"/>
                  </a:lnTo>
                  <a:lnTo>
                    <a:pt x="4104" y="5260"/>
                  </a:lnTo>
                  <a:lnTo>
                    <a:pt x="4072" y="5267"/>
                  </a:lnTo>
                  <a:lnTo>
                    <a:pt x="4038" y="5260"/>
                  </a:lnTo>
                  <a:lnTo>
                    <a:pt x="4030" y="5243"/>
                  </a:lnTo>
                  <a:lnTo>
                    <a:pt x="4040" y="5220"/>
                  </a:lnTo>
                  <a:lnTo>
                    <a:pt x="4079" y="5209"/>
                  </a:lnTo>
                  <a:lnTo>
                    <a:pt x="4113" y="5166"/>
                  </a:lnTo>
                  <a:lnTo>
                    <a:pt x="4091" y="5173"/>
                  </a:lnTo>
                  <a:lnTo>
                    <a:pt x="4059" y="5186"/>
                  </a:lnTo>
                  <a:lnTo>
                    <a:pt x="4038" y="5175"/>
                  </a:lnTo>
                  <a:lnTo>
                    <a:pt x="4034" y="5152"/>
                  </a:lnTo>
                  <a:lnTo>
                    <a:pt x="4059" y="5141"/>
                  </a:lnTo>
                  <a:lnTo>
                    <a:pt x="4094" y="5126"/>
                  </a:lnTo>
                  <a:lnTo>
                    <a:pt x="4128" y="5117"/>
                  </a:lnTo>
                  <a:lnTo>
                    <a:pt x="4098" y="5103"/>
                  </a:lnTo>
                  <a:lnTo>
                    <a:pt x="4061" y="5103"/>
                  </a:lnTo>
                  <a:lnTo>
                    <a:pt x="4036" y="5120"/>
                  </a:lnTo>
                  <a:lnTo>
                    <a:pt x="4019" y="5109"/>
                  </a:lnTo>
                  <a:lnTo>
                    <a:pt x="4023" y="5086"/>
                  </a:lnTo>
                  <a:lnTo>
                    <a:pt x="4062" y="5032"/>
                  </a:lnTo>
                  <a:lnTo>
                    <a:pt x="4087" y="5022"/>
                  </a:lnTo>
                  <a:lnTo>
                    <a:pt x="4138" y="5013"/>
                  </a:lnTo>
                  <a:lnTo>
                    <a:pt x="4179" y="4979"/>
                  </a:lnTo>
                  <a:lnTo>
                    <a:pt x="4211" y="4958"/>
                  </a:lnTo>
                  <a:lnTo>
                    <a:pt x="4232" y="4917"/>
                  </a:lnTo>
                  <a:lnTo>
                    <a:pt x="4270" y="4876"/>
                  </a:lnTo>
                  <a:lnTo>
                    <a:pt x="4290" y="4864"/>
                  </a:lnTo>
                  <a:lnTo>
                    <a:pt x="4286" y="4846"/>
                  </a:lnTo>
                  <a:lnTo>
                    <a:pt x="4264" y="4849"/>
                  </a:lnTo>
                  <a:lnTo>
                    <a:pt x="4217" y="4887"/>
                  </a:lnTo>
                  <a:lnTo>
                    <a:pt x="4192" y="4900"/>
                  </a:lnTo>
                  <a:lnTo>
                    <a:pt x="4170" y="4938"/>
                  </a:lnTo>
                  <a:lnTo>
                    <a:pt x="4110" y="4966"/>
                  </a:lnTo>
                  <a:lnTo>
                    <a:pt x="4078" y="4966"/>
                  </a:lnTo>
                  <a:lnTo>
                    <a:pt x="4012" y="5013"/>
                  </a:lnTo>
                  <a:lnTo>
                    <a:pt x="3963" y="5021"/>
                  </a:lnTo>
                  <a:lnTo>
                    <a:pt x="3931" y="5007"/>
                  </a:lnTo>
                  <a:lnTo>
                    <a:pt x="3933" y="4989"/>
                  </a:lnTo>
                  <a:lnTo>
                    <a:pt x="4000" y="4915"/>
                  </a:lnTo>
                  <a:lnTo>
                    <a:pt x="4053" y="4887"/>
                  </a:lnTo>
                  <a:lnTo>
                    <a:pt x="4066" y="4864"/>
                  </a:lnTo>
                  <a:lnTo>
                    <a:pt x="4085" y="4842"/>
                  </a:lnTo>
                  <a:lnTo>
                    <a:pt x="4081" y="4806"/>
                  </a:lnTo>
                  <a:lnTo>
                    <a:pt x="4046" y="4861"/>
                  </a:lnTo>
                  <a:lnTo>
                    <a:pt x="3948" y="4919"/>
                  </a:lnTo>
                  <a:lnTo>
                    <a:pt x="3918" y="4936"/>
                  </a:lnTo>
                  <a:lnTo>
                    <a:pt x="3893" y="4928"/>
                  </a:lnTo>
                  <a:lnTo>
                    <a:pt x="3882" y="4910"/>
                  </a:lnTo>
                  <a:lnTo>
                    <a:pt x="3887" y="4874"/>
                  </a:lnTo>
                  <a:lnTo>
                    <a:pt x="3874" y="4857"/>
                  </a:lnTo>
                  <a:lnTo>
                    <a:pt x="3848" y="4864"/>
                  </a:lnTo>
                  <a:lnTo>
                    <a:pt x="3823" y="4849"/>
                  </a:lnTo>
                  <a:lnTo>
                    <a:pt x="3837" y="4830"/>
                  </a:lnTo>
                  <a:lnTo>
                    <a:pt x="3861" y="4823"/>
                  </a:lnTo>
                  <a:lnTo>
                    <a:pt x="3861" y="4798"/>
                  </a:lnTo>
                  <a:lnTo>
                    <a:pt x="3842" y="4783"/>
                  </a:lnTo>
                  <a:lnTo>
                    <a:pt x="3818" y="4783"/>
                  </a:lnTo>
                  <a:lnTo>
                    <a:pt x="3812" y="4770"/>
                  </a:lnTo>
                  <a:lnTo>
                    <a:pt x="3818" y="4723"/>
                  </a:lnTo>
                  <a:lnTo>
                    <a:pt x="3837" y="4712"/>
                  </a:lnTo>
                  <a:lnTo>
                    <a:pt x="3837" y="4684"/>
                  </a:lnTo>
                  <a:lnTo>
                    <a:pt x="3810" y="4670"/>
                  </a:lnTo>
                  <a:lnTo>
                    <a:pt x="3790" y="4644"/>
                  </a:lnTo>
                  <a:lnTo>
                    <a:pt x="3780" y="4646"/>
                  </a:lnTo>
                  <a:lnTo>
                    <a:pt x="3778" y="4680"/>
                  </a:lnTo>
                  <a:lnTo>
                    <a:pt x="3788" y="4706"/>
                  </a:lnTo>
                  <a:lnTo>
                    <a:pt x="3748" y="4721"/>
                  </a:lnTo>
                  <a:lnTo>
                    <a:pt x="3725" y="4701"/>
                  </a:lnTo>
                  <a:lnTo>
                    <a:pt x="3699" y="4676"/>
                  </a:lnTo>
                  <a:lnTo>
                    <a:pt x="3656" y="4676"/>
                  </a:lnTo>
                  <a:lnTo>
                    <a:pt x="3703" y="4706"/>
                  </a:lnTo>
                  <a:lnTo>
                    <a:pt x="3731" y="4755"/>
                  </a:lnTo>
                  <a:lnTo>
                    <a:pt x="3739" y="4797"/>
                  </a:lnTo>
                  <a:lnTo>
                    <a:pt x="3707" y="4789"/>
                  </a:lnTo>
                  <a:lnTo>
                    <a:pt x="3697" y="4804"/>
                  </a:lnTo>
                  <a:lnTo>
                    <a:pt x="3705" y="4815"/>
                  </a:lnTo>
                  <a:lnTo>
                    <a:pt x="3667" y="4823"/>
                  </a:lnTo>
                  <a:lnTo>
                    <a:pt x="3643" y="4795"/>
                  </a:lnTo>
                  <a:lnTo>
                    <a:pt x="3631" y="4744"/>
                  </a:lnTo>
                  <a:lnTo>
                    <a:pt x="3611" y="4729"/>
                  </a:lnTo>
                  <a:lnTo>
                    <a:pt x="3596" y="4744"/>
                  </a:lnTo>
                  <a:lnTo>
                    <a:pt x="3622" y="4770"/>
                  </a:lnTo>
                  <a:lnTo>
                    <a:pt x="3628" y="4804"/>
                  </a:lnTo>
                  <a:lnTo>
                    <a:pt x="3613" y="4840"/>
                  </a:lnTo>
                  <a:lnTo>
                    <a:pt x="3645" y="4847"/>
                  </a:lnTo>
                  <a:lnTo>
                    <a:pt x="3677" y="4885"/>
                  </a:lnTo>
                  <a:lnTo>
                    <a:pt x="3692" y="4928"/>
                  </a:lnTo>
                  <a:lnTo>
                    <a:pt x="3688" y="4962"/>
                  </a:lnTo>
                  <a:lnTo>
                    <a:pt x="3709" y="4968"/>
                  </a:lnTo>
                  <a:lnTo>
                    <a:pt x="3703" y="4989"/>
                  </a:lnTo>
                  <a:lnTo>
                    <a:pt x="3677" y="5000"/>
                  </a:lnTo>
                  <a:lnTo>
                    <a:pt x="3622" y="4992"/>
                  </a:lnTo>
                  <a:lnTo>
                    <a:pt x="3601" y="4964"/>
                  </a:lnTo>
                  <a:lnTo>
                    <a:pt x="3588" y="5009"/>
                  </a:lnTo>
                  <a:lnTo>
                    <a:pt x="3571" y="5009"/>
                  </a:lnTo>
                  <a:lnTo>
                    <a:pt x="3522" y="4955"/>
                  </a:lnTo>
                  <a:lnTo>
                    <a:pt x="3515" y="4921"/>
                  </a:lnTo>
                  <a:lnTo>
                    <a:pt x="3532" y="4891"/>
                  </a:lnTo>
                  <a:lnTo>
                    <a:pt x="3522" y="4862"/>
                  </a:lnTo>
                  <a:lnTo>
                    <a:pt x="3483" y="4836"/>
                  </a:lnTo>
                  <a:lnTo>
                    <a:pt x="3441" y="4838"/>
                  </a:lnTo>
                  <a:lnTo>
                    <a:pt x="3434" y="4810"/>
                  </a:lnTo>
                  <a:lnTo>
                    <a:pt x="3415" y="4776"/>
                  </a:lnTo>
                  <a:lnTo>
                    <a:pt x="3389" y="4795"/>
                  </a:lnTo>
                  <a:lnTo>
                    <a:pt x="3345" y="4806"/>
                  </a:lnTo>
                  <a:lnTo>
                    <a:pt x="3287" y="4802"/>
                  </a:lnTo>
                  <a:lnTo>
                    <a:pt x="3309" y="4829"/>
                  </a:lnTo>
                  <a:lnTo>
                    <a:pt x="3372" y="4832"/>
                  </a:lnTo>
                  <a:lnTo>
                    <a:pt x="3411" y="4849"/>
                  </a:lnTo>
                  <a:lnTo>
                    <a:pt x="3464" y="4866"/>
                  </a:lnTo>
                  <a:lnTo>
                    <a:pt x="3464" y="4917"/>
                  </a:lnTo>
                  <a:lnTo>
                    <a:pt x="3436" y="4953"/>
                  </a:lnTo>
                  <a:lnTo>
                    <a:pt x="3437" y="4981"/>
                  </a:lnTo>
                  <a:lnTo>
                    <a:pt x="3466" y="4975"/>
                  </a:lnTo>
                  <a:lnTo>
                    <a:pt x="3481" y="4998"/>
                  </a:lnTo>
                  <a:lnTo>
                    <a:pt x="3462" y="5026"/>
                  </a:lnTo>
                  <a:lnTo>
                    <a:pt x="3485" y="5036"/>
                  </a:lnTo>
                  <a:lnTo>
                    <a:pt x="3526" y="5036"/>
                  </a:lnTo>
                  <a:lnTo>
                    <a:pt x="3528" y="5058"/>
                  </a:lnTo>
                  <a:lnTo>
                    <a:pt x="3500" y="5102"/>
                  </a:lnTo>
                  <a:lnTo>
                    <a:pt x="3432" y="5162"/>
                  </a:lnTo>
                  <a:lnTo>
                    <a:pt x="3390" y="5196"/>
                  </a:lnTo>
                  <a:lnTo>
                    <a:pt x="3481" y="5173"/>
                  </a:lnTo>
                  <a:lnTo>
                    <a:pt x="3509" y="5141"/>
                  </a:lnTo>
                  <a:lnTo>
                    <a:pt x="3518" y="5118"/>
                  </a:lnTo>
                  <a:lnTo>
                    <a:pt x="3590" y="5120"/>
                  </a:lnTo>
                  <a:lnTo>
                    <a:pt x="3611" y="5143"/>
                  </a:lnTo>
                  <a:lnTo>
                    <a:pt x="3611" y="5160"/>
                  </a:lnTo>
                  <a:lnTo>
                    <a:pt x="3567" y="5184"/>
                  </a:lnTo>
                  <a:lnTo>
                    <a:pt x="3545" y="5216"/>
                  </a:lnTo>
                  <a:lnTo>
                    <a:pt x="3564" y="5230"/>
                  </a:lnTo>
                  <a:lnTo>
                    <a:pt x="3607" y="5235"/>
                  </a:lnTo>
                  <a:lnTo>
                    <a:pt x="3635" y="5263"/>
                  </a:lnTo>
                  <a:lnTo>
                    <a:pt x="3611" y="5280"/>
                  </a:lnTo>
                  <a:lnTo>
                    <a:pt x="3564" y="5284"/>
                  </a:lnTo>
                  <a:lnTo>
                    <a:pt x="3550" y="5305"/>
                  </a:lnTo>
                  <a:lnTo>
                    <a:pt x="3575" y="5314"/>
                  </a:lnTo>
                  <a:lnTo>
                    <a:pt x="3584" y="5344"/>
                  </a:lnTo>
                  <a:lnTo>
                    <a:pt x="3577" y="5350"/>
                  </a:lnTo>
                  <a:lnTo>
                    <a:pt x="3582" y="5367"/>
                  </a:lnTo>
                  <a:lnTo>
                    <a:pt x="3601" y="5367"/>
                  </a:lnTo>
                  <a:lnTo>
                    <a:pt x="3592" y="5406"/>
                  </a:lnTo>
                  <a:lnTo>
                    <a:pt x="3614" y="5412"/>
                  </a:lnTo>
                  <a:lnTo>
                    <a:pt x="3624" y="5448"/>
                  </a:lnTo>
                  <a:lnTo>
                    <a:pt x="3629" y="5510"/>
                  </a:lnTo>
                  <a:lnTo>
                    <a:pt x="3641" y="5518"/>
                  </a:lnTo>
                  <a:lnTo>
                    <a:pt x="3654" y="5489"/>
                  </a:lnTo>
                  <a:lnTo>
                    <a:pt x="3660" y="5442"/>
                  </a:lnTo>
                  <a:lnTo>
                    <a:pt x="3682" y="5427"/>
                  </a:lnTo>
                  <a:lnTo>
                    <a:pt x="3710" y="5455"/>
                  </a:lnTo>
                  <a:lnTo>
                    <a:pt x="3718" y="5506"/>
                  </a:lnTo>
                  <a:lnTo>
                    <a:pt x="3737" y="5531"/>
                  </a:lnTo>
                  <a:lnTo>
                    <a:pt x="3727" y="5548"/>
                  </a:lnTo>
                  <a:lnTo>
                    <a:pt x="3690" y="5572"/>
                  </a:lnTo>
                  <a:lnTo>
                    <a:pt x="3697" y="5589"/>
                  </a:lnTo>
                  <a:lnTo>
                    <a:pt x="3761" y="5582"/>
                  </a:lnTo>
                  <a:lnTo>
                    <a:pt x="3774" y="5570"/>
                  </a:lnTo>
                  <a:lnTo>
                    <a:pt x="3778" y="5602"/>
                  </a:lnTo>
                  <a:lnTo>
                    <a:pt x="3799" y="5568"/>
                  </a:lnTo>
                  <a:lnTo>
                    <a:pt x="3801" y="5540"/>
                  </a:lnTo>
                  <a:lnTo>
                    <a:pt x="3829" y="5544"/>
                  </a:lnTo>
                  <a:lnTo>
                    <a:pt x="3852" y="5582"/>
                  </a:lnTo>
                  <a:lnTo>
                    <a:pt x="3842" y="5625"/>
                  </a:lnTo>
                  <a:lnTo>
                    <a:pt x="3808" y="5659"/>
                  </a:lnTo>
                  <a:lnTo>
                    <a:pt x="3803" y="5687"/>
                  </a:lnTo>
                  <a:lnTo>
                    <a:pt x="3791" y="5702"/>
                  </a:lnTo>
                  <a:lnTo>
                    <a:pt x="3816" y="5725"/>
                  </a:lnTo>
                  <a:lnTo>
                    <a:pt x="3876" y="5719"/>
                  </a:lnTo>
                  <a:lnTo>
                    <a:pt x="3908" y="5704"/>
                  </a:lnTo>
                  <a:lnTo>
                    <a:pt x="3929" y="5723"/>
                  </a:lnTo>
                  <a:lnTo>
                    <a:pt x="3889" y="5753"/>
                  </a:lnTo>
                  <a:lnTo>
                    <a:pt x="3878" y="5772"/>
                  </a:lnTo>
                  <a:lnTo>
                    <a:pt x="3823" y="5779"/>
                  </a:lnTo>
                  <a:lnTo>
                    <a:pt x="3854" y="5815"/>
                  </a:lnTo>
                  <a:lnTo>
                    <a:pt x="3884" y="5868"/>
                  </a:lnTo>
                  <a:lnTo>
                    <a:pt x="3872" y="5905"/>
                  </a:lnTo>
                  <a:lnTo>
                    <a:pt x="3895" y="5913"/>
                  </a:lnTo>
                  <a:lnTo>
                    <a:pt x="3906" y="5975"/>
                  </a:lnTo>
                  <a:lnTo>
                    <a:pt x="3961" y="6063"/>
                  </a:lnTo>
                  <a:lnTo>
                    <a:pt x="3978" y="6078"/>
                  </a:lnTo>
                  <a:lnTo>
                    <a:pt x="3944" y="6095"/>
                  </a:lnTo>
                  <a:lnTo>
                    <a:pt x="3938" y="6167"/>
                  </a:lnTo>
                  <a:lnTo>
                    <a:pt x="3914" y="6220"/>
                  </a:lnTo>
                  <a:lnTo>
                    <a:pt x="3925" y="6272"/>
                  </a:lnTo>
                  <a:lnTo>
                    <a:pt x="3912" y="6291"/>
                  </a:lnTo>
                  <a:lnTo>
                    <a:pt x="3846" y="6218"/>
                  </a:lnTo>
                  <a:lnTo>
                    <a:pt x="3831" y="6159"/>
                  </a:lnTo>
                  <a:lnTo>
                    <a:pt x="3838" y="6107"/>
                  </a:lnTo>
                  <a:lnTo>
                    <a:pt x="3822" y="6035"/>
                  </a:lnTo>
                  <a:lnTo>
                    <a:pt x="3816" y="6099"/>
                  </a:lnTo>
                  <a:lnTo>
                    <a:pt x="3806" y="6173"/>
                  </a:lnTo>
                  <a:lnTo>
                    <a:pt x="3838" y="6257"/>
                  </a:lnTo>
                  <a:lnTo>
                    <a:pt x="3833" y="6338"/>
                  </a:lnTo>
                  <a:lnTo>
                    <a:pt x="3816" y="6380"/>
                  </a:lnTo>
                  <a:lnTo>
                    <a:pt x="3844" y="6427"/>
                  </a:lnTo>
                  <a:lnTo>
                    <a:pt x="3829" y="6444"/>
                  </a:lnTo>
                  <a:lnTo>
                    <a:pt x="3784" y="6434"/>
                  </a:lnTo>
                  <a:lnTo>
                    <a:pt x="3763" y="6397"/>
                  </a:lnTo>
                  <a:lnTo>
                    <a:pt x="3722" y="6397"/>
                  </a:lnTo>
                  <a:lnTo>
                    <a:pt x="3750" y="6493"/>
                  </a:lnTo>
                  <a:lnTo>
                    <a:pt x="3746" y="6553"/>
                  </a:lnTo>
                  <a:lnTo>
                    <a:pt x="3759" y="6568"/>
                  </a:lnTo>
                  <a:lnTo>
                    <a:pt x="3759" y="6602"/>
                  </a:lnTo>
                  <a:lnTo>
                    <a:pt x="3714" y="6596"/>
                  </a:lnTo>
                  <a:lnTo>
                    <a:pt x="3686" y="6564"/>
                  </a:lnTo>
                  <a:lnTo>
                    <a:pt x="3667" y="6485"/>
                  </a:lnTo>
                  <a:lnTo>
                    <a:pt x="3684" y="6461"/>
                  </a:lnTo>
                  <a:lnTo>
                    <a:pt x="3684" y="6410"/>
                  </a:lnTo>
                  <a:lnTo>
                    <a:pt x="3661" y="6438"/>
                  </a:lnTo>
                  <a:lnTo>
                    <a:pt x="3626" y="6444"/>
                  </a:lnTo>
                  <a:lnTo>
                    <a:pt x="3607" y="6414"/>
                  </a:lnTo>
                  <a:lnTo>
                    <a:pt x="3607" y="6340"/>
                  </a:lnTo>
                  <a:lnTo>
                    <a:pt x="3579" y="6357"/>
                  </a:lnTo>
                  <a:lnTo>
                    <a:pt x="3575" y="6393"/>
                  </a:lnTo>
                  <a:lnTo>
                    <a:pt x="3564" y="6376"/>
                  </a:lnTo>
                  <a:lnTo>
                    <a:pt x="3565" y="6346"/>
                  </a:lnTo>
                  <a:lnTo>
                    <a:pt x="3549" y="6299"/>
                  </a:lnTo>
                  <a:lnTo>
                    <a:pt x="3517" y="6291"/>
                  </a:lnTo>
                  <a:lnTo>
                    <a:pt x="3517" y="6312"/>
                  </a:lnTo>
                  <a:lnTo>
                    <a:pt x="3535" y="6336"/>
                  </a:lnTo>
                  <a:lnTo>
                    <a:pt x="3520" y="6367"/>
                  </a:lnTo>
                  <a:lnTo>
                    <a:pt x="3488" y="6344"/>
                  </a:lnTo>
                  <a:lnTo>
                    <a:pt x="3466" y="6336"/>
                  </a:lnTo>
                  <a:lnTo>
                    <a:pt x="3460" y="6295"/>
                  </a:lnTo>
                  <a:lnTo>
                    <a:pt x="3466" y="6250"/>
                  </a:lnTo>
                  <a:lnTo>
                    <a:pt x="3437" y="6173"/>
                  </a:lnTo>
                  <a:lnTo>
                    <a:pt x="3437" y="6141"/>
                  </a:lnTo>
                  <a:lnTo>
                    <a:pt x="3424" y="6186"/>
                  </a:lnTo>
                  <a:lnTo>
                    <a:pt x="3428" y="6261"/>
                  </a:lnTo>
                  <a:lnTo>
                    <a:pt x="3441" y="6310"/>
                  </a:lnTo>
                  <a:lnTo>
                    <a:pt x="3413" y="6340"/>
                  </a:lnTo>
                  <a:lnTo>
                    <a:pt x="3377" y="6255"/>
                  </a:lnTo>
                  <a:lnTo>
                    <a:pt x="3341" y="6222"/>
                  </a:lnTo>
                  <a:lnTo>
                    <a:pt x="3341" y="6197"/>
                  </a:lnTo>
                  <a:lnTo>
                    <a:pt x="3308" y="6190"/>
                  </a:lnTo>
                  <a:lnTo>
                    <a:pt x="3283" y="6109"/>
                  </a:lnTo>
                  <a:lnTo>
                    <a:pt x="3261" y="6090"/>
                  </a:lnTo>
                  <a:lnTo>
                    <a:pt x="3261" y="6063"/>
                  </a:lnTo>
                  <a:lnTo>
                    <a:pt x="3238" y="6026"/>
                  </a:lnTo>
                  <a:lnTo>
                    <a:pt x="3212" y="6041"/>
                  </a:lnTo>
                  <a:lnTo>
                    <a:pt x="3208" y="6063"/>
                  </a:lnTo>
                  <a:lnTo>
                    <a:pt x="3232" y="6122"/>
                  </a:lnTo>
                  <a:lnTo>
                    <a:pt x="3236" y="6163"/>
                  </a:lnTo>
                  <a:lnTo>
                    <a:pt x="3213" y="6141"/>
                  </a:lnTo>
                  <a:lnTo>
                    <a:pt x="3210" y="6107"/>
                  </a:lnTo>
                  <a:lnTo>
                    <a:pt x="3183" y="6084"/>
                  </a:lnTo>
                  <a:lnTo>
                    <a:pt x="3127" y="6058"/>
                  </a:lnTo>
                  <a:lnTo>
                    <a:pt x="3093" y="5992"/>
                  </a:lnTo>
                  <a:lnTo>
                    <a:pt x="3089" y="5943"/>
                  </a:lnTo>
                  <a:lnTo>
                    <a:pt x="3038" y="5934"/>
                  </a:lnTo>
                  <a:lnTo>
                    <a:pt x="3020" y="5966"/>
                  </a:lnTo>
                  <a:lnTo>
                    <a:pt x="2986" y="5947"/>
                  </a:lnTo>
                  <a:lnTo>
                    <a:pt x="2980" y="5990"/>
                  </a:lnTo>
                  <a:lnTo>
                    <a:pt x="2993" y="6054"/>
                  </a:lnTo>
                  <a:lnTo>
                    <a:pt x="3063" y="6112"/>
                  </a:lnTo>
                  <a:lnTo>
                    <a:pt x="3065" y="6137"/>
                  </a:lnTo>
                  <a:lnTo>
                    <a:pt x="3070" y="6173"/>
                  </a:lnTo>
                  <a:lnTo>
                    <a:pt x="3076" y="6233"/>
                  </a:lnTo>
                  <a:lnTo>
                    <a:pt x="3097" y="6229"/>
                  </a:lnTo>
                  <a:lnTo>
                    <a:pt x="3157" y="6240"/>
                  </a:lnTo>
                  <a:lnTo>
                    <a:pt x="3187" y="6284"/>
                  </a:lnTo>
                  <a:lnTo>
                    <a:pt x="3176" y="6312"/>
                  </a:lnTo>
                  <a:lnTo>
                    <a:pt x="3197" y="6308"/>
                  </a:lnTo>
                  <a:lnTo>
                    <a:pt x="3230" y="6316"/>
                  </a:lnTo>
                  <a:lnTo>
                    <a:pt x="3202" y="6353"/>
                  </a:lnTo>
                  <a:lnTo>
                    <a:pt x="3249" y="6355"/>
                  </a:lnTo>
                  <a:lnTo>
                    <a:pt x="3266" y="6387"/>
                  </a:lnTo>
                  <a:lnTo>
                    <a:pt x="3293" y="6436"/>
                  </a:lnTo>
                  <a:lnTo>
                    <a:pt x="3283" y="6479"/>
                  </a:lnTo>
                  <a:lnTo>
                    <a:pt x="3325" y="6474"/>
                  </a:lnTo>
                  <a:lnTo>
                    <a:pt x="3351" y="6485"/>
                  </a:lnTo>
                  <a:lnTo>
                    <a:pt x="3362" y="6543"/>
                  </a:lnTo>
                  <a:lnTo>
                    <a:pt x="3323" y="6589"/>
                  </a:lnTo>
                  <a:lnTo>
                    <a:pt x="3349" y="6587"/>
                  </a:lnTo>
                  <a:lnTo>
                    <a:pt x="3362" y="6621"/>
                  </a:lnTo>
                  <a:lnTo>
                    <a:pt x="3364" y="6645"/>
                  </a:lnTo>
                  <a:lnTo>
                    <a:pt x="3407" y="6604"/>
                  </a:lnTo>
                  <a:lnTo>
                    <a:pt x="3419" y="6615"/>
                  </a:lnTo>
                  <a:lnTo>
                    <a:pt x="3413" y="6670"/>
                  </a:lnTo>
                  <a:lnTo>
                    <a:pt x="3426" y="6688"/>
                  </a:lnTo>
                  <a:lnTo>
                    <a:pt x="3447" y="6677"/>
                  </a:lnTo>
                  <a:lnTo>
                    <a:pt x="3462" y="6705"/>
                  </a:lnTo>
                  <a:lnTo>
                    <a:pt x="3449" y="6737"/>
                  </a:lnTo>
                  <a:lnTo>
                    <a:pt x="3411" y="6728"/>
                  </a:lnTo>
                  <a:lnTo>
                    <a:pt x="3390" y="6751"/>
                  </a:lnTo>
                  <a:lnTo>
                    <a:pt x="3409" y="6783"/>
                  </a:lnTo>
                  <a:lnTo>
                    <a:pt x="3439" y="6818"/>
                  </a:lnTo>
                  <a:lnTo>
                    <a:pt x="3437" y="684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3585817" y="2166821"/>
              <a:ext cx="67502" cy="64362"/>
            </a:xfrm>
            <a:custGeom>
              <a:avLst/>
              <a:gdLst/>
              <a:ahLst/>
              <a:cxnLst/>
              <a:rect l="l" t="t" r="r" b="b"/>
              <a:pathLst>
                <a:path w="1419" h="1353" extrusionOk="0">
                  <a:moveTo>
                    <a:pt x="10" y="1113"/>
                  </a:moveTo>
                  <a:cubicBezTo>
                    <a:pt x="10" y="1113"/>
                    <a:pt x="33" y="1113"/>
                    <a:pt x="33" y="1113"/>
                  </a:cubicBezTo>
                  <a:lnTo>
                    <a:pt x="44" y="1068"/>
                  </a:lnTo>
                  <a:lnTo>
                    <a:pt x="69" y="1059"/>
                  </a:lnTo>
                  <a:lnTo>
                    <a:pt x="86" y="1072"/>
                  </a:lnTo>
                  <a:lnTo>
                    <a:pt x="118" y="1091"/>
                  </a:lnTo>
                  <a:lnTo>
                    <a:pt x="159" y="1091"/>
                  </a:lnTo>
                  <a:lnTo>
                    <a:pt x="178" y="1079"/>
                  </a:lnTo>
                  <a:lnTo>
                    <a:pt x="202" y="1079"/>
                  </a:lnTo>
                  <a:lnTo>
                    <a:pt x="231" y="1098"/>
                  </a:lnTo>
                  <a:lnTo>
                    <a:pt x="238" y="1128"/>
                  </a:lnTo>
                  <a:lnTo>
                    <a:pt x="199" y="1179"/>
                  </a:lnTo>
                  <a:lnTo>
                    <a:pt x="208" y="1221"/>
                  </a:lnTo>
                  <a:lnTo>
                    <a:pt x="178" y="1262"/>
                  </a:lnTo>
                  <a:lnTo>
                    <a:pt x="178" y="1330"/>
                  </a:lnTo>
                  <a:lnTo>
                    <a:pt x="189" y="1350"/>
                  </a:lnTo>
                  <a:lnTo>
                    <a:pt x="217" y="1337"/>
                  </a:lnTo>
                  <a:lnTo>
                    <a:pt x="236" y="1350"/>
                  </a:lnTo>
                  <a:lnTo>
                    <a:pt x="274" y="1352"/>
                  </a:lnTo>
                  <a:lnTo>
                    <a:pt x="302" y="1334"/>
                  </a:lnTo>
                  <a:lnTo>
                    <a:pt x="343" y="1335"/>
                  </a:lnTo>
                  <a:lnTo>
                    <a:pt x="355" y="1315"/>
                  </a:lnTo>
                  <a:lnTo>
                    <a:pt x="392" y="1294"/>
                  </a:lnTo>
                  <a:lnTo>
                    <a:pt x="428" y="1294"/>
                  </a:lnTo>
                  <a:lnTo>
                    <a:pt x="470" y="1254"/>
                  </a:lnTo>
                  <a:lnTo>
                    <a:pt x="483" y="1200"/>
                  </a:lnTo>
                  <a:lnTo>
                    <a:pt x="517" y="1170"/>
                  </a:lnTo>
                  <a:lnTo>
                    <a:pt x="543" y="1130"/>
                  </a:lnTo>
                  <a:lnTo>
                    <a:pt x="564" y="1128"/>
                  </a:lnTo>
                  <a:lnTo>
                    <a:pt x="588" y="1153"/>
                  </a:lnTo>
                  <a:lnTo>
                    <a:pt x="626" y="1125"/>
                  </a:lnTo>
                  <a:lnTo>
                    <a:pt x="650" y="1110"/>
                  </a:lnTo>
                  <a:lnTo>
                    <a:pt x="680" y="1113"/>
                  </a:lnTo>
                  <a:lnTo>
                    <a:pt x="699" y="1047"/>
                  </a:lnTo>
                  <a:lnTo>
                    <a:pt x="696" y="985"/>
                  </a:lnTo>
                  <a:lnTo>
                    <a:pt x="739" y="955"/>
                  </a:lnTo>
                  <a:lnTo>
                    <a:pt x="756" y="923"/>
                  </a:lnTo>
                  <a:lnTo>
                    <a:pt x="788" y="921"/>
                  </a:lnTo>
                  <a:lnTo>
                    <a:pt x="810" y="942"/>
                  </a:lnTo>
                  <a:lnTo>
                    <a:pt x="835" y="916"/>
                  </a:lnTo>
                  <a:lnTo>
                    <a:pt x="863" y="904"/>
                  </a:lnTo>
                  <a:lnTo>
                    <a:pt x="888" y="918"/>
                  </a:lnTo>
                  <a:lnTo>
                    <a:pt x="895" y="959"/>
                  </a:lnTo>
                  <a:lnTo>
                    <a:pt x="863" y="987"/>
                  </a:lnTo>
                  <a:lnTo>
                    <a:pt x="840" y="1014"/>
                  </a:lnTo>
                  <a:lnTo>
                    <a:pt x="882" y="1040"/>
                  </a:lnTo>
                  <a:lnTo>
                    <a:pt x="953" y="1040"/>
                  </a:lnTo>
                  <a:lnTo>
                    <a:pt x="987" y="1053"/>
                  </a:lnTo>
                  <a:lnTo>
                    <a:pt x="999" y="1089"/>
                  </a:lnTo>
                  <a:lnTo>
                    <a:pt x="968" y="1136"/>
                  </a:lnTo>
                  <a:lnTo>
                    <a:pt x="936" y="1145"/>
                  </a:lnTo>
                  <a:lnTo>
                    <a:pt x="935" y="1207"/>
                  </a:lnTo>
                  <a:lnTo>
                    <a:pt x="965" y="1222"/>
                  </a:lnTo>
                  <a:lnTo>
                    <a:pt x="985" y="1207"/>
                  </a:lnTo>
                  <a:lnTo>
                    <a:pt x="1021" y="1209"/>
                  </a:lnTo>
                  <a:lnTo>
                    <a:pt x="1036" y="1224"/>
                  </a:lnTo>
                  <a:lnTo>
                    <a:pt x="1066" y="1219"/>
                  </a:lnTo>
                  <a:lnTo>
                    <a:pt x="1081" y="1251"/>
                  </a:lnTo>
                  <a:lnTo>
                    <a:pt x="1128" y="1253"/>
                  </a:lnTo>
                  <a:lnTo>
                    <a:pt x="1155" y="1279"/>
                  </a:lnTo>
                  <a:lnTo>
                    <a:pt x="1185" y="1279"/>
                  </a:lnTo>
                  <a:lnTo>
                    <a:pt x="1247" y="1317"/>
                  </a:lnTo>
                  <a:lnTo>
                    <a:pt x="1270" y="1302"/>
                  </a:lnTo>
                  <a:lnTo>
                    <a:pt x="1298" y="1243"/>
                  </a:lnTo>
                  <a:lnTo>
                    <a:pt x="1326" y="1234"/>
                  </a:lnTo>
                  <a:lnTo>
                    <a:pt x="1366" y="1190"/>
                  </a:lnTo>
                  <a:lnTo>
                    <a:pt x="1409" y="1189"/>
                  </a:lnTo>
                  <a:lnTo>
                    <a:pt x="1418" y="1164"/>
                  </a:lnTo>
                  <a:lnTo>
                    <a:pt x="1388" y="1149"/>
                  </a:lnTo>
                  <a:lnTo>
                    <a:pt x="1364" y="1119"/>
                  </a:lnTo>
                  <a:lnTo>
                    <a:pt x="1394" y="1108"/>
                  </a:lnTo>
                  <a:lnTo>
                    <a:pt x="1411" y="1078"/>
                  </a:lnTo>
                  <a:lnTo>
                    <a:pt x="1379" y="1064"/>
                  </a:lnTo>
                  <a:lnTo>
                    <a:pt x="1360" y="1025"/>
                  </a:lnTo>
                  <a:lnTo>
                    <a:pt x="1341" y="1034"/>
                  </a:lnTo>
                  <a:lnTo>
                    <a:pt x="1343" y="1064"/>
                  </a:lnTo>
                  <a:lnTo>
                    <a:pt x="1322" y="1078"/>
                  </a:lnTo>
                  <a:lnTo>
                    <a:pt x="1302" y="1064"/>
                  </a:lnTo>
                  <a:lnTo>
                    <a:pt x="1258" y="1046"/>
                  </a:lnTo>
                  <a:lnTo>
                    <a:pt x="1256" y="1012"/>
                  </a:lnTo>
                  <a:lnTo>
                    <a:pt x="1238" y="1021"/>
                  </a:lnTo>
                  <a:lnTo>
                    <a:pt x="1206" y="1057"/>
                  </a:lnTo>
                  <a:lnTo>
                    <a:pt x="1125" y="1055"/>
                  </a:lnTo>
                  <a:lnTo>
                    <a:pt x="1093" y="1027"/>
                  </a:lnTo>
                  <a:lnTo>
                    <a:pt x="1136" y="998"/>
                  </a:lnTo>
                  <a:lnTo>
                    <a:pt x="1170" y="1000"/>
                  </a:lnTo>
                  <a:lnTo>
                    <a:pt x="1208" y="972"/>
                  </a:lnTo>
                  <a:lnTo>
                    <a:pt x="1208" y="936"/>
                  </a:lnTo>
                  <a:lnTo>
                    <a:pt x="1192" y="921"/>
                  </a:lnTo>
                  <a:lnTo>
                    <a:pt x="1189" y="867"/>
                  </a:lnTo>
                  <a:lnTo>
                    <a:pt x="1204" y="837"/>
                  </a:lnTo>
                  <a:lnTo>
                    <a:pt x="1204" y="810"/>
                  </a:lnTo>
                  <a:lnTo>
                    <a:pt x="1177" y="784"/>
                  </a:lnTo>
                  <a:lnTo>
                    <a:pt x="1177" y="750"/>
                  </a:lnTo>
                  <a:lnTo>
                    <a:pt x="1108" y="675"/>
                  </a:lnTo>
                  <a:lnTo>
                    <a:pt x="1046" y="648"/>
                  </a:lnTo>
                  <a:lnTo>
                    <a:pt x="1040" y="628"/>
                  </a:lnTo>
                  <a:lnTo>
                    <a:pt x="1023" y="567"/>
                  </a:lnTo>
                  <a:lnTo>
                    <a:pt x="987" y="567"/>
                  </a:lnTo>
                  <a:lnTo>
                    <a:pt x="974" y="535"/>
                  </a:lnTo>
                  <a:lnTo>
                    <a:pt x="984" y="477"/>
                  </a:lnTo>
                  <a:lnTo>
                    <a:pt x="967" y="439"/>
                  </a:lnTo>
                  <a:lnTo>
                    <a:pt x="904" y="438"/>
                  </a:lnTo>
                  <a:lnTo>
                    <a:pt x="820" y="406"/>
                  </a:lnTo>
                  <a:lnTo>
                    <a:pt x="797" y="355"/>
                  </a:lnTo>
                  <a:lnTo>
                    <a:pt x="816" y="330"/>
                  </a:lnTo>
                  <a:lnTo>
                    <a:pt x="818" y="304"/>
                  </a:lnTo>
                  <a:lnTo>
                    <a:pt x="780" y="274"/>
                  </a:lnTo>
                  <a:lnTo>
                    <a:pt x="769" y="238"/>
                  </a:lnTo>
                  <a:lnTo>
                    <a:pt x="752" y="234"/>
                  </a:lnTo>
                  <a:lnTo>
                    <a:pt x="705" y="291"/>
                  </a:lnTo>
                  <a:lnTo>
                    <a:pt x="696" y="336"/>
                  </a:lnTo>
                  <a:lnTo>
                    <a:pt x="667" y="358"/>
                  </a:lnTo>
                  <a:lnTo>
                    <a:pt x="645" y="340"/>
                  </a:lnTo>
                  <a:lnTo>
                    <a:pt x="648" y="276"/>
                  </a:lnTo>
                  <a:lnTo>
                    <a:pt x="628" y="227"/>
                  </a:lnTo>
                  <a:lnTo>
                    <a:pt x="635" y="197"/>
                  </a:lnTo>
                  <a:lnTo>
                    <a:pt x="660" y="202"/>
                  </a:lnTo>
                  <a:lnTo>
                    <a:pt x="696" y="202"/>
                  </a:lnTo>
                  <a:lnTo>
                    <a:pt x="682" y="170"/>
                  </a:lnTo>
                  <a:lnTo>
                    <a:pt x="692" y="129"/>
                  </a:lnTo>
                  <a:lnTo>
                    <a:pt x="679" y="82"/>
                  </a:lnTo>
                  <a:lnTo>
                    <a:pt x="635" y="93"/>
                  </a:lnTo>
                  <a:lnTo>
                    <a:pt x="637" y="59"/>
                  </a:lnTo>
                  <a:lnTo>
                    <a:pt x="673" y="12"/>
                  </a:lnTo>
                  <a:lnTo>
                    <a:pt x="648" y="1"/>
                  </a:lnTo>
                  <a:lnTo>
                    <a:pt x="551" y="42"/>
                  </a:lnTo>
                  <a:lnTo>
                    <a:pt x="502" y="84"/>
                  </a:lnTo>
                  <a:lnTo>
                    <a:pt x="462" y="183"/>
                  </a:lnTo>
                  <a:lnTo>
                    <a:pt x="415" y="251"/>
                  </a:lnTo>
                  <a:lnTo>
                    <a:pt x="413" y="289"/>
                  </a:lnTo>
                  <a:lnTo>
                    <a:pt x="381" y="332"/>
                  </a:lnTo>
                  <a:lnTo>
                    <a:pt x="377" y="362"/>
                  </a:lnTo>
                  <a:lnTo>
                    <a:pt x="328" y="445"/>
                  </a:lnTo>
                  <a:lnTo>
                    <a:pt x="345" y="481"/>
                  </a:lnTo>
                  <a:lnTo>
                    <a:pt x="319" y="496"/>
                  </a:lnTo>
                  <a:lnTo>
                    <a:pt x="306" y="541"/>
                  </a:lnTo>
                  <a:lnTo>
                    <a:pt x="302" y="582"/>
                  </a:lnTo>
                  <a:lnTo>
                    <a:pt x="236" y="641"/>
                  </a:lnTo>
                  <a:lnTo>
                    <a:pt x="214" y="682"/>
                  </a:lnTo>
                  <a:lnTo>
                    <a:pt x="214" y="754"/>
                  </a:lnTo>
                  <a:lnTo>
                    <a:pt x="200" y="782"/>
                  </a:lnTo>
                  <a:lnTo>
                    <a:pt x="202" y="855"/>
                  </a:lnTo>
                  <a:lnTo>
                    <a:pt x="174" y="887"/>
                  </a:lnTo>
                  <a:lnTo>
                    <a:pt x="110" y="893"/>
                  </a:lnTo>
                  <a:lnTo>
                    <a:pt x="27" y="927"/>
                  </a:lnTo>
                  <a:lnTo>
                    <a:pt x="27" y="974"/>
                  </a:lnTo>
                  <a:lnTo>
                    <a:pt x="1" y="106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3605177" y="2238745"/>
              <a:ext cx="25640" cy="17506"/>
            </a:xfrm>
            <a:custGeom>
              <a:avLst/>
              <a:gdLst/>
              <a:ahLst/>
              <a:cxnLst/>
              <a:rect l="l" t="t" r="r" b="b"/>
              <a:pathLst>
                <a:path w="539" h="368" extrusionOk="0">
                  <a:moveTo>
                    <a:pt x="23" y="352"/>
                  </a:moveTo>
                  <a:cubicBezTo>
                    <a:pt x="21" y="354"/>
                    <a:pt x="32" y="367"/>
                    <a:pt x="32" y="367"/>
                  </a:cubicBezTo>
                  <a:lnTo>
                    <a:pt x="53" y="358"/>
                  </a:lnTo>
                  <a:lnTo>
                    <a:pt x="98" y="302"/>
                  </a:lnTo>
                  <a:lnTo>
                    <a:pt x="132" y="296"/>
                  </a:lnTo>
                  <a:lnTo>
                    <a:pt x="157" y="303"/>
                  </a:lnTo>
                  <a:lnTo>
                    <a:pt x="164" y="332"/>
                  </a:lnTo>
                  <a:lnTo>
                    <a:pt x="200" y="334"/>
                  </a:lnTo>
                  <a:lnTo>
                    <a:pt x="272" y="273"/>
                  </a:lnTo>
                  <a:lnTo>
                    <a:pt x="307" y="262"/>
                  </a:lnTo>
                  <a:lnTo>
                    <a:pt x="353" y="232"/>
                  </a:lnTo>
                  <a:lnTo>
                    <a:pt x="394" y="172"/>
                  </a:lnTo>
                  <a:lnTo>
                    <a:pt x="437" y="172"/>
                  </a:lnTo>
                  <a:lnTo>
                    <a:pt x="496" y="128"/>
                  </a:lnTo>
                  <a:lnTo>
                    <a:pt x="497" y="93"/>
                  </a:lnTo>
                  <a:lnTo>
                    <a:pt x="539" y="46"/>
                  </a:lnTo>
                  <a:lnTo>
                    <a:pt x="520" y="30"/>
                  </a:lnTo>
                  <a:lnTo>
                    <a:pt x="473" y="32"/>
                  </a:lnTo>
                  <a:lnTo>
                    <a:pt x="450" y="17"/>
                  </a:lnTo>
                  <a:lnTo>
                    <a:pt x="415" y="15"/>
                  </a:lnTo>
                  <a:lnTo>
                    <a:pt x="377" y="36"/>
                  </a:lnTo>
                  <a:lnTo>
                    <a:pt x="356" y="21"/>
                  </a:lnTo>
                  <a:lnTo>
                    <a:pt x="330" y="30"/>
                  </a:lnTo>
                  <a:lnTo>
                    <a:pt x="298" y="66"/>
                  </a:lnTo>
                  <a:lnTo>
                    <a:pt x="258" y="46"/>
                  </a:lnTo>
                  <a:lnTo>
                    <a:pt x="243" y="0"/>
                  </a:lnTo>
                  <a:lnTo>
                    <a:pt x="224" y="12"/>
                  </a:lnTo>
                  <a:lnTo>
                    <a:pt x="177" y="25"/>
                  </a:lnTo>
                  <a:lnTo>
                    <a:pt x="125" y="91"/>
                  </a:lnTo>
                  <a:lnTo>
                    <a:pt x="121" y="115"/>
                  </a:lnTo>
                  <a:lnTo>
                    <a:pt x="100" y="142"/>
                  </a:lnTo>
                  <a:lnTo>
                    <a:pt x="8" y="166"/>
                  </a:lnTo>
                  <a:lnTo>
                    <a:pt x="0" y="196"/>
                  </a:lnTo>
                  <a:lnTo>
                    <a:pt x="21" y="217"/>
                  </a:lnTo>
                  <a:lnTo>
                    <a:pt x="36" y="268"/>
                  </a:lnTo>
                  <a:lnTo>
                    <a:pt x="21" y="305"/>
                  </a:lnTo>
                  <a:lnTo>
                    <a:pt x="21" y="35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3804160" y="2268999"/>
              <a:ext cx="6945" cy="4995"/>
            </a:xfrm>
            <a:custGeom>
              <a:avLst/>
              <a:gdLst/>
              <a:ahLst/>
              <a:cxnLst/>
              <a:rect l="l" t="t" r="r" b="b"/>
              <a:pathLst>
                <a:path w="146" h="105" extrusionOk="0">
                  <a:moveTo>
                    <a:pt x="0" y="51"/>
                  </a:moveTo>
                  <a:lnTo>
                    <a:pt x="12" y="61"/>
                  </a:lnTo>
                  <a:lnTo>
                    <a:pt x="51" y="63"/>
                  </a:lnTo>
                  <a:lnTo>
                    <a:pt x="96" y="104"/>
                  </a:lnTo>
                  <a:lnTo>
                    <a:pt x="119" y="89"/>
                  </a:lnTo>
                  <a:lnTo>
                    <a:pt x="128" y="55"/>
                  </a:lnTo>
                  <a:lnTo>
                    <a:pt x="141" y="36"/>
                  </a:lnTo>
                  <a:lnTo>
                    <a:pt x="145" y="10"/>
                  </a:lnTo>
                  <a:lnTo>
                    <a:pt x="117" y="1"/>
                  </a:lnTo>
                  <a:lnTo>
                    <a:pt x="81" y="16"/>
                  </a:lnTo>
                  <a:lnTo>
                    <a:pt x="36" y="2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3742272" y="2254871"/>
              <a:ext cx="8277" cy="6660"/>
            </a:xfrm>
            <a:custGeom>
              <a:avLst/>
              <a:gdLst/>
              <a:ahLst/>
              <a:cxnLst/>
              <a:rect l="l" t="t" r="r" b="b"/>
              <a:pathLst>
                <a:path w="174" h="140" extrusionOk="0">
                  <a:moveTo>
                    <a:pt x="0" y="2"/>
                  </a:moveTo>
                  <a:lnTo>
                    <a:pt x="12" y="17"/>
                  </a:lnTo>
                  <a:lnTo>
                    <a:pt x="65" y="34"/>
                  </a:lnTo>
                  <a:lnTo>
                    <a:pt x="74" y="60"/>
                  </a:lnTo>
                  <a:lnTo>
                    <a:pt x="70" y="74"/>
                  </a:lnTo>
                  <a:lnTo>
                    <a:pt x="74" y="108"/>
                  </a:lnTo>
                  <a:lnTo>
                    <a:pt x="106" y="124"/>
                  </a:lnTo>
                  <a:lnTo>
                    <a:pt x="125" y="140"/>
                  </a:lnTo>
                  <a:lnTo>
                    <a:pt x="157" y="136"/>
                  </a:lnTo>
                  <a:lnTo>
                    <a:pt x="166" y="121"/>
                  </a:lnTo>
                  <a:lnTo>
                    <a:pt x="174" y="115"/>
                  </a:lnTo>
                  <a:lnTo>
                    <a:pt x="172" y="85"/>
                  </a:lnTo>
                  <a:lnTo>
                    <a:pt x="142" y="57"/>
                  </a:lnTo>
                  <a:lnTo>
                    <a:pt x="108" y="40"/>
                  </a:lnTo>
                  <a:lnTo>
                    <a:pt x="97" y="28"/>
                  </a:lnTo>
                  <a:lnTo>
                    <a:pt x="51" y="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3798404" y="2280892"/>
              <a:ext cx="3901" cy="6232"/>
            </a:xfrm>
            <a:custGeom>
              <a:avLst/>
              <a:gdLst/>
              <a:ahLst/>
              <a:cxnLst/>
              <a:rect l="l" t="t" r="r" b="b"/>
              <a:pathLst>
                <a:path w="82" h="131" extrusionOk="0">
                  <a:moveTo>
                    <a:pt x="70" y="131"/>
                  </a:moveTo>
                  <a:lnTo>
                    <a:pt x="23" y="95"/>
                  </a:lnTo>
                  <a:lnTo>
                    <a:pt x="23" y="65"/>
                  </a:lnTo>
                  <a:lnTo>
                    <a:pt x="1" y="46"/>
                  </a:lnTo>
                  <a:lnTo>
                    <a:pt x="1" y="22"/>
                  </a:lnTo>
                  <a:lnTo>
                    <a:pt x="23" y="1"/>
                  </a:lnTo>
                  <a:lnTo>
                    <a:pt x="46" y="33"/>
                  </a:lnTo>
                  <a:lnTo>
                    <a:pt x="53" y="57"/>
                  </a:lnTo>
                  <a:lnTo>
                    <a:pt x="76" y="86"/>
                  </a:lnTo>
                  <a:lnTo>
                    <a:pt x="82" y="1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7"/>
            <p:cNvSpPr/>
            <p:nvPr/>
          </p:nvSpPr>
          <p:spPr>
            <a:xfrm>
              <a:off x="3794455" y="2287171"/>
              <a:ext cx="8325" cy="7516"/>
            </a:xfrm>
            <a:custGeom>
              <a:avLst/>
              <a:gdLst/>
              <a:ahLst/>
              <a:cxnLst/>
              <a:rect l="l" t="t" r="r" b="b"/>
              <a:pathLst>
                <a:path w="175" h="158" extrusionOk="0">
                  <a:moveTo>
                    <a:pt x="104" y="157"/>
                  </a:moveTo>
                  <a:lnTo>
                    <a:pt x="86" y="138"/>
                  </a:lnTo>
                  <a:lnTo>
                    <a:pt x="84" y="108"/>
                  </a:lnTo>
                  <a:lnTo>
                    <a:pt x="59" y="89"/>
                  </a:lnTo>
                  <a:lnTo>
                    <a:pt x="31" y="85"/>
                  </a:lnTo>
                  <a:lnTo>
                    <a:pt x="1" y="48"/>
                  </a:lnTo>
                  <a:lnTo>
                    <a:pt x="1" y="20"/>
                  </a:lnTo>
                  <a:lnTo>
                    <a:pt x="22" y="16"/>
                  </a:lnTo>
                  <a:lnTo>
                    <a:pt x="46" y="1"/>
                  </a:lnTo>
                  <a:lnTo>
                    <a:pt x="121" y="14"/>
                  </a:lnTo>
                  <a:lnTo>
                    <a:pt x="172" y="42"/>
                  </a:lnTo>
                  <a:lnTo>
                    <a:pt x="174" y="63"/>
                  </a:lnTo>
                  <a:lnTo>
                    <a:pt x="150" y="82"/>
                  </a:lnTo>
                  <a:lnTo>
                    <a:pt x="146" y="110"/>
                  </a:lnTo>
                  <a:lnTo>
                    <a:pt x="127" y="127"/>
                  </a:lnTo>
                  <a:lnTo>
                    <a:pt x="116" y="15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7"/>
            <p:cNvSpPr/>
            <p:nvPr/>
          </p:nvSpPr>
          <p:spPr>
            <a:xfrm>
              <a:off x="3738086" y="2331600"/>
              <a:ext cx="666" cy="1189"/>
            </a:xfrm>
            <a:custGeom>
              <a:avLst/>
              <a:gdLst/>
              <a:ahLst/>
              <a:cxnLst/>
              <a:rect l="l" t="t" r="r" b="b"/>
              <a:pathLst>
                <a:path w="14" h="25" extrusionOk="0">
                  <a:moveTo>
                    <a:pt x="8" y="0"/>
                  </a:moveTo>
                  <a:lnTo>
                    <a:pt x="0" y="25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7"/>
            <p:cNvSpPr/>
            <p:nvPr/>
          </p:nvSpPr>
          <p:spPr>
            <a:xfrm>
              <a:off x="3739037" y="2331933"/>
              <a:ext cx="666" cy="1332"/>
            </a:xfrm>
            <a:custGeom>
              <a:avLst/>
              <a:gdLst/>
              <a:ahLst/>
              <a:cxnLst/>
              <a:rect l="l" t="t" r="r" b="b"/>
              <a:pathLst>
                <a:path w="14" h="28" extrusionOk="0">
                  <a:moveTo>
                    <a:pt x="14" y="1"/>
                  </a:moveTo>
                  <a:lnTo>
                    <a:pt x="1" y="27"/>
                  </a:lnTo>
                  <a:lnTo>
                    <a:pt x="14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7"/>
            <p:cNvSpPr/>
            <p:nvPr/>
          </p:nvSpPr>
          <p:spPr>
            <a:xfrm>
              <a:off x="3740369" y="2331600"/>
              <a:ext cx="1522" cy="4329"/>
            </a:xfrm>
            <a:custGeom>
              <a:avLst/>
              <a:gdLst/>
              <a:ahLst/>
              <a:cxnLst/>
              <a:rect l="l" t="t" r="r" b="b"/>
              <a:pathLst>
                <a:path w="32" h="91" extrusionOk="0">
                  <a:moveTo>
                    <a:pt x="14" y="0"/>
                  </a:moveTo>
                  <a:lnTo>
                    <a:pt x="1" y="27"/>
                  </a:lnTo>
                  <a:lnTo>
                    <a:pt x="10" y="70"/>
                  </a:lnTo>
                  <a:lnTo>
                    <a:pt x="8" y="91"/>
                  </a:lnTo>
                  <a:lnTo>
                    <a:pt x="25" y="87"/>
                  </a:lnTo>
                  <a:lnTo>
                    <a:pt x="31" y="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7"/>
            <p:cNvSpPr/>
            <p:nvPr/>
          </p:nvSpPr>
          <p:spPr>
            <a:xfrm>
              <a:off x="3756876" y="2305104"/>
              <a:ext cx="7992" cy="8182"/>
            </a:xfrm>
            <a:custGeom>
              <a:avLst/>
              <a:gdLst/>
              <a:ahLst/>
              <a:cxnLst/>
              <a:rect l="l" t="t" r="r" b="b"/>
              <a:pathLst>
                <a:path w="168" h="172" extrusionOk="0">
                  <a:moveTo>
                    <a:pt x="8" y="172"/>
                  </a:moveTo>
                  <a:lnTo>
                    <a:pt x="0" y="141"/>
                  </a:lnTo>
                  <a:lnTo>
                    <a:pt x="17" y="98"/>
                  </a:lnTo>
                  <a:lnTo>
                    <a:pt x="38" y="74"/>
                  </a:lnTo>
                  <a:lnTo>
                    <a:pt x="42" y="51"/>
                  </a:lnTo>
                  <a:lnTo>
                    <a:pt x="94" y="6"/>
                  </a:lnTo>
                  <a:lnTo>
                    <a:pt x="153" y="0"/>
                  </a:lnTo>
                  <a:lnTo>
                    <a:pt x="158" y="19"/>
                  </a:lnTo>
                  <a:lnTo>
                    <a:pt x="155" y="45"/>
                  </a:lnTo>
                  <a:lnTo>
                    <a:pt x="168" y="55"/>
                  </a:lnTo>
                  <a:lnTo>
                    <a:pt x="166" y="77"/>
                  </a:lnTo>
                  <a:lnTo>
                    <a:pt x="128" y="106"/>
                  </a:lnTo>
                  <a:lnTo>
                    <a:pt x="110" y="134"/>
                  </a:lnTo>
                  <a:lnTo>
                    <a:pt x="76" y="134"/>
                  </a:lnTo>
                  <a:lnTo>
                    <a:pt x="29" y="17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7"/>
            <p:cNvSpPr/>
            <p:nvPr/>
          </p:nvSpPr>
          <p:spPr>
            <a:xfrm>
              <a:off x="3703836" y="2252445"/>
              <a:ext cx="7849" cy="4519"/>
            </a:xfrm>
            <a:custGeom>
              <a:avLst/>
              <a:gdLst/>
              <a:ahLst/>
              <a:cxnLst/>
              <a:rect l="l" t="t" r="r" b="b"/>
              <a:pathLst>
                <a:path w="165" h="95" extrusionOk="0">
                  <a:moveTo>
                    <a:pt x="1" y="4"/>
                  </a:moveTo>
                  <a:lnTo>
                    <a:pt x="40" y="32"/>
                  </a:lnTo>
                  <a:lnTo>
                    <a:pt x="74" y="70"/>
                  </a:lnTo>
                  <a:lnTo>
                    <a:pt x="114" y="76"/>
                  </a:lnTo>
                  <a:lnTo>
                    <a:pt x="165" y="95"/>
                  </a:lnTo>
                  <a:lnTo>
                    <a:pt x="148" y="74"/>
                  </a:lnTo>
                  <a:lnTo>
                    <a:pt x="108" y="53"/>
                  </a:lnTo>
                  <a:lnTo>
                    <a:pt x="50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7"/>
            <p:cNvSpPr/>
            <p:nvPr/>
          </p:nvSpPr>
          <p:spPr>
            <a:xfrm>
              <a:off x="3681193" y="2228613"/>
              <a:ext cx="9466" cy="8848"/>
            </a:xfrm>
            <a:custGeom>
              <a:avLst/>
              <a:gdLst/>
              <a:ahLst/>
              <a:cxnLst/>
              <a:rect l="l" t="t" r="r" b="b"/>
              <a:pathLst>
                <a:path w="199" h="186" extrusionOk="0">
                  <a:moveTo>
                    <a:pt x="89" y="159"/>
                  </a:moveTo>
                  <a:lnTo>
                    <a:pt x="100" y="170"/>
                  </a:lnTo>
                  <a:lnTo>
                    <a:pt x="131" y="170"/>
                  </a:lnTo>
                  <a:lnTo>
                    <a:pt x="149" y="185"/>
                  </a:lnTo>
                  <a:lnTo>
                    <a:pt x="172" y="174"/>
                  </a:lnTo>
                  <a:lnTo>
                    <a:pt x="176" y="157"/>
                  </a:lnTo>
                  <a:lnTo>
                    <a:pt x="193" y="153"/>
                  </a:lnTo>
                  <a:lnTo>
                    <a:pt x="198" y="129"/>
                  </a:lnTo>
                  <a:lnTo>
                    <a:pt x="170" y="110"/>
                  </a:lnTo>
                  <a:lnTo>
                    <a:pt x="193" y="95"/>
                  </a:lnTo>
                  <a:lnTo>
                    <a:pt x="193" y="82"/>
                  </a:lnTo>
                  <a:lnTo>
                    <a:pt x="151" y="46"/>
                  </a:lnTo>
                  <a:lnTo>
                    <a:pt x="112" y="42"/>
                  </a:lnTo>
                  <a:lnTo>
                    <a:pt x="108" y="25"/>
                  </a:lnTo>
                  <a:lnTo>
                    <a:pt x="95" y="10"/>
                  </a:lnTo>
                  <a:lnTo>
                    <a:pt x="70" y="14"/>
                  </a:lnTo>
                  <a:lnTo>
                    <a:pt x="48" y="1"/>
                  </a:lnTo>
                  <a:lnTo>
                    <a:pt x="12" y="10"/>
                  </a:lnTo>
                  <a:lnTo>
                    <a:pt x="1" y="23"/>
                  </a:lnTo>
                  <a:lnTo>
                    <a:pt x="12" y="55"/>
                  </a:lnTo>
                  <a:lnTo>
                    <a:pt x="27" y="55"/>
                  </a:lnTo>
                  <a:lnTo>
                    <a:pt x="48" y="68"/>
                  </a:lnTo>
                  <a:lnTo>
                    <a:pt x="63" y="95"/>
                  </a:lnTo>
                  <a:lnTo>
                    <a:pt x="85" y="12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7"/>
            <p:cNvSpPr/>
            <p:nvPr/>
          </p:nvSpPr>
          <p:spPr>
            <a:xfrm>
              <a:off x="3667303" y="2231230"/>
              <a:ext cx="11084" cy="10894"/>
            </a:xfrm>
            <a:custGeom>
              <a:avLst/>
              <a:gdLst/>
              <a:ahLst/>
              <a:cxnLst/>
              <a:rect l="l" t="t" r="r" b="b"/>
              <a:pathLst>
                <a:path w="233" h="229" extrusionOk="0">
                  <a:moveTo>
                    <a:pt x="116" y="228"/>
                  </a:moveTo>
                  <a:lnTo>
                    <a:pt x="153" y="222"/>
                  </a:lnTo>
                  <a:lnTo>
                    <a:pt x="178" y="205"/>
                  </a:lnTo>
                  <a:lnTo>
                    <a:pt x="206" y="202"/>
                  </a:lnTo>
                  <a:lnTo>
                    <a:pt x="229" y="185"/>
                  </a:lnTo>
                  <a:lnTo>
                    <a:pt x="227" y="158"/>
                  </a:lnTo>
                  <a:lnTo>
                    <a:pt x="232" y="141"/>
                  </a:lnTo>
                  <a:lnTo>
                    <a:pt x="229" y="74"/>
                  </a:lnTo>
                  <a:lnTo>
                    <a:pt x="204" y="60"/>
                  </a:lnTo>
                  <a:lnTo>
                    <a:pt x="151" y="57"/>
                  </a:lnTo>
                  <a:lnTo>
                    <a:pt x="125" y="32"/>
                  </a:lnTo>
                  <a:lnTo>
                    <a:pt x="95" y="0"/>
                  </a:lnTo>
                  <a:lnTo>
                    <a:pt x="78" y="15"/>
                  </a:lnTo>
                  <a:lnTo>
                    <a:pt x="33" y="17"/>
                  </a:lnTo>
                  <a:lnTo>
                    <a:pt x="10" y="4"/>
                  </a:lnTo>
                  <a:lnTo>
                    <a:pt x="1" y="30"/>
                  </a:lnTo>
                  <a:lnTo>
                    <a:pt x="10" y="74"/>
                  </a:lnTo>
                  <a:lnTo>
                    <a:pt x="46" y="104"/>
                  </a:lnTo>
                  <a:lnTo>
                    <a:pt x="69" y="156"/>
                  </a:lnTo>
                  <a:lnTo>
                    <a:pt x="86" y="172"/>
                  </a:lnTo>
                  <a:lnTo>
                    <a:pt x="93" y="21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7"/>
            <p:cNvSpPr/>
            <p:nvPr/>
          </p:nvSpPr>
          <p:spPr>
            <a:xfrm>
              <a:off x="3668016" y="2251256"/>
              <a:ext cx="3092" cy="1427"/>
            </a:xfrm>
            <a:custGeom>
              <a:avLst/>
              <a:gdLst/>
              <a:ahLst/>
              <a:cxnLst/>
              <a:rect l="l" t="t" r="r" b="b"/>
              <a:pathLst>
                <a:path w="65" h="30" extrusionOk="0">
                  <a:moveTo>
                    <a:pt x="57" y="29"/>
                  </a:moveTo>
                  <a:cubicBezTo>
                    <a:pt x="56" y="29"/>
                    <a:pt x="65" y="12"/>
                    <a:pt x="65" y="12"/>
                  </a:cubicBezTo>
                  <a:lnTo>
                    <a:pt x="12" y="1"/>
                  </a:lnTo>
                  <a:lnTo>
                    <a:pt x="1" y="8"/>
                  </a:lnTo>
                  <a:lnTo>
                    <a:pt x="14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7"/>
            <p:cNvSpPr/>
            <p:nvPr/>
          </p:nvSpPr>
          <p:spPr>
            <a:xfrm>
              <a:off x="3639047" y="2251446"/>
              <a:ext cx="13986" cy="20217"/>
            </a:xfrm>
            <a:custGeom>
              <a:avLst/>
              <a:gdLst/>
              <a:ahLst/>
              <a:cxnLst/>
              <a:rect l="l" t="t" r="r" b="b"/>
              <a:pathLst>
                <a:path w="294" h="425" extrusionOk="0">
                  <a:moveTo>
                    <a:pt x="92" y="424"/>
                  </a:moveTo>
                  <a:lnTo>
                    <a:pt x="105" y="424"/>
                  </a:lnTo>
                  <a:lnTo>
                    <a:pt x="121" y="404"/>
                  </a:lnTo>
                  <a:lnTo>
                    <a:pt x="126" y="385"/>
                  </a:lnTo>
                  <a:lnTo>
                    <a:pt x="145" y="360"/>
                  </a:lnTo>
                  <a:lnTo>
                    <a:pt x="149" y="338"/>
                  </a:lnTo>
                  <a:lnTo>
                    <a:pt x="136" y="326"/>
                  </a:lnTo>
                  <a:lnTo>
                    <a:pt x="145" y="304"/>
                  </a:lnTo>
                  <a:lnTo>
                    <a:pt x="190" y="266"/>
                  </a:lnTo>
                  <a:lnTo>
                    <a:pt x="218" y="225"/>
                  </a:lnTo>
                  <a:lnTo>
                    <a:pt x="247" y="219"/>
                  </a:lnTo>
                  <a:lnTo>
                    <a:pt x="256" y="206"/>
                  </a:lnTo>
                  <a:lnTo>
                    <a:pt x="254" y="187"/>
                  </a:lnTo>
                  <a:lnTo>
                    <a:pt x="249" y="157"/>
                  </a:lnTo>
                  <a:lnTo>
                    <a:pt x="273" y="132"/>
                  </a:lnTo>
                  <a:lnTo>
                    <a:pt x="294" y="100"/>
                  </a:lnTo>
                  <a:lnTo>
                    <a:pt x="284" y="72"/>
                  </a:lnTo>
                  <a:lnTo>
                    <a:pt x="282" y="42"/>
                  </a:lnTo>
                  <a:lnTo>
                    <a:pt x="267" y="25"/>
                  </a:lnTo>
                  <a:lnTo>
                    <a:pt x="243" y="36"/>
                  </a:lnTo>
                  <a:lnTo>
                    <a:pt x="220" y="36"/>
                  </a:lnTo>
                  <a:lnTo>
                    <a:pt x="194" y="8"/>
                  </a:lnTo>
                  <a:lnTo>
                    <a:pt x="177" y="1"/>
                  </a:lnTo>
                  <a:lnTo>
                    <a:pt x="156" y="27"/>
                  </a:lnTo>
                  <a:lnTo>
                    <a:pt x="107" y="74"/>
                  </a:lnTo>
                  <a:lnTo>
                    <a:pt x="89" y="80"/>
                  </a:lnTo>
                  <a:lnTo>
                    <a:pt x="58" y="110"/>
                  </a:lnTo>
                  <a:lnTo>
                    <a:pt x="49" y="155"/>
                  </a:lnTo>
                  <a:lnTo>
                    <a:pt x="60" y="193"/>
                  </a:lnTo>
                  <a:lnTo>
                    <a:pt x="28" y="213"/>
                  </a:lnTo>
                  <a:lnTo>
                    <a:pt x="17" y="242"/>
                  </a:lnTo>
                  <a:lnTo>
                    <a:pt x="23" y="287"/>
                  </a:lnTo>
                  <a:lnTo>
                    <a:pt x="0" y="317"/>
                  </a:lnTo>
                  <a:lnTo>
                    <a:pt x="15" y="336"/>
                  </a:lnTo>
                  <a:lnTo>
                    <a:pt x="51" y="341"/>
                  </a:lnTo>
                  <a:lnTo>
                    <a:pt x="66" y="373"/>
                  </a:lnTo>
                  <a:lnTo>
                    <a:pt x="83" y="38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7"/>
            <p:cNvSpPr/>
            <p:nvPr/>
          </p:nvSpPr>
          <p:spPr>
            <a:xfrm>
              <a:off x="3618782" y="2373937"/>
              <a:ext cx="1142" cy="1427"/>
            </a:xfrm>
            <a:custGeom>
              <a:avLst/>
              <a:gdLst/>
              <a:ahLst/>
              <a:cxnLst/>
              <a:rect l="l" t="t" r="r" b="b"/>
              <a:pathLst>
                <a:path w="24" h="30" extrusionOk="0">
                  <a:moveTo>
                    <a:pt x="1" y="5"/>
                  </a:moveTo>
                  <a:lnTo>
                    <a:pt x="12" y="29"/>
                  </a:lnTo>
                  <a:lnTo>
                    <a:pt x="23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7"/>
            <p:cNvSpPr/>
            <p:nvPr/>
          </p:nvSpPr>
          <p:spPr>
            <a:xfrm>
              <a:off x="3620304" y="2380501"/>
              <a:ext cx="2902" cy="4234"/>
            </a:xfrm>
            <a:custGeom>
              <a:avLst/>
              <a:gdLst/>
              <a:ahLst/>
              <a:cxnLst/>
              <a:rect l="l" t="t" r="r" b="b"/>
              <a:pathLst>
                <a:path w="61" h="89" extrusionOk="0">
                  <a:moveTo>
                    <a:pt x="1" y="87"/>
                  </a:moveTo>
                  <a:lnTo>
                    <a:pt x="35" y="44"/>
                  </a:lnTo>
                  <a:lnTo>
                    <a:pt x="46" y="4"/>
                  </a:lnTo>
                  <a:lnTo>
                    <a:pt x="61" y="0"/>
                  </a:lnTo>
                  <a:lnTo>
                    <a:pt x="59" y="60"/>
                  </a:lnTo>
                  <a:lnTo>
                    <a:pt x="21" y="89"/>
                  </a:lnTo>
                  <a:cubicBezTo>
                    <a:pt x="21" y="89"/>
                    <a:pt x="1" y="89"/>
                    <a:pt x="1" y="87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7"/>
            <p:cNvSpPr/>
            <p:nvPr/>
          </p:nvSpPr>
          <p:spPr>
            <a:xfrm>
              <a:off x="3605891" y="2376268"/>
              <a:ext cx="7231" cy="5708"/>
            </a:xfrm>
            <a:custGeom>
              <a:avLst/>
              <a:gdLst/>
              <a:ahLst/>
              <a:cxnLst/>
              <a:rect l="l" t="t" r="r" b="b"/>
              <a:pathLst>
                <a:path w="152" h="120" extrusionOk="0">
                  <a:moveTo>
                    <a:pt x="1" y="110"/>
                  </a:moveTo>
                  <a:lnTo>
                    <a:pt x="23" y="57"/>
                  </a:lnTo>
                  <a:lnTo>
                    <a:pt x="59" y="55"/>
                  </a:lnTo>
                  <a:lnTo>
                    <a:pt x="74" y="40"/>
                  </a:lnTo>
                  <a:lnTo>
                    <a:pt x="93" y="40"/>
                  </a:lnTo>
                  <a:lnTo>
                    <a:pt x="129" y="18"/>
                  </a:lnTo>
                  <a:lnTo>
                    <a:pt x="151" y="1"/>
                  </a:lnTo>
                  <a:lnTo>
                    <a:pt x="121" y="59"/>
                  </a:lnTo>
                  <a:lnTo>
                    <a:pt x="55" y="104"/>
                  </a:lnTo>
                  <a:lnTo>
                    <a:pt x="14" y="1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7"/>
            <p:cNvSpPr/>
            <p:nvPr/>
          </p:nvSpPr>
          <p:spPr>
            <a:xfrm>
              <a:off x="3607318" y="2375649"/>
              <a:ext cx="14223" cy="13557"/>
            </a:xfrm>
            <a:custGeom>
              <a:avLst/>
              <a:gdLst/>
              <a:ahLst/>
              <a:cxnLst/>
              <a:rect l="l" t="t" r="r" b="b"/>
              <a:pathLst>
                <a:path w="299" h="285" extrusionOk="0">
                  <a:moveTo>
                    <a:pt x="178" y="217"/>
                  </a:moveTo>
                  <a:lnTo>
                    <a:pt x="238" y="134"/>
                  </a:lnTo>
                  <a:lnTo>
                    <a:pt x="251" y="100"/>
                  </a:lnTo>
                  <a:lnTo>
                    <a:pt x="268" y="97"/>
                  </a:lnTo>
                  <a:lnTo>
                    <a:pt x="264" y="129"/>
                  </a:lnTo>
                  <a:lnTo>
                    <a:pt x="200" y="208"/>
                  </a:lnTo>
                  <a:lnTo>
                    <a:pt x="183" y="245"/>
                  </a:lnTo>
                  <a:lnTo>
                    <a:pt x="212" y="225"/>
                  </a:lnTo>
                  <a:lnTo>
                    <a:pt x="270" y="153"/>
                  </a:lnTo>
                  <a:lnTo>
                    <a:pt x="291" y="136"/>
                  </a:lnTo>
                  <a:lnTo>
                    <a:pt x="298" y="80"/>
                  </a:lnTo>
                  <a:lnTo>
                    <a:pt x="277" y="55"/>
                  </a:lnTo>
                  <a:lnTo>
                    <a:pt x="264" y="55"/>
                  </a:lnTo>
                  <a:lnTo>
                    <a:pt x="264" y="19"/>
                  </a:lnTo>
                  <a:lnTo>
                    <a:pt x="227" y="1"/>
                  </a:lnTo>
                  <a:lnTo>
                    <a:pt x="210" y="25"/>
                  </a:lnTo>
                  <a:lnTo>
                    <a:pt x="187" y="97"/>
                  </a:lnTo>
                  <a:lnTo>
                    <a:pt x="149" y="132"/>
                  </a:lnTo>
                  <a:lnTo>
                    <a:pt x="110" y="159"/>
                  </a:lnTo>
                  <a:lnTo>
                    <a:pt x="119" y="125"/>
                  </a:lnTo>
                  <a:lnTo>
                    <a:pt x="161" y="87"/>
                  </a:lnTo>
                  <a:lnTo>
                    <a:pt x="176" y="42"/>
                  </a:lnTo>
                  <a:lnTo>
                    <a:pt x="166" y="27"/>
                  </a:lnTo>
                  <a:lnTo>
                    <a:pt x="132" y="51"/>
                  </a:lnTo>
                  <a:lnTo>
                    <a:pt x="102" y="114"/>
                  </a:lnTo>
                  <a:lnTo>
                    <a:pt x="46" y="170"/>
                  </a:lnTo>
                  <a:lnTo>
                    <a:pt x="38" y="196"/>
                  </a:lnTo>
                  <a:lnTo>
                    <a:pt x="1" y="242"/>
                  </a:lnTo>
                  <a:lnTo>
                    <a:pt x="14" y="274"/>
                  </a:lnTo>
                  <a:lnTo>
                    <a:pt x="33" y="270"/>
                  </a:lnTo>
                  <a:lnTo>
                    <a:pt x="82" y="202"/>
                  </a:lnTo>
                  <a:lnTo>
                    <a:pt x="108" y="194"/>
                  </a:lnTo>
                  <a:lnTo>
                    <a:pt x="95" y="226"/>
                  </a:lnTo>
                  <a:lnTo>
                    <a:pt x="61" y="279"/>
                  </a:lnTo>
                  <a:lnTo>
                    <a:pt x="78" y="285"/>
                  </a:lnTo>
                  <a:lnTo>
                    <a:pt x="114" y="264"/>
                  </a:lnTo>
                  <a:lnTo>
                    <a:pt x="140" y="264"/>
                  </a:lnTo>
                  <a:cubicBezTo>
                    <a:pt x="140" y="264"/>
                    <a:pt x="178" y="215"/>
                    <a:pt x="178" y="217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7"/>
            <p:cNvSpPr/>
            <p:nvPr/>
          </p:nvSpPr>
          <p:spPr>
            <a:xfrm>
              <a:off x="3613502" y="2380834"/>
              <a:ext cx="3615" cy="5233"/>
            </a:xfrm>
            <a:custGeom>
              <a:avLst/>
              <a:gdLst/>
              <a:ahLst/>
              <a:cxnLst/>
              <a:rect l="l" t="t" r="r" b="b"/>
              <a:pathLst>
                <a:path w="76" h="110" extrusionOk="0">
                  <a:moveTo>
                    <a:pt x="1" y="110"/>
                  </a:moveTo>
                  <a:lnTo>
                    <a:pt x="8" y="70"/>
                  </a:lnTo>
                  <a:lnTo>
                    <a:pt x="76" y="1"/>
                  </a:lnTo>
                  <a:lnTo>
                    <a:pt x="48" y="63"/>
                  </a:lnTo>
                  <a:lnTo>
                    <a:pt x="17" y="10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7"/>
            <p:cNvSpPr/>
            <p:nvPr/>
          </p:nvSpPr>
          <p:spPr>
            <a:xfrm>
              <a:off x="3776998" y="2549277"/>
              <a:ext cx="3996" cy="5328"/>
            </a:xfrm>
            <a:custGeom>
              <a:avLst/>
              <a:gdLst/>
              <a:ahLst/>
              <a:cxnLst/>
              <a:rect l="l" t="t" r="r" b="b"/>
              <a:pathLst>
                <a:path w="84" h="112" extrusionOk="0">
                  <a:moveTo>
                    <a:pt x="40" y="102"/>
                  </a:moveTo>
                  <a:lnTo>
                    <a:pt x="20" y="99"/>
                  </a:lnTo>
                  <a:lnTo>
                    <a:pt x="10" y="80"/>
                  </a:lnTo>
                  <a:lnTo>
                    <a:pt x="27" y="70"/>
                  </a:lnTo>
                  <a:lnTo>
                    <a:pt x="39" y="40"/>
                  </a:lnTo>
                  <a:lnTo>
                    <a:pt x="78" y="8"/>
                  </a:lnTo>
                  <a:lnTo>
                    <a:pt x="80" y="14"/>
                  </a:lnTo>
                  <a:lnTo>
                    <a:pt x="84" y="1"/>
                  </a:lnTo>
                  <a:lnTo>
                    <a:pt x="72" y="1"/>
                  </a:lnTo>
                  <a:lnTo>
                    <a:pt x="29" y="38"/>
                  </a:lnTo>
                  <a:lnTo>
                    <a:pt x="1" y="80"/>
                  </a:lnTo>
                  <a:lnTo>
                    <a:pt x="14" y="106"/>
                  </a:lnTo>
                  <a:lnTo>
                    <a:pt x="31" y="11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7"/>
            <p:cNvSpPr/>
            <p:nvPr/>
          </p:nvSpPr>
          <p:spPr>
            <a:xfrm>
              <a:off x="3838267" y="2556602"/>
              <a:ext cx="2664" cy="8467"/>
            </a:xfrm>
            <a:custGeom>
              <a:avLst/>
              <a:gdLst/>
              <a:ahLst/>
              <a:cxnLst/>
              <a:rect l="l" t="t" r="r" b="b"/>
              <a:pathLst>
                <a:path w="56" h="178" extrusionOk="0">
                  <a:moveTo>
                    <a:pt x="25" y="178"/>
                  </a:moveTo>
                  <a:lnTo>
                    <a:pt x="12" y="148"/>
                  </a:lnTo>
                  <a:lnTo>
                    <a:pt x="23" y="114"/>
                  </a:lnTo>
                  <a:lnTo>
                    <a:pt x="16" y="74"/>
                  </a:lnTo>
                  <a:lnTo>
                    <a:pt x="0" y="41"/>
                  </a:lnTo>
                  <a:lnTo>
                    <a:pt x="16" y="18"/>
                  </a:lnTo>
                  <a:lnTo>
                    <a:pt x="34" y="1"/>
                  </a:lnTo>
                  <a:lnTo>
                    <a:pt x="31" y="18"/>
                  </a:lnTo>
                  <a:lnTo>
                    <a:pt x="48" y="39"/>
                  </a:lnTo>
                  <a:lnTo>
                    <a:pt x="46" y="69"/>
                  </a:lnTo>
                  <a:lnTo>
                    <a:pt x="29" y="84"/>
                  </a:lnTo>
                  <a:lnTo>
                    <a:pt x="31" y="108"/>
                  </a:lnTo>
                  <a:lnTo>
                    <a:pt x="46" y="121"/>
                  </a:lnTo>
                  <a:lnTo>
                    <a:pt x="55" y="142"/>
                  </a:lnTo>
                  <a:lnTo>
                    <a:pt x="38" y="17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7"/>
            <p:cNvSpPr/>
            <p:nvPr/>
          </p:nvSpPr>
          <p:spPr>
            <a:xfrm>
              <a:off x="3841597" y="2564594"/>
              <a:ext cx="1380" cy="2378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0" y="33"/>
                  </a:moveTo>
                  <a:lnTo>
                    <a:pt x="6" y="6"/>
                  </a:lnTo>
                  <a:lnTo>
                    <a:pt x="26" y="1"/>
                  </a:lnTo>
                  <a:lnTo>
                    <a:pt x="28" y="25"/>
                  </a:lnTo>
                  <a:lnTo>
                    <a:pt x="11" y="4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7"/>
            <p:cNvSpPr/>
            <p:nvPr/>
          </p:nvSpPr>
          <p:spPr>
            <a:xfrm>
              <a:off x="3865381" y="2476591"/>
              <a:ext cx="2474" cy="3948"/>
            </a:xfrm>
            <a:custGeom>
              <a:avLst/>
              <a:gdLst/>
              <a:ahLst/>
              <a:cxnLst/>
              <a:rect l="l" t="t" r="r" b="b"/>
              <a:pathLst>
                <a:path w="52" h="83" extrusionOk="0">
                  <a:moveTo>
                    <a:pt x="1" y="72"/>
                  </a:moveTo>
                  <a:lnTo>
                    <a:pt x="22" y="25"/>
                  </a:lnTo>
                  <a:lnTo>
                    <a:pt x="52" y="0"/>
                  </a:lnTo>
                  <a:lnTo>
                    <a:pt x="52" y="32"/>
                  </a:lnTo>
                  <a:lnTo>
                    <a:pt x="38" y="66"/>
                  </a:lnTo>
                  <a:lnTo>
                    <a:pt x="14" y="81"/>
                  </a:lnTo>
                  <a:cubicBezTo>
                    <a:pt x="12" y="83"/>
                    <a:pt x="1" y="72"/>
                    <a:pt x="1" y="7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7"/>
            <p:cNvSpPr/>
            <p:nvPr/>
          </p:nvSpPr>
          <p:spPr>
            <a:xfrm>
              <a:off x="3858151" y="2497426"/>
              <a:ext cx="2093" cy="2141"/>
            </a:xfrm>
            <a:custGeom>
              <a:avLst/>
              <a:gdLst/>
              <a:ahLst/>
              <a:cxnLst/>
              <a:rect l="l" t="t" r="r" b="b"/>
              <a:pathLst>
                <a:path w="44" h="45" extrusionOk="0">
                  <a:moveTo>
                    <a:pt x="0" y="8"/>
                  </a:moveTo>
                  <a:lnTo>
                    <a:pt x="2" y="36"/>
                  </a:lnTo>
                  <a:lnTo>
                    <a:pt x="17" y="44"/>
                  </a:lnTo>
                  <a:lnTo>
                    <a:pt x="27" y="35"/>
                  </a:lnTo>
                  <a:lnTo>
                    <a:pt x="44" y="33"/>
                  </a:lnTo>
                  <a:lnTo>
                    <a:pt x="44" y="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7"/>
            <p:cNvSpPr/>
            <p:nvPr/>
          </p:nvSpPr>
          <p:spPr>
            <a:xfrm>
              <a:off x="3870233" y="2515360"/>
              <a:ext cx="3282" cy="3330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12" y="66"/>
                  </a:moveTo>
                  <a:lnTo>
                    <a:pt x="1" y="13"/>
                  </a:lnTo>
                  <a:lnTo>
                    <a:pt x="1" y="0"/>
                  </a:lnTo>
                  <a:lnTo>
                    <a:pt x="19" y="4"/>
                  </a:lnTo>
                  <a:lnTo>
                    <a:pt x="29" y="19"/>
                  </a:lnTo>
                  <a:lnTo>
                    <a:pt x="42" y="10"/>
                  </a:lnTo>
                  <a:lnTo>
                    <a:pt x="65" y="25"/>
                  </a:lnTo>
                  <a:lnTo>
                    <a:pt x="68" y="45"/>
                  </a:lnTo>
                  <a:lnTo>
                    <a:pt x="38" y="70"/>
                  </a:lnTo>
                  <a:cubicBezTo>
                    <a:pt x="38" y="70"/>
                    <a:pt x="12" y="66"/>
                    <a:pt x="12" y="6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7"/>
            <p:cNvSpPr/>
            <p:nvPr/>
          </p:nvSpPr>
          <p:spPr>
            <a:xfrm>
              <a:off x="3864335" y="2516264"/>
              <a:ext cx="3901" cy="4043"/>
            </a:xfrm>
            <a:custGeom>
              <a:avLst/>
              <a:gdLst/>
              <a:ahLst/>
              <a:cxnLst/>
              <a:rect l="l" t="t" r="r" b="b"/>
              <a:pathLst>
                <a:path w="82" h="85" extrusionOk="0">
                  <a:moveTo>
                    <a:pt x="13" y="36"/>
                  </a:moveTo>
                  <a:lnTo>
                    <a:pt x="40" y="47"/>
                  </a:lnTo>
                  <a:lnTo>
                    <a:pt x="57" y="43"/>
                  </a:lnTo>
                  <a:lnTo>
                    <a:pt x="68" y="15"/>
                  </a:lnTo>
                  <a:lnTo>
                    <a:pt x="64" y="0"/>
                  </a:lnTo>
                  <a:lnTo>
                    <a:pt x="74" y="2"/>
                  </a:lnTo>
                  <a:lnTo>
                    <a:pt x="81" y="30"/>
                  </a:lnTo>
                  <a:lnTo>
                    <a:pt x="60" y="68"/>
                  </a:lnTo>
                  <a:lnTo>
                    <a:pt x="23" y="85"/>
                  </a:lnTo>
                  <a:lnTo>
                    <a:pt x="0" y="70"/>
                  </a:lnTo>
                  <a:lnTo>
                    <a:pt x="2" y="4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3845259" y="2548468"/>
              <a:ext cx="1284" cy="1380"/>
            </a:xfrm>
            <a:custGeom>
              <a:avLst/>
              <a:gdLst/>
              <a:ahLst/>
              <a:cxnLst/>
              <a:rect l="l" t="t" r="r" b="b"/>
              <a:pathLst>
                <a:path w="27" h="29" extrusionOk="0">
                  <a:moveTo>
                    <a:pt x="0" y="25"/>
                  </a:moveTo>
                  <a:lnTo>
                    <a:pt x="13" y="1"/>
                  </a:lnTo>
                  <a:lnTo>
                    <a:pt x="27" y="18"/>
                  </a:lnTo>
                  <a:lnTo>
                    <a:pt x="15" y="2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3871042" y="2542284"/>
              <a:ext cx="3425" cy="1570"/>
            </a:xfrm>
            <a:custGeom>
              <a:avLst/>
              <a:gdLst/>
              <a:ahLst/>
              <a:cxnLst/>
              <a:rect l="l" t="t" r="r" b="b"/>
              <a:pathLst>
                <a:path w="72" h="33" extrusionOk="0">
                  <a:moveTo>
                    <a:pt x="0" y="3"/>
                  </a:moveTo>
                  <a:lnTo>
                    <a:pt x="0" y="22"/>
                  </a:lnTo>
                  <a:lnTo>
                    <a:pt x="25" y="33"/>
                  </a:lnTo>
                  <a:lnTo>
                    <a:pt x="64" y="33"/>
                  </a:lnTo>
                  <a:lnTo>
                    <a:pt x="72" y="16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3807632" y="2484345"/>
              <a:ext cx="76350" cy="84151"/>
            </a:xfrm>
            <a:custGeom>
              <a:avLst/>
              <a:gdLst/>
              <a:ahLst/>
              <a:cxnLst/>
              <a:rect l="l" t="t" r="r" b="b"/>
              <a:pathLst>
                <a:path w="1605" h="1769" extrusionOk="0">
                  <a:moveTo>
                    <a:pt x="756" y="238"/>
                  </a:moveTo>
                  <a:lnTo>
                    <a:pt x="733" y="266"/>
                  </a:lnTo>
                  <a:lnTo>
                    <a:pt x="688" y="300"/>
                  </a:lnTo>
                  <a:lnTo>
                    <a:pt x="660" y="315"/>
                  </a:lnTo>
                  <a:lnTo>
                    <a:pt x="667" y="328"/>
                  </a:lnTo>
                  <a:lnTo>
                    <a:pt x="654" y="345"/>
                  </a:lnTo>
                  <a:lnTo>
                    <a:pt x="633" y="351"/>
                  </a:lnTo>
                  <a:lnTo>
                    <a:pt x="631" y="375"/>
                  </a:lnTo>
                  <a:lnTo>
                    <a:pt x="654" y="387"/>
                  </a:lnTo>
                  <a:lnTo>
                    <a:pt x="635" y="404"/>
                  </a:lnTo>
                  <a:lnTo>
                    <a:pt x="601" y="407"/>
                  </a:lnTo>
                  <a:lnTo>
                    <a:pt x="577" y="443"/>
                  </a:lnTo>
                  <a:lnTo>
                    <a:pt x="577" y="462"/>
                  </a:lnTo>
                  <a:lnTo>
                    <a:pt x="588" y="462"/>
                  </a:lnTo>
                  <a:lnTo>
                    <a:pt x="603" y="471"/>
                  </a:lnTo>
                  <a:lnTo>
                    <a:pt x="579" y="487"/>
                  </a:lnTo>
                  <a:lnTo>
                    <a:pt x="548" y="490"/>
                  </a:lnTo>
                  <a:lnTo>
                    <a:pt x="520" y="535"/>
                  </a:lnTo>
                  <a:lnTo>
                    <a:pt x="513" y="562"/>
                  </a:lnTo>
                  <a:lnTo>
                    <a:pt x="460" y="643"/>
                  </a:lnTo>
                  <a:lnTo>
                    <a:pt x="458" y="667"/>
                  </a:lnTo>
                  <a:lnTo>
                    <a:pt x="479" y="688"/>
                  </a:lnTo>
                  <a:lnTo>
                    <a:pt x="479" y="714"/>
                  </a:lnTo>
                  <a:lnTo>
                    <a:pt x="462" y="718"/>
                  </a:lnTo>
                  <a:lnTo>
                    <a:pt x="451" y="703"/>
                  </a:lnTo>
                  <a:lnTo>
                    <a:pt x="436" y="707"/>
                  </a:lnTo>
                  <a:lnTo>
                    <a:pt x="388" y="729"/>
                  </a:lnTo>
                  <a:lnTo>
                    <a:pt x="370" y="763"/>
                  </a:lnTo>
                  <a:lnTo>
                    <a:pt x="373" y="784"/>
                  </a:lnTo>
                  <a:lnTo>
                    <a:pt x="400" y="788"/>
                  </a:lnTo>
                  <a:lnTo>
                    <a:pt x="419" y="807"/>
                  </a:lnTo>
                  <a:lnTo>
                    <a:pt x="402" y="820"/>
                  </a:lnTo>
                  <a:lnTo>
                    <a:pt x="396" y="846"/>
                  </a:lnTo>
                  <a:lnTo>
                    <a:pt x="368" y="869"/>
                  </a:lnTo>
                  <a:lnTo>
                    <a:pt x="313" y="852"/>
                  </a:lnTo>
                  <a:lnTo>
                    <a:pt x="300" y="867"/>
                  </a:lnTo>
                  <a:lnTo>
                    <a:pt x="298" y="891"/>
                  </a:lnTo>
                  <a:lnTo>
                    <a:pt x="268" y="921"/>
                  </a:lnTo>
                  <a:lnTo>
                    <a:pt x="242" y="974"/>
                  </a:lnTo>
                  <a:lnTo>
                    <a:pt x="219" y="1008"/>
                  </a:lnTo>
                  <a:lnTo>
                    <a:pt x="202" y="1008"/>
                  </a:lnTo>
                  <a:lnTo>
                    <a:pt x="200" y="970"/>
                  </a:lnTo>
                  <a:lnTo>
                    <a:pt x="183" y="1006"/>
                  </a:lnTo>
                  <a:lnTo>
                    <a:pt x="163" y="972"/>
                  </a:lnTo>
                  <a:lnTo>
                    <a:pt x="170" y="952"/>
                  </a:lnTo>
                  <a:lnTo>
                    <a:pt x="200" y="929"/>
                  </a:lnTo>
                  <a:lnTo>
                    <a:pt x="210" y="906"/>
                  </a:lnTo>
                  <a:lnTo>
                    <a:pt x="198" y="920"/>
                  </a:lnTo>
                  <a:lnTo>
                    <a:pt x="161" y="946"/>
                  </a:lnTo>
                  <a:lnTo>
                    <a:pt x="102" y="982"/>
                  </a:lnTo>
                  <a:lnTo>
                    <a:pt x="76" y="1044"/>
                  </a:lnTo>
                  <a:lnTo>
                    <a:pt x="95" y="1044"/>
                  </a:lnTo>
                  <a:lnTo>
                    <a:pt x="132" y="1032"/>
                  </a:lnTo>
                  <a:lnTo>
                    <a:pt x="204" y="1023"/>
                  </a:lnTo>
                  <a:lnTo>
                    <a:pt x="260" y="1021"/>
                  </a:lnTo>
                  <a:lnTo>
                    <a:pt x="227" y="1055"/>
                  </a:lnTo>
                  <a:lnTo>
                    <a:pt x="178" y="1115"/>
                  </a:lnTo>
                  <a:lnTo>
                    <a:pt x="148" y="1164"/>
                  </a:lnTo>
                  <a:lnTo>
                    <a:pt x="89" y="1194"/>
                  </a:lnTo>
                  <a:lnTo>
                    <a:pt x="42" y="1240"/>
                  </a:lnTo>
                  <a:lnTo>
                    <a:pt x="12" y="1240"/>
                  </a:lnTo>
                  <a:lnTo>
                    <a:pt x="1" y="1266"/>
                  </a:lnTo>
                  <a:lnTo>
                    <a:pt x="12" y="1294"/>
                  </a:lnTo>
                  <a:lnTo>
                    <a:pt x="3" y="1332"/>
                  </a:lnTo>
                  <a:lnTo>
                    <a:pt x="10" y="1351"/>
                  </a:lnTo>
                  <a:lnTo>
                    <a:pt x="38" y="1354"/>
                  </a:lnTo>
                  <a:lnTo>
                    <a:pt x="89" y="1369"/>
                  </a:lnTo>
                  <a:lnTo>
                    <a:pt x="146" y="1362"/>
                  </a:lnTo>
                  <a:lnTo>
                    <a:pt x="181" y="1334"/>
                  </a:lnTo>
                  <a:lnTo>
                    <a:pt x="225" y="1328"/>
                  </a:lnTo>
                  <a:lnTo>
                    <a:pt x="257" y="1300"/>
                  </a:lnTo>
                  <a:lnTo>
                    <a:pt x="266" y="1279"/>
                  </a:lnTo>
                  <a:lnTo>
                    <a:pt x="272" y="1294"/>
                  </a:lnTo>
                  <a:lnTo>
                    <a:pt x="247" y="1330"/>
                  </a:lnTo>
                  <a:lnTo>
                    <a:pt x="300" y="1341"/>
                  </a:lnTo>
                  <a:lnTo>
                    <a:pt x="340" y="1326"/>
                  </a:lnTo>
                  <a:lnTo>
                    <a:pt x="356" y="1351"/>
                  </a:lnTo>
                  <a:lnTo>
                    <a:pt x="424" y="1354"/>
                  </a:lnTo>
                  <a:lnTo>
                    <a:pt x="466" y="1343"/>
                  </a:lnTo>
                  <a:lnTo>
                    <a:pt x="473" y="1360"/>
                  </a:lnTo>
                  <a:lnTo>
                    <a:pt x="492" y="1381"/>
                  </a:lnTo>
                  <a:lnTo>
                    <a:pt x="537" y="1384"/>
                  </a:lnTo>
                  <a:lnTo>
                    <a:pt x="554" y="1377"/>
                  </a:lnTo>
                  <a:lnTo>
                    <a:pt x="564" y="1392"/>
                  </a:lnTo>
                  <a:lnTo>
                    <a:pt x="592" y="1392"/>
                  </a:lnTo>
                  <a:lnTo>
                    <a:pt x="614" y="1377"/>
                  </a:lnTo>
                  <a:lnTo>
                    <a:pt x="612" y="1362"/>
                  </a:lnTo>
                  <a:lnTo>
                    <a:pt x="652" y="1362"/>
                  </a:lnTo>
                  <a:lnTo>
                    <a:pt x="667" y="1377"/>
                  </a:lnTo>
                  <a:lnTo>
                    <a:pt x="688" y="1373"/>
                  </a:lnTo>
                  <a:lnTo>
                    <a:pt x="705" y="1356"/>
                  </a:lnTo>
                  <a:lnTo>
                    <a:pt x="727" y="1356"/>
                  </a:lnTo>
                  <a:lnTo>
                    <a:pt x="752" y="1368"/>
                  </a:lnTo>
                  <a:lnTo>
                    <a:pt x="761" y="1345"/>
                  </a:lnTo>
                  <a:lnTo>
                    <a:pt x="757" y="1324"/>
                  </a:lnTo>
                  <a:lnTo>
                    <a:pt x="759" y="1285"/>
                  </a:lnTo>
                  <a:lnTo>
                    <a:pt x="774" y="1300"/>
                  </a:lnTo>
                  <a:lnTo>
                    <a:pt x="791" y="1272"/>
                  </a:lnTo>
                  <a:lnTo>
                    <a:pt x="808" y="1266"/>
                  </a:lnTo>
                  <a:lnTo>
                    <a:pt x="795" y="1277"/>
                  </a:lnTo>
                  <a:lnTo>
                    <a:pt x="784" y="1328"/>
                  </a:lnTo>
                  <a:lnTo>
                    <a:pt x="793" y="1339"/>
                  </a:lnTo>
                  <a:lnTo>
                    <a:pt x="803" y="1313"/>
                  </a:lnTo>
                  <a:lnTo>
                    <a:pt x="831" y="1283"/>
                  </a:lnTo>
                  <a:lnTo>
                    <a:pt x="842" y="1281"/>
                  </a:lnTo>
                  <a:lnTo>
                    <a:pt x="842" y="1311"/>
                  </a:lnTo>
                  <a:lnTo>
                    <a:pt x="825" y="1339"/>
                  </a:lnTo>
                  <a:lnTo>
                    <a:pt x="827" y="1358"/>
                  </a:lnTo>
                  <a:lnTo>
                    <a:pt x="859" y="1351"/>
                  </a:lnTo>
                  <a:lnTo>
                    <a:pt x="872" y="1347"/>
                  </a:lnTo>
                  <a:lnTo>
                    <a:pt x="870" y="1356"/>
                  </a:lnTo>
                  <a:lnTo>
                    <a:pt x="820" y="1388"/>
                  </a:lnTo>
                  <a:lnTo>
                    <a:pt x="772" y="1409"/>
                  </a:lnTo>
                  <a:lnTo>
                    <a:pt x="786" y="1418"/>
                  </a:lnTo>
                  <a:lnTo>
                    <a:pt x="799" y="1411"/>
                  </a:lnTo>
                  <a:lnTo>
                    <a:pt x="829" y="1409"/>
                  </a:lnTo>
                  <a:lnTo>
                    <a:pt x="838" y="1424"/>
                  </a:lnTo>
                  <a:lnTo>
                    <a:pt x="867" y="1424"/>
                  </a:lnTo>
                  <a:lnTo>
                    <a:pt x="880" y="1439"/>
                  </a:lnTo>
                  <a:lnTo>
                    <a:pt x="897" y="1426"/>
                  </a:lnTo>
                  <a:lnTo>
                    <a:pt x="927" y="1418"/>
                  </a:lnTo>
                  <a:lnTo>
                    <a:pt x="944" y="1383"/>
                  </a:lnTo>
                  <a:lnTo>
                    <a:pt x="938" y="1356"/>
                  </a:lnTo>
                  <a:lnTo>
                    <a:pt x="959" y="1369"/>
                  </a:lnTo>
                  <a:lnTo>
                    <a:pt x="998" y="1377"/>
                  </a:lnTo>
                  <a:lnTo>
                    <a:pt x="1019" y="1400"/>
                  </a:lnTo>
                  <a:lnTo>
                    <a:pt x="1047" y="1392"/>
                  </a:lnTo>
                  <a:lnTo>
                    <a:pt x="1072" y="1377"/>
                  </a:lnTo>
                  <a:lnTo>
                    <a:pt x="1106" y="1381"/>
                  </a:lnTo>
                  <a:lnTo>
                    <a:pt x="1077" y="1400"/>
                  </a:lnTo>
                  <a:lnTo>
                    <a:pt x="1074" y="1416"/>
                  </a:lnTo>
                  <a:lnTo>
                    <a:pt x="1030" y="1435"/>
                  </a:lnTo>
                  <a:lnTo>
                    <a:pt x="987" y="1441"/>
                  </a:lnTo>
                  <a:lnTo>
                    <a:pt x="964" y="1467"/>
                  </a:lnTo>
                  <a:lnTo>
                    <a:pt x="961" y="1486"/>
                  </a:lnTo>
                  <a:lnTo>
                    <a:pt x="948" y="1494"/>
                  </a:lnTo>
                  <a:lnTo>
                    <a:pt x="940" y="1512"/>
                  </a:lnTo>
                  <a:lnTo>
                    <a:pt x="908" y="1514"/>
                  </a:lnTo>
                  <a:lnTo>
                    <a:pt x="889" y="1520"/>
                  </a:lnTo>
                  <a:lnTo>
                    <a:pt x="880" y="1539"/>
                  </a:lnTo>
                  <a:lnTo>
                    <a:pt x="861" y="1554"/>
                  </a:lnTo>
                  <a:lnTo>
                    <a:pt x="816" y="1565"/>
                  </a:lnTo>
                  <a:lnTo>
                    <a:pt x="780" y="1593"/>
                  </a:lnTo>
                  <a:lnTo>
                    <a:pt x="772" y="1614"/>
                  </a:lnTo>
                  <a:lnTo>
                    <a:pt x="786" y="1629"/>
                  </a:lnTo>
                  <a:lnTo>
                    <a:pt x="795" y="1646"/>
                  </a:lnTo>
                  <a:lnTo>
                    <a:pt x="827" y="1646"/>
                  </a:lnTo>
                  <a:lnTo>
                    <a:pt x="842" y="1625"/>
                  </a:lnTo>
                  <a:lnTo>
                    <a:pt x="857" y="1608"/>
                  </a:lnTo>
                  <a:lnTo>
                    <a:pt x="878" y="1614"/>
                  </a:lnTo>
                  <a:lnTo>
                    <a:pt x="880" y="1637"/>
                  </a:lnTo>
                  <a:lnTo>
                    <a:pt x="895" y="1652"/>
                  </a:lnTo>
                  <a:lnTo>
                    <a:pt x="932" y="1637"/>
                  </a:lnTo>
                  <a:lnTo>
                    <a:pt x="955" y="1612"/>
                  </a:lnTo>
                  <a:lnTo>
                    <a:pt x="970" y="1584"/>
                  </a:lnTo>
                  <a:lnTo>
                    <a:pt x="980" y="1584"/>
                  </a:lnTo>
                  <a:lnTo>
                    <a:pt x="991" y="1556"/>
                  </a:lnTo>
                  <a:lnTo>
                    <a:pt x="996" y="1524"/>
                  </a:lnTo>
                  <a:lnTo>
                    <a:pt x="1015" y="1516"/>
                  </a:lnTo>
                  <a:lnTo>
                    <a:pt x="1059" y="1467"/>
                  </a:lnTo>
                  <a:lnTo>
                    <a:pt x="1081" y="1454"/>
                  </a:lnTo>
                  <a:lnTo>
                    <a:pt x="1102" y="1469"/>
                  </a:lnTo>
                  <a:lnTo>
                    <a:pt x="1136" y="1467"/>
                  </a:lnTo>
                  <a:lnTo>
                    <a:pt x="1108" y="1484"/>
                  </a:lnTo>
                  <a:lnTo>
                    <a:pt x="1134" y="1482"/>
                  </a:lnTo>
                  <a:lnTo>
                    <a:pt x="1156" y="1467"/>
                  </a:lnTo>
                  <a:lnTo>
                    <a:pt x="1175" y="1409"/>
                  </a:lnTo>
                  <a:lnTo>
                    <a:pt x="1200" y="1358"/>
                  </a:lnTo>
                  <a:lnTo>
                    <a:pt x="1200" y="1309"/>
                  </a:lnTo>
                  <a:lnTo>
                    <a:pt x="1211" y="1294"/>
                  </a:lnTo>
                  <a:lnTo>
                    <a:pt x="1224" y="1296"/>
                  </a:lnTo>
                  <a:lnTo>
                    <a:pt x="1243" y="1313"/>
                  </a:lnTo>
                  <a:lnTo>
                    <a:pt x="1260" y="1317"/>
                  </a:lnTo>
                  <a:lnTo>
                    <a:pt x="1279" y="1334"/>
                  </a:lnTo>
                  <a:lnTo>
                    <a:pt x="1284" y="1384"/>
                  </a:lnTo>
                  <a:lnTo>
                    <a:pt x="1277" y="1415"/>
                  </a:lnTo>
                  <a:lnTo>
                    <a:pt x="1269" y="1450"/>
                  </a:lnTo>
                  <a:lnTo>
                    <a:pt x="1281" y="1475"/>
                  </a:lnTo>
                  <a:lnTo>
                    <a:pt x="1269" y="1501"/>
                  </a:lnTo>
                  <a:lnTo>
                    <a:pt x="1232" y="1533"/>
                  </a:lnTo>
                  <a:lnTo>
                    <a:pt x="1204" y="1607"/>
                  </a:lnTo>
                  <a:lnTo>
                    <a:pt x="1202" y="1640"/>
                  </a:lnTo>
                  <a:lnTo>
                    <a:pt x="1187" y="1654"/>
                  </a:lnTo>
                  <a:lnTo>
                    <a:pt x="1188" y="1684"/>
                  </a:lnTo>
                  <a:lnTo>
                    <a:pt x="1213" y="1693"/>
                  </a:lnTo>
                  <a:lnTo>
                    <a:pt x="1251" y="1671"/>
                  </a:lnTo>
                  <a:lnTo>
                    <a:pt x="1284" y="1605"/>
                  </a:lnTo>
                  <a:lnTo>
                    <a:pt x="1303" y="1603"/>
                  </a:lnTo>
                  <a:lnTo>
                    <a:pt x="1339" y="1560"/>
                  </a:lnTo>
                  <a:lnTo>
                    <a:pt x="1358" y="1533"/>
                  </a:lnTo>
                  <a:lnTo>
                    <a:pt x="1365" y="1548"/>
                  </a:lnTo>
                  <a:lnTo>
                    <a:pt x="1407" y="1548"/>
                  </a:lnTo>
                  <a:lnTo>
                    <a:pt x="1407" y="1565"/>
                  </a:lnTo>
                  <a:lnTo>
                    <a:pt x="1375" y="1573"/>
                  </a:lnTo>
                  <a:lnTo>
                    <a:pt x="1332" y="1618"/>
                  </a:lnTo>
                  <a:lnTo>
                    <a:pt x="1333" y="1648"/>
                  </a:lnTo>
                  <a:lnTo>
                    <a:pt x="1322" y="1684"/>
                  </a:lnTo>
                  <a:lnTo>
                    <a:pt x="1333" y="1701"/>
                  </a:lnTo>
                  <a:lnTo>
                    <a:pt x="1339" y="1746"/>
                  </a:lnTo>
                  <a:lnTo>
                    <a:pt x="1364" y="1768"/>
                  </a:lnTo>
                  <a:lnTo>
                    <a:pt x="1371" y="1733"/>
                  </a:lnTo>
                  <a:lnTo>
                    <a:pt x="1394" y="1710"/>
                  </a:lnTo>
                  <a:cubicBezTo>
                    <a:pt x="1394" y="1710"/>
                    <a:pt x="1413" y="1708"/>
                    <a:pt x="1418" y="1708"/>
                  </a:cubicBezTo>
                  <a:cubicBezTo>
                    <a:pt x="1422" y="1708"/>
                    <a:pt x="1439" y="1742"/>
                    <a:pt x="1439" y="1742"/>
                  </a:cubicBezTo>
                  <a:lnTo>
                    <a:pt x="1461" y="1750"/>
                  </a:lnTo>
                  <a:lnTo>
                    <a:pt x="1495" y="1727"/>
                  </a:lnTo>
                  <a:lnTo>
                    <a:pt x="1495" y="1703"/>
                  </a:lnTo>
                  <a:lnTo>
                    <a:pt x="1510" y="1699"/>
                  </a:lnTo>
                  <a:lnTo>
                    <a:pt x="1520" y="1674"/>
                  </a:lnTo>
                  <a:lnTo>
                    <a:pt x="1520" y="1640"/>
                  </a:lnTo>
                  <a:lnTo>
                    <a:pt x="1529" y="1637"/>
                  </a:lnTo>
                  <a:lnTo>
                    <a:pt x="1539" y="1616"/>
                  </a:lnTo>
                  <a:lnTo>
                    <a:pt x="1525" y="1590"/>
                  </a:lnTo>
                  <a:lnTo>
                    <a:pt x="1535" y="1548"/>
                  </a:lnTo>
                  <a:lnTo>
                    <a:pt x="1578" y="1490"/>
                  </a:lnTo>
                  <a:lnTo>
                    <a:pt x="1605" y="1448"/>
                  </a:lnTo>
                  <a:lnTo>
                    <a:pt x="1603" y="1373"/>
                  </a:lnTo>
                  <a:lnTo>
                    <a:pt x="1597" y="1347"/>
                  </a:lnTo>
                  <a:lnTo>
                    <a:pt x="1582" y="1345"/>
                  </a:lnTo>
                  <a:lnTo>
                    <a:pt x="1582" y="1364"/>
                  </a:lnTo>
                  <a:lnTo>
                    <a:pt x="1565" y="1403"/>
                  </a:lnTo>
                  <a:lnTo>
                    <a:pt x="1529" y="1428"/>
                  </a:lnTo>
                  <a:lnTo>
                    <a:pt x="1499" y="1462"/>
                  </a:lnTo>
                  <a:lnTo>
                    <a:pt x="1477" y="1469"/>
                  </a:lnTo>
                  <a:lnTo>
                    <a:pt x="1461" y="1437"/>
                  </a:lnTo>
                  <a:lnTo>
                    <a:pt x="1467" y="1401"/>
                  </a:lnTo>
                  <a:lnTo>
                    <a:pt x="1467" y="1360"/>
                  </a:lnTo>
                  <a:lnTo>
                    <a:pt x="1512" y="1328"/>
                  </a:lnTo>
                  <a:lnTo>
                    <a:pt x="1522" y="1309"/>
                  </a:lnTo>
                  <a:lnTo>
                    <a:pt x="1559" y="1273"/>
                  </a:lnTo>
                  <a:lnTo>
                    <a:pt x="1573" y="1273"/>
                  </a:lnTo>
                  <a:lnTo>
                    <a:pt x="1591" y="1264"/>
                  </a:lnTo>
                  <a:lnTo>
                    <a:pt x="1580" y="1240"/>
                  </a:lnTo>
                  <a:lnTo>
                    <a:pt x="1557" y="1258"/>
                  </a:lnTo>
                  <a:lnTo>
                    <a:pt x="1541" y="1262"/>
                  </a:lnTo>
                  <a:lnTo>
                    <a:pt x="1509" y="1279"/>
                  </a:lnTo>
                  <a:lnTo>
                    <a:pt x="1480" y="1285"/>
                  </a:lnTo>
                  <a:lnTo>
                    <a:pt x="1448" y="1313"/>
                  </a:lnTo>
                  <a:lnTo>
                    <a:pt x="1441" y="1339"/>
                  </a:lnTo>
                  <a:lnTo>
                    <a:pt x="1390" y="1379"/>
                  </a:lnTo>
                  <a:lnTo>
                    <a:pt x="1386" y="1398"/>
                  </a:lnTo>
                  <a:lnTo>
                    <a:pt x="1362" y="1415"/>
                  </a:lnTo>
                  <a:lnTo>
                    <a:pt x="1326" y="1384"/>
                  </a:lnTo>
                  <a:lnTo>
                    <a:pt x="1322" y="1358"/>
                  </a:lnTo>
                  <a:lnTo>
                    <a:pt x="1311" y="1328"/>
                  </a:lnTo>
                  <a:lnTo>
                    <a:pt x="1307" y="1300"/>
                  </a:lnTo>
                  <a:lnTo>
                    <a:pt x="1326" y="1326"/>
                  </a:lnTo>
                  <a:lnTo>
                    <a:pt x="1341" y="1324"/>
                  </a:lnTo>
                  <a:lnTo>
                    <a:pt x="1371" y="1279"/>
                  </a:lnTo>
                  <a:lnTo>
                    <a:pt x="1352" y="1283"/>
                  </a:lnTo>
                  <a:lnTo>
                    <a:pt x="1315" y="1270"/>
                  </a:lnTo>
                  <a:lnTo>
                    <a:pt x="1339" y="1272"/>
                  </a:lnTo>
                  <a:lnTo>
                    <a:pt x="1379" y="1268"/>
                  </a:lnTo>
                  <a:lnTo>
                    <a:pt x="1337" y="1258"/>
                  </a:lnTo>
                  <a:lnTo>
                    <a:pt x="1318" y="1240"/>
                  </a:lnTo>
                  <a:lnTo>
                    <a:pt x="1318" y="1213"/>
                  </a:lnTo>
                  <a:lnTo>
                    <a:pt x="1333" y="1204"/>
                  </a:lnTo>
                  <a:lnTo>
                    <a:pt x="1377" y="1206"/>
                  </a:lnTo>
                  <a:lnTo>
                    <a:pt x="1390" y="1194"/>
                  </a:lnTo>
                  <a:lnTo>
                    <a:pt x="1428" y="1162"/>
                  </a:lnTo>
                  <a:lnTo>
                    <a:pt x="1445" y="1121"/>
                  </a:lnTo>
                  <a:lnTo>
                    <a:pt x="1484" y="1121"/>
                  </a:lnTo>
                  <a:lnTo>
                    <a:pt x="1495" y="1134"/>
                  </a:lnTo>
                  <a:lnTo>
                    <a:pt x="1542" y="1106"/>
                  </a:lnTo>
                  <a:lnTo>
                    <a:pt x="1557" y="1072"/>
                  </a:lnTo>
                  <a:lnTo>
                    <a:pt x="1557" y="1036"/>
                  </a:lnTo>
                  <a:lnTo>
                    <a:pt x="1544" y="1010"/>
                  </a:lnTo>
                  <a:lnTo>
                    <a:pt x="1510" y="1046"/>
                  </a:lnTo>
                  <a:lnTo>
                    <a:pt x="1486" y="1063"/>
                  </a:lnTo>
                  <a:lnTo>
                    <a:pt x="1478" y="1046"/>
                  </a:lnTo>
                  <a:lnTo>
                    <a:pt x="1450" y="1040"/>
                  </a:lnTo>
                  <a:lnTo>
                    <a:pt x="1448" y="1063"/>
                  </a:lnTo>
                  <a:lnTo>
                    <a:pt x="1443" y="1096"/>
                  </a:lnTo>
                  <a:lnTo>
                    <a:pt x="1424" y="1106"/>
                  </a:lnTo>
                  <a:lnTo>
                    <a:pt x="1403" y="1106"/>
                  </a:lnTo>
                  <a:lnTo>
                    <a:pt x="1371" y="1128"/>
                  </a:lnTo>
                  <a:lnTo>
                    <a:pt x="1347" y="1144"/>
                  </a:lnTo>
                  <a:lnTo>
                    <a:pt x="1343" y="1170"/>
                  </a:lnTo>
                  <a:lnTo>
                    <a:pt x="1326" y="1179"/>
                  </a:lnTo>
                  <a:lnTo>
                    <a:pt x="1335" y="1157"/>
                  </a:lnTo>
                  <a:lnTo>
                    <a:pt x="1337" y="1127"/>
                  </a:lnTo>
                  <a:lnTo>
                    <a:pt x="1320" y="1144"/>
                  </a:lnTo>
                  <a:lnTo>
                    <a:pt x="1294" y="1140"/>
                  </a:lnTo>
                  <a:lnTo>
                    <a:pt x="1320" y="1125"/>
                  </a:lnTo>
                  <a:lnTo>
                    <a:pt x="1345" y="1100"/>
                  </a:lnTo>
                  <a:lnTo>
                    <a:pt x="1358" y="1083"/>
                  </a:lnTo>
                  <a:lnTo>
                    <a:pt x="1339" y="1074"/>
                  </a:lnTo>
                  <a:lnTo>
                    <a:pt x="1360" y="1055"/>
                  </a:lnTo>
                  <a:lnTo>
                    <a:pt x="1375" y="1017"/>
                  </a:lnTo>
                  <a:lnTo>
                    <a:pt x="1358" y="1010"/>
                  </a:lnTo>
                  <a:lnTo>
                    <a:pt x="1339" y="1032"/>
                  </a:lnTo>
                  <a:lnTo>
                    <a:pt x="1349" y="1004"/>
                  </a:lnTo>
                  <a:lnTo>
                    <a:pt x="1352" y="978"/>
                  </a:lnTo>
                  <a:lnTo>
                    <a:pt x="1335" y="972"/>
                  </a:lnTo>
                  <a:lnTo>
                    <a:pt x="1305" y="982"/>
                  </a:lnTo>
                  <a:lnTo>
                    <a:pt x="1258" y="974"/>
                  </a:lnTo>
                  <a:lnTo>
                    <a:pt x="1305" y="974"/>
                  </a:lnTo>
                  <a:lnTo>
                    <a:pt x="1318" y="961"/>
                  </a:lnTo>
                  <a:lnTo>
                    <a:pt x="1362" y="953"/>
                  </a:lnTo>
                  <a:lnTo>
                    <a:pt x="1396" y="936"/>
                  </a:lnTo>
                  <a:lnTo>
                    <a:pt x="1411" y="918"/>
                  </a:lnTo>
                  <a:lnTo>
                    <a:pt x="1435" y="912"/>
                  </a:lnTo>
                  <a:lnTo>
                    <a:pt x="1461" y="895"/>
                  </a:lnTo>
                  <a:lnTo>
                    <a:pt x="1463" y="863"/>
                  </a:lnTo>
                  <a:lnTo>
                    <a:pt x="1482" y="846"/>
                  </a:lnTo>
                  <a:lnTo>
                    <a:pt x="1488" y="820"/>
                  </a:lnTo>
                  <a:lnTo>
                    <a:pt x="1458" y="803"/>
                  </a:lnTo>
                  <a:lnTo>
                    <a:pt x="1414" y="761"/>
                  </a:lnTo>
                  <a:lnTo>
                    <a:pt x="1373" y="758"/>
                  </a:lnTo>
                  <a:lnTo>
                    <a:pt x="1328" y="767"/>
                  </a:lnTo>
                  <a:lnTo>
                    <a:pt x="1309" y="767"/>
                  </a:lnTo>
                  <a:lnTo>
                    <a:pt x="1307" y="791"/>
                  </a:lnTo>
                  <a:lnTo>
                    <a:pt x="1288" y="829"/>
                  </a:lnTo>
                  <a:lnTo>
                    <a:pt x="1279" y="869"/>
                  </a:lnTo>
                  <a:lnTo>
                    <a:pt x="1251" y="889"/>
                  </a:lnTo>
                  <a:lnTo>
                    <a:pt x="1268" y="867"/>
                  </a:lnTo>
                  <a:lnTo>
                    <a:pt x="1275" y="825"/>
                  </a:lnTo>
                  <a:lnTo>
                    <a:pt x="1264" y="810"/>
                  </a:lnTo>
                  <a:lnTo>
                    <a:pt x="1275" y="784"/>
                  </a:lnTo>
                  <a:lnTo>
                    <a:pt x="1294" y="750"/>
                  </a:lnTo>
                  <a:lnTo>
                    <a:pt x="1277" y="746"/>
                  </a:lnTo>
                  <a:lnTo>
                    <a:pt x="1241" y="773"/>
                  </a:lnTo>
                  <a:lnTo>
                    <a:pt x="1224" y="799"/>
                  </a:lnTo>
                  <a:lnTo>
                    <a:pt x="1196" y="818"/>
                  </a:lnTo>
                  <a:lnTo>
                    <a:pt x="1181" y="803"/>
                  </a:lnTo>
                  <a:lnTo>
                    <a:pt x="1168" y="820"/>
                  </a:lnTo>
                  <a:lnTo>
                    <a:pt x="1140" y="829"/>
                  </a:lnTo>
                  <a:lnTo>
                    <a:pt x="1124" y="812"/>
                  </a:lnTo>
                  <a:lnTo>
                    <a:pt x="1091" y="835"/>
                  </a:lnTo>
                  <a:lnTo>
                    <a:pt x="1083" y="884"/>
                  </a:lnTo>
                  <a:lnTo>
                    <a:pt x="1049" y="908"/>
                  </a:lnTo>
                  <a:lnTo>
                    <a:pt x="1074" y="882"/>
                  </a:lnTo>
                  <a:lnTo>
                    <a:pt x="1085" y="818"/>
                  </a:lnTo>
                  <a:lnTo>
                    <a:pt x="1111" y="771"/>
                  </a:lnTo>
                  <a:lnTo>
                    <a:pt x="1102" y="765"/>
                  </a:lnTo>
                  <a:lnTo>
                    <a:pt x="1074" y="776"/>
                  </a:lnTo>
                  <a:lnTo>
                    <a:pt x="1060" y="801"/>
                  </a:lnTo>
                  <a:lnTo>
                    <a:pt x="1032" y="831"/>
                  </a:lnTo>
                  <a:lnTo>
                    <a:pt x="1023" y="814"/>
                  </a:lnTo>
                  <a:lnTo>
                    <a:pt x="1040" y="795"/>
                  </a:lnTo>
                  <a:lnTo>
                    <a:pt x="1047" y="769"/>
                  </a:lnTo>
                  <a:lnTo>
                    <a:pt x="1042" y="758"/>
                  </a:lnTo>
                  <a:lnTo>
                    <a:pt x="1010" y="765"/>
                  </a:lnTo>
                  <a:lnTo>
                    <a:pt x="968" y="803"/>
                  </a:lnTo>
                  <a:lnTo>
                    <a:pt x="949" y="797"/>
                  </a:lnTo>
                  <a:lnTo>
                    <a:pt x="936" y="758"/>
                  </a:lnTo>
                  <a:lnTo>
                    <a:pt x="925" y="754"/>
                  </a:lnTo>
                  <a:lnTo>
                    <a:pt x="885" y="786"/>
                  </a:lnTo>
                  <a:lnTo>
                    <a:pt x="867" y="782"/>
                  </a:lnTo>
                  <a:lnTo>
                    <a:pt x="863" y="769"/>
                  </a:lnTo>
                  <a:lnTo>
                    <a:pt x="906" y="741"/>
                  </a:lnTo>
                  <a:lnTo>
                    <a:pt x="932" y="699"/>
                  </a:lnTo>
                  <a:lnTo>
                    <a:pt x="944" y="665"/>
                  </a:lnTo>
                  <a:lnTo>
                    <a:pt x="927" y="669"/>
                  </a:lnTo>
                  <a:lnTo>
                    <a:pt x="908" y="671"/>
                  </a:lnTo>
                  <a:lnTo>
                    <a:pt x="872" y="699"/>
                  </a:lnTo>
                  <a:lnTo>
                    <a:pt x="891" y="667"/>
                  </a:lnTo>
                  <a:lnTo>
                    <a:pt x="931" y="633"/>
                  </a:lnTo>
                  <a:lnTo>
                    <a:pt x="974" y="631"/>
                  </a:lnTo>
                  <a:lnTo>
                    <a:pt x="993" y="620"/>
                  </a:lnTo>
                  <a:lnTo>
                    <a:pt x="1030" y="611"/>
                  </a:lnTo>
                  <a:lnTo>
                    <a:pt x="1053" y="586"/>
                  </a:lnTo>
                  <a:lnTo>
                    <a:pt x="1053" y="566"/>
                  </a:lnTo>
                  <a:lnTo>
                    <a:pt x="1040" y="573"/>
                  </a:lnTo>
                  <a:lnTo>
                    <a:pt x="996" y="586"/>
                  </a:lnTo>
                  <a:lnTo>
                    <a:pt x="970" y="577"/>
                  </a:lnTo>
                  <a:lnTo>
                    <a:pt x="931" y="549"/>
                  </a:lnTo>
                  <a:lnTo>
                    <a:pt x="912" y="552"/>
                  </a:lnTo>
                  <a:lnTo>
                    <a:pt x="891" y="567"/>
                  </a:lnTo>
                  <a:lnTo>
                    <a:pt x="910" y="524"/>
                  </a:lnTo>
                  <a:lnTo>
                    <a:pt x="925" y="511"/>
                  </a:lnTo>
                  <a:lnTo>
                    <a:pt x="921" y="500"/>
                  </a:lnTo>
                  <a:lnTo>
                    <a:pt x="895" y="507"/>
                  </a:lnTo>
                  <a:lnTo>
                    <a:pt x="863" y="532"/>
                  </a:lnTo>
                  <a:lnTo>
                    <a:pt x="842" y="562"/>
                  </a:lnTo>
                  <a:lnTo>
                    <a:pt x="810" y="596"/>
                  </a:lnTo>
                  <a:lnTo>
                    <a:pt x="786" y="613"/>
                  </a:lnTo>
                  <a:lnTo>
                    <a:pt x="776" y="641"/>
                  </a:lnTo>
                  <a:lnTo>
                    <a:pt x="740" y="663"/>
                  </a:lnTo>
                  <a:lnTo>
                    <a:pt x="712" y="694"/>
                  </a:lnTo>
                  <a:lnTo>
                    <a:pt x="710" y="654"/>
                  </a:lnTo>
                  <a:lnTo>
                    <a:pt x="718" y="620"/>
                  </a:lnTo>
                  <a:lnTo>
                    <a:pt x="742" y="583"/>
                  </a:lnTo>
                  <a:lnTo>
                    <a:pt x="744" y="558"/>
                  </a:lnTo>
                  <a:lnTo>
                    <a:pt x="765" y="517"/>
                  </a:lnTo>
                  <a:lnTo>
                    <a:pt x="797" y="483"/>
                  </a:lnTo>
                  <a:lnTo>
                    <a:pt x="799" y="462"/>
                  </a:lnTo>
                  <a:lnTo>
                    <a:pt x="823" y="439"/>
                  </a:lnTo>
                  <a:lnTo>
                    <a:pt x="838" y="423"/>
                  </a:lnTo>
                  <a:lnTo>
                    <a:pt x="861" y="379"/>
                  </a:lnTo>
                  <a:lnTo>
                    <a:pt x="891" y="359"/>
                  </a:lnTo>
                  <a:lnTo>
                    <a:pt x="910" y="330"/>
                  </a:lnTo>
                  <a:lnTo>
                    <a:pt x="936" y="323"/>
                  </a:lnTo>
                  <a:lnTo>
                    <a:pt x="942" y="306"/>
                  </a:lnTo>
                  <a:lnTo>
                    <a:pt x="942" y="283"/>
                  </a:lnTo>
                  <a:lnTo>
                    <a:pt x="957" y="255"/>
                  </a:lnTo>
                  <a:lnTo>
                    <a:pt x="972" y="225"/>
                  </a:lnTo>
                  <a:lnTo>
                    <a:pt x="968" y="253"/>
                  </a:lnTo>
                  <a:lnTo>
                    <a:pt x="963" y="274"/>
                  </a:lnTo>
                  <a:lnTo>
                    <a:pt x="976" y="296"/>
                  </a:lnTo>
                  <a:lnTo>
                    <a:pt x="1006" y="247"/>
                  </a:lnTo>
                  <a:lnTo>
                    <a:pt x="1053" y="200"/>
                  </a:lnTo>
                  <a:lnTo>
                    <a:pt x="1066" y="172"/>
                  </a:lnTo>
                  <a:lnTo>
                    <a:pt x="1049" y="150"/>
                  </a:lnTo>
                  <a:lnTo>
                    <a:pt x="1032" y="150"/>
                  </a:lnTo>
                  <a:lnTo>
                    <a:pt x="1010" y="167"/>
                  </a:lnTo>
                  <a:lnTo>
                    <a:pt x="1002" y="131"/>
                  </a:lnTo>
                  <a:lnTo>
                    <a:pt x="985" y="116"/>
                  </a:lnTo>
                  <a:lnTo>
                    <a:pt x="998" y="93"/>
                  </a:lnTo>
                  <a:lnTo>
                    <a:pt x="1025" y="86"/>
                  </a:lnTo>
                  <a:lnTo>
                    <a:pt x="1060" y="95"/>
                  </a:lnTo>
                  <a:lnTo>
                    <a:pt x="1098" y="116"/>
                  </a:lnTo>
                  <a:lnTo>
                    <a:pt x="1119" y="106"/>
                  </a:lnTo>
                  <a:lnTo>
                    <a:pt x="1136" y="78"/>
                  </a:lnTo>
                  <a:lnTo>
                    <a:pt x="1138" y="14"/>
                  </a:lnTo>
                  <a:lnTo>
                    <a:pt x="1104" y="16"/>
                  </a:lnTo>
                  <a:lnTo>
                    <a:pt x="1076" y="27"/>
                  </a:lnTo>
                  <a:lnTo>
                    <a:pt x="1079" y="44"/>
                  </a:lnTo>
                  <a:lnTo>
                    <a:pt x="1057" y="44"/>
                  </a:lnTo>
                  <a:lnTo>
                    <a:pt x="1059" y="18"/>
                  </a:lnTo>
                  <a:lnTo>
                    <a:pt x="1053" y="1"/>
                  </a:lnTo>
                  <a:lnTo>
                    <a:pt x="1030" y="14"/>
                  </a:lnTo>
                  <a:lnTo>
                    <a:pt x="1006" y="40"/>
                  </a:lnTo>
                  <a:lnTo>
                    <a:pt x="974" y="40"/>
                  </a:lnTo>
                  <a:lnTo>
                    <a:pt x="957" y="63"/>
                  </a:lnTo>
                  <a:lnTo>
                    <a:pt x="925" y="86"/>
                  </a:lnTo>
                  <a:lnTo>
                    <a:pt x="884" y="84"/>
                  </a:lnTo>
                  <a:lnTo>
                    <a:pt x="846" y="118"/>
                  </a:lnTo>
                  <a:lnTo>
                    <a:pt x="801" y="150"/>
                  </a:lnTo>
                  <a:lnTo>
                    <a:pt x="795" y="189"/>
                  </a:lnTo>
                  <a:lnTo>
                    <a:pt x="769" y="195"/>
                  </a:lnTo>
                  <a:lnTo>
                    <a:pt x="746" y="189"/>
                  </a:lnTo>
                  <a:lnTo>
                    <a:pt x="740" y="197"/>
                  </a:lnTo>
                  <a:lnTo>
                    <a:pt x="754" y="21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3756162" y="2507273"/>
              <a:ext cx="29493" cy="17886"/>
            </a:xfrm>
            <a:custGeom>
              <a:avLst/>
              <a:gdLst/>
              <a:ahLst/>
              <a:cxnLst/>
              <a:rect l="l" t="t" r="r" b="b"/>
              <a:pathLst>
                <a:path w="620" h="376" extrusionOk="0">
                  <a:moveTo>
                    <a:pt x="183" y="230"/>
                  </a:moveTo>
                  <a:lnTo>
                    <a:pt x="209" y="234"/>
                  </a:lnTo>
                  <a:lnTo>
                    <a:pt x="307" y="308"/>
                  </a:lnTo>
                  <a:lnTo>
                    <a:pt x="381" y="308"/>
                  </a:lnTo>
                  <a:lnTo>
                    <a:pt x="431" y="319"/>
                  </a:lnTo>
                  <a:lnTo>
                    <a:pt x="469" y="349"/>
                  </a:lnTo>
                  <a:lnTo>
                    <a:pt x="505" y="355"/>
                  </a:lnTo>
                  <a:lnTo>
                    <a:pt x="552" y="375"/>
                  </a:lnTo>
                  <a:lnTo>
                    <a:pt x="612" y="355"/>
                  </a:lnTo>
                  <a:lnTo>
                    <a:pt x="620" y="325"/>
                  </a:lnTo>
                  <a:lnTo>
                    <a:pt x="589" y="298"/>
                  </a:lnTo>
                  <a:lnTo>
                    <a:pt x="576" y="274"/>
                  </a:lnTo>
                  <a:lnTo>
                    <a:pt x="550" y="251"/>
                  </a:lnTo>
                  <a:lnTo>
                    <a:pt x="516" y="240"/>
                  </a:lnTo>
                  <a:lnTo>
                    <a:pt x="475" y="191"/>
                  </a:lnTo>
                  <a:lnTo>
                    <a:pt x="416" y="148"/>
                  </a:lnTo>
                  <a:lnTo>
                    <a:pt x="396" y="144"/>
                  </a:lnTo>
                  <a:lnTo>
                    <a:pt x="345" y="91"/>
                  </a:lnTo>
                  <a:lnTo>
                    <a:pt x="285" y="67"/>
                  </a:lnTo>
                  <a:lnTo>
                    <a:pt x="217" y="61"/>
                  </a:lnTo>
                  <a:lnTo>
                    <a:pt x="96" y="20"/>
                  </a:lnTo>
                  <a:lnTo>
                    <a:pt x="51" y="1"/>
                  </a:lnTo>
                  <a:lnTo>
                    <a:pt x="0" y="29"/>
                  </a:lnTo>
                  <a:lnTo>
                    <a:pt x="23" y="74"/>
                  </a:lnTo>
                  <a:lnTo>
                    <a:pt x="72" y="97"/>
                  </a:lnTo>
                  <a:lnTo>
                    <a:pt x="158" y="163"/>
                  </a:lnTo>
                  <a:lnTo>
                    <a:pt x="168" y="21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3747267" y="2555651"/>
              <a:ext cx="25212" cy="18552"/>
            </a:xfrm>
            <a:custGeom>
              <a:avLst/>
              <a:gdLst/>
              <a:ahLst/>
              <a:cxnLst/>
              <a:rect l="l" t="t" r="r" b="b"/>
              <a:pathLst>
                <a:path w="530" h="390" extrusionOk="0">
                  <a:moveTo>
                    <a:pt x="389" y="390"/>
                  </a:moveTo>
                  <a:lnTo>
                    <a:pt x="327" y="364"/>
                  </a:lnTo>
                  <a:lnTo>
                    <a:pt x="313" y="309"/>
                  </a:lnTo>
                  <a:lnTo>
                    <a:pt x="197" y="296"/>
                  </a:lnTo>
                  <a:lnTo>
                    <a:pt x="165" y="279"/>
                  </a:lnTo>
                  <a:lnTo>
                    <a:pt x="159" y="251"/>
                  </a:lnTo>
                  <a:lnTo>
                    <a:pt x="136" y="224"/>
                  </a:lnTo>
                  <a:lnTo>
                    <a:pt x="116" y="224"/>
                  </a:lnTo>
                  <a:lnTo>
                    <a:pt x="97" y="192"/>
                  </a:lnTo>
                  <a:lnTo>
                    <a:pt x="67" y="183"/>
                  </a:lnTo>
                  <a:lnTo>
                    <a:pt x="67" y="143"/>
                  </a:lnTo>
                  <a:lnTo>
                    <a:pt x="44" y="121"/>
                  </a:lnTo>
                  <a:lnTo>
                    <a:pt x="16" y="126"/>
                  </a:lnTo>
                  <a:lnTo>
                    <a:pt x="1" y="108"/>
                  </a:lnTo>
                  <a:lnTo>
                    <a:pt x="22" y="66"/>
                  </a:lnTo>
                  <a:lnTo>
                    <a:pt x="118" y="0"/>
                  </a:lnTo>
                  <a:lnTo>
                    <a:pt x="127" y="45"/>
                  </a:lnTo>
                  <a:lnTo>
                    <a:pt x="95" y="77"/>
                  </a:lnTo>
                  <a:lnTo>
                    <a:pt x="93" y="96"/>
                  </a:lnTo>
                  <a:lnTo>
                    <a:pt x="114" y="123"/>
                  </a:lnTo>
                  <a:lnTo>
                    <a:pt x="114" y="166"/>
                  </a:lnTo>
                  <a:lnTo>
                    <a:pt x="153" y="189"/>
                  </a:lnTo>
                  <a:lnTo>
                    <a:pt x="161" y="157"/>
                  </a:lnTo>
                  <a:lnTo>
                    <a:pt x="200" y="155"/>
                  </a:lnTo>
                  <a:lnTo>
                    <a:pt x="264" y="205"/>
                  </a:lnTo>
                  <a:lnTo>
                    <a:pt x="293" y="205"/>
                  </a:lnTo>
                  <a:lnTo>
                    <a:pt x="317" y="230"/>
                  </a:lnTo>
                  <a:lnTo>
                    <a:pt x="392" y="228"/>
                  </a:lnTo>
                  <a:lnTo>
                    <a:pt x="411" y="204"/>
                  </a:lnTo>
                  <a:lnTo>
                    <a:pt x="456" y="217"/>
                  </a:lnTo>
                  <a:lnTo>
                    <a:pt x="530" y="221"/>
                  </a:lnTo>
                  <a:lnTo>
                    <a:pt x="507" y="237"/>
                  </a:lnTo>
                  <a:lnTo>
                    <a:pt x="453" y="247"/>
                  </a:lnTo>
                  <a:lnTo>
                    <a:pt x="436" y="294"/>
                  </a:lnTo>
                  <a:lnTo>
                    <a:pt x="443" y="326"/>
                  </a:lnTo>
                  <a:lnTo>
                    <a:pt x="424" y="37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3777711" y="2558220"/>
              <a:ext cx="21644" cy="24261"/>
            </a:xfrm>
            <a:custGeom>
              <a:avLst/>
              <a:gdLst/>
              <a:ahLst/>
              <a:cxnLst/>
              <a:rect l="l" t="t" r="r" b="b"/>
              <a:pathLst>
                <a:path w="455" h="510" extrusionOk="0">
                  <a:moveTo>
                    <a:pt x="121" y="509"/>
                  </a:moveTo>
                  <a:lnTo>
                    <a:pt x="103" y="473"/>
                  </a:lnTo>
                  <a:lnTo>
                    <a:pt x="24" y="436"/>
                  </a:lnTo>
                  <a:lnTo>
                    <a:pt x="18" y="366"/>
                  </a:lnTo>
                  <a:lnTo>
                    <a:pt x="1" y="334"/>
                  </a:lnTo>
                  <a:lnTo>
                    <a:pt x="20" y="296"/>
                  </a:lnTo>
                  <a:lnTo>
                    <a:pt x="91" y="255"/>
                  </a:lnTo>
                  <a:lnTo>
                    <a:pt x="146" y="174"/>
                  </a:lnTo>
                  <a:lnTo>
                    <a:pt x="170" y="150"/>
                  </a:lnTo>
                  <a:lnTo>
                    <a:pt x="195" y="95"/>
                  </a:lnTo>
                  <a:lnTo>
                    <a:pt x="255" y="48"/>
                  </a:lnTo>
                  <a:lnTo>
                    <a:pt x="278" y="8"/>
                  </a:lnTo>
                  <a:lnTo>
                    <a:pt x="315" y="1"/>
                  </a:lnTo>
                  <a:lnTo>
                    <a:pt x="321" y="22"/>
                  </a:lnTo>
                  <a:lnTo>
                    <a:pt x="296" y="59"/>
                  </a:lnTo>
                  <a:lnTo>
                    <a:pt x="342" y="63"/>
                  </a:lnTo>
                  <a:lnTo>
                    <a:pt x="344" y="97"/>
                  </a:lnTo>
                  <a:lnTo>
                    <a:pt x="287" y="193"/>
                  </a:lnTo>
                  <a:lnTo>
                    <a:pt x="253" y="225"/>
                  </a:lnTo>
                  <a:lnTo>
                    <a:pt x="306" y="244"/>
                  </a:lnTo>
                  <a:lnTo>
                    <a:pt x="327" y="281"/>
                  </a:lnTo>
                  <a:lnTo>
                    <a:pt x="302" y="315"/>
                  </a:lnTo>
                  <a:lnTo>
                    <a:pt x="319" y="336"/>
                  </a:lnTo>
                  <a:lnTo>
                    <a:pt x="351" y="315"/>
                  </a:lnTo>
                  <a:lnTo>
                    <a:pt x="351" y="278"/>
                  </a:lnTo>
                  <a:lnTo>
                    <a:pt x="381" y="268"/>
                  </a:lnTo>
                  <a:lnTo>
                    <a:pt x="432" y="287"/>
                  </a:lnTo>
                  <a:lnTo>
                    <a:pt x="441" y="343"/>
                  </a:lnTo>
                  <a:lnTo>
                    <a:pt x="455" y="366"/>
                  </a:lnTo>
                  <a:lnTo>
                    <a:pt x="406" y="381"/>
                  </a:lnTo>
                  <a:lnTo>
                    <a:pt x="379" y="404"/>
                  </a:lnTo>
                  <a:lnTo>
                    <a:pt x="308" y="413"/>
                  </a:lnTo>
                  <a:lnTo>
                    <a:pt x="229" y="471"/>
                  </a:lnTo>
                  <a:lnTo>
                    <a:pt x="184" y="471"/>
                  </a:lnTo>
                  <a:lnTo>
                    <a:pt x="165" y="443"/>
                  </a:lnTo>
                  <a:lnTo>
                    <a:pt x="146" y="453"/>
                  </a:lnTo>
                  <a:lnTo>
                    <a:pt x="136" y="50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3593428" y="2433684"/>
              <a:ext cx="1427" cy="3996"/>
            </a:xfrm>
            <a:custGeom>
              <a:avLst/>
              <a:gdLst/>
              <a:ahLst/>
              <a:cxnLst/>
              <a:rect l="l" t="t" r="r" b="b"/>
              <a:pathLst>
                <a:path w="30" h="84" extrusionOk="0">
                  <a:moveTo>
                    <a:pt x="1" y="14"/>
                  </a:moveTo>
                  <a:lnTo>
                    <a:pt x="5" y="66"/>
                  </a:lnTo>
                  <a:lnTo>
                    <a:pt x="18" y="83"/>
                  </a:lnTo>
                  <a:lnTo>
                    <a:pt x="29" y="59"/>
                  </a:lnTo>
                  <a:lnTo>
                    <a:pt x="29" y="0"/>
                  </a:lnTo>
                  <a:lnTo>
                    <a:pt x="14" y="1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3592905" y="2458848"/>
              <a:ext cx="4091" cy="3520"/>
            </a:xfrm>
            <a:custGeom>
              <a:avLst/>
              <a:gdLst/>
              <a:ahLst/>
              <a:cxnLst/>
              <a:rect l="l" t="t" r="r" b="b"/>
              <a:pathLst>
                <a:path w="86" h="74" extrusionOk="0">
                  <a:moveTo>
                    <a:pt x="1" y="64"/>
                  </a:moveTo>
                  <a:lnTo>
                    <a:pt x="18" y="25"/>
                  </a:lnTo>
                  <a:lnTo>
                    <a:pt x="55" y="15"/>
                  </a:lnTo>
                  <a:lnTo>
                    <a:pt x="72" y="0"/>
                  </a:lnTo>
                  <a:lnTo>
                    <a:pt x="85" y="42"/>
                  </a:lnTo>
                  <a:lnTo>
                    <a:pt x="29" y="7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3570262" y="2437061"/>
              <a:ext cx="14794" cy="8753"/>
            </a:xfrm>
            <a:custGeom>
              <a:avLst/>
              <a:gdLst/>
              <a:ahLst/>
              <a:cxnLst/>
              <a:rect l="l" t="t" r="r" b="b"/>
              <a:pathLst>
                <a:path w="311" h="184" extrusionOk="0">
                  <a:moveTo>
                    <a:pt x="0" y="112"/>
                  </a:moveTo>
                  <a:lnTo>
                    <a:pt x="51" y="50"/>
                  </a:lnTo>
                  <a:lnTo>
                    <a:pt x="93" y="57"/>
                  </a:lnTo>
                  <a:lnTo>
                    <a:pt x="96" y="22"/>
                  </a:lnTo>
                  <a:lnTo>
                    <a:pt x="123" y="1"/>
                  </a:lnTo>
                  <a:lnTo>
                    <a:pt x="174" y="1"/>
                  </a:lnTo>
                  <a:lnTo>
                    <a:pt x="185" y="22"/>
                  </a:lnTo>
                  <a:lnTo>
                    <a:pt x="226" y="18"/>
                  </a:lnTo>
                  <a:lnTo>
                    <a:pt x="286" y="67"/>
                  </a:lnTo>
                  <a:lnTo>
                    <a:pt x="298" y="121"/>
                  </a:lnTo>
                  <a:lnTo>
                    <a:pt x="311" y="146"/>
                  </a:lnTo>
                  <a:lnTo>
                    <a:pt x="300" y="184"/>
                  </a:lnTo>
                  <a:lnTo>
                    <a:pt x="179" y="159"/>
                  </a:lnTo>
                  <a:lnTo>
                    <a:pt x="136" y="133"/>
                  </a:lnTo>
                  <a:lnTo>
                    <a:pt x="91" y="131"/>
                  </a:lnTo>
                  <a:lnTo>
                    <a:pt x="89" y="161"/>
                  </a:lnTo>
                  <a:lnTo>
                    <a:pt x="93" y="180"/>
                  </a:lnTo>
                  <a:lnTo>
                    <a:pt x="66" y="153"/>
                  </a:lnTo>
                  <a:lnTo>
                    <a:pt x="61" y="129"/>
                  </a:lnTo>
                  <a:lnTo>
                    <a:pt x="15" y="13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3068073" y="2452283"/>
              <a:ext cx="4900" cy="6517"/>
            </a:xfrm>
            <a:custGeom>
              <a:avLst/>
              <a:gdLst/>
              <a:ahLst/>
              <a:cxnLst/>
              <a:rect l="l" t="t" r="r" b="b"/>
              <a:pathLst>
                <a:path w="103" h="137" extrusionOk="0">
                  <a:moveTo>
                    <a:pt x="1" y="1"/>
                  </a:moveTo>
                  <a:lnTo>
                    <a:pt x="55" y="44"/>
                  </a:lnTo>
                  <a:lnTo>
                    <a:pt x="102" y="110"/>
                  </a:lnTo>
                  <a:lnTo>
                    <a:pt x="87" y="137"/>
                  </a:lnTo>
                  <a:lnTo>
                    <a:pt x="14" y="7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3063173" y="2442722"/>
              <a:ext cx="1808" cy="4091"/>
            </a:xfrm>
            <a:custGeom>
              <a:avLst/>
              <a:gdLst/>
              <a:ahLst/>
              <a:cxnLst/>
              <a:rect l="l" t="t" r="r" b="b"/>
              <a:pathLst>
                <a:path w="38" h="86" extrusionOk="0">
                  <a:moveTo>
                    <a:pt x="11" y="85"/>
                  </a:moveTo>
                  <a:lnTo>
                    <a:pt x="0" y="12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3050187" y="2434778"/>
              <a:ext cx="3520" cy="1808"/>
            </a:xfrm>
            <a:custGeom>
              <a:avLst/>
              <a:gdLst/>
              <a:ahLst/>
              <a:cxnLst/>
              <a:rect l="l" t="t" r="r" b="b"/>
              <a:pathLst>
                <a:path w="74" h="38" extrusionOk="0">
                  <a:moveTo>
                    <a:pt x="0" y="6"/>
                  </a:moveTo>
                  <a:lnTo>
                    <a:pt x="74" y="3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3029685" y="2425454"/>
              <a:ext cx="44716" cy="55990"/>
            </a:xfrm>
            <a:custGeom>
              <a:avLst/>
              <a:gdLst/>
              <a:ahLst/>
              <a:cxnLst/>
              <a:rect l="l" t="t" r="r" b="b"/>
              <a:pathLst>
                <a:path w="940" h="1177" extrusionOk="0">
                  <a:moveTo>
                    <a:pt x="0" y="13"/>
                  </a:moveTo>
                  <a:lnTo>
                    <a:pt x="23" y="85"/>
                  </a:lnTo>
                  <a:lnTo>
                    <a:pt x="45" y="89"/>
                  </a:lnTo>
                  <a:lnTo>
                    <a:pt x="68" y="151"/>
                  </a:lnTo>
                  <a:lnTo>
                    <a:pt x="194" y="166"/>
                  </a:lnTo>
                  <a:lnTo>
                    <a:pt x="141" y="196"/>
                  </a:lnTo>
                  <a:lnTo>
                    <a:pt x="79" y="192"/>
                  </a:lnTo>
                  <a:lnTo>
                    <a:pt x="41" y="249"/>
                  </a:lnTo>
                  <a:lnTo>
                    <a:pt x="72" y="266"/>
                  </a:lnTo>
                  <a:lnTo>
                    <a:pt x="43" y="330"/>
                  </a:lnTo>
                  <a:lnTo>
                    <a:pt x="58" y="345"/>
                  </a:lnTo>
                  <a:lnTo>
                    <a:pt x="119" y="326"/>
                  </a:lnTo>
                  <a:lnTo>
                    <a:pt x="126" y="373"/>
                  </a:lnTo>
                  <a:lnTo>
                    <a:pt x="181" y="369"/>
                  </a:lnTo>
                  <a:lnTo>
                    <a:pt x="183" y="420"/>
                  </a:lnTo>
                  <a:lnTo>
                    <a:pt x="233" y="456"/>
                  </a:lnTo>
                  <a:lnTo>
                    <a:pt x="286" y="426"/>
                  </a:lnTo>
                  <a:lnTo>
                    <a:pt x="218" y="505"/>
                  </a:lnTo>
                  <a:lnTo>
                    <a:pt x="250" y="569"/>
                  </a:lnTo>
                  <a:lnTo>
                    <a:pt x="286" y="556"/>
                  </a:lnTo>
                  <a:lnTo>
                    <a:pt x="292" y="508"/>
                  </a:lnTo>
                  <a:lnTo>
                    <a:pt x="360" y="492"/>
                  </a:lnTo>
                  <a:lnTo>
                    <a:pt x="343" y="552"/>
                  </a:lnTo>
                  <a:lnTo>
                    <a:pt x="299" y="591"/>
                  </a:lnTo>
                  <a:lnTo>
                    <a:pt x="303" y="635"/>
                  </a:lnTo>
                  <a:lnTo>
                    <a:pt x="330" y="625"/>
                  </a:lnTo>
                  <a:lnTo>
                    <a:pt x="345" y="685"/>
                  </a:lnTo>
                  <a:lnTo>
                    <a:pt x="433" y="676"/>
                  </a:lnTo>
                  <a:lnTo>
                    <a:pt x="427" y="719"/>
                  </a:lnTo>
                  <a:lnTo>
                    <a:pt x="461" y="725"/>
                  </a:lnTo>
                  <a:lnTo>
                    <a:pt x="480" y="774"/>
                  </a:lnTo>
                  <a:lnTo>
                    <a:pt x="463" y="821"/>
                  </a:lnTo>
                  <a:lnTo>
                    <a:pt x="522" y="874"/>
                  </a:lnTo>
                  <a:lnTo>
                    <a:pt x="561" y="838"/>
                  </a:lnTo>
                  <a:lnTo>
                    <a:pt x="584" y="864"/>
                  </a:lnTo>
                  <a:lnTo>
                    <a:pt x="631" y="864"/>
                  </a:lnTo>
                  <a:lnTo>
                    <a:pt x="559" y="940"/>
                  </a:lnTo>
                  <a:lnTo>
                    <a:pt x="655" y="1039"/>
                  </a:lnTo>
                  <a:lnTo>
                    <a:pt x="689" y="1049"/>
                  </a:lnTo>
                  <a:lnTo>
                    <a:pt x="710" y="1085"/>
                  </a:lnTo>
                  <a:lnTo>
                    <a:pt x="866" y="1177"/>
                  </a:lnTo>
                  <a:lnTo>
                    <a:pt x="892" y="1158"/>
                  </a:lnTo>
                  <a:lnTo>
                    <a:pt x="939" y="1164"/>
                  </a:lnTo>
                  <a:lnTo>
                    <a:pt x="904" y="1032"/>
                  </a:lnTo>
                  <a:lnTo>
                    <a:pt x="913" y="964"/>
                  </a:lnTo>
                  <a:lnTo>
                    <a:pt x="894" y="925"/>
                  </a:lnTo>
                  <a:lnTo>
                    <a:pt x="906" y="823"/>
                  </a:lnTo>
                  <a:lnTo>
                    <a:pt x="862" y="765"/>
                  </a:lnTo>
                  <a:lnTo>
                    <a:pt x="746" y="684"/>
                  </a:lnTo>
                  <a:lnTo>
                    <a:pt x="734" y="535"/>
                  </a:lnTo>
                  <a:lnTo>
                    <a:pt x="674" y="443"/>
                  </a:lnTo>
                  <a:lnTo>
                    <a:pt x="672" y="352"/>
                  </a:lnTo>
                  <a:lnTo>
                    <a:pt x="644" y="324"/>
                  </a:lnTo>
                  <a:lnTo>
                    <a:pt x="589" y="316"/>
                  </a:lnTo>
                  <a:lnTo>
                    <a:pt x="499" y="268"/>
                  </a:lnTo>
                  <a:lnTo>
                    <a:pt x="446" y="268"/>
                  </a:lnTo>
                  <a:lnTo>
                    <a:pt x="390" y="245"/>
                  </a:lnTo>
                  <a:lnTo>
                    <a:pt x="367" y="202"/>
                  </a:lnTo>
                  <a:lnTo>
                    <a:pt x="284" y="156"/>
                  </a:lnTo>
                  <a:lnTo>
                    <a:pt x="249" y="111"/>
                  </a:lnTo>
                  <a:lnTo>
                    <a:pt x="235" y="62"/>
                  </a:lnTo>
                  <a:lnTo>
                    <a:pt x="175" y="66"/>
                  </a:lnTo>
                  <a:lnTo>
                    <a:pt x="143" y="12"/>
                  </a:lnTo>
                  <a:lnTo>
                    <a:pt x="98" y="0"/>
                  </a:lnTo>
                  <a:lnTo>
                    <a:pt x="77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3051709" y="2430354"/>
              <a:ext cx="4043" cy="2997"/>
            </a:xfrm>
            <a:custGeom>
              <a:avLst/>
              <a:gdLst/>
              <a:ahLst/>
              <a:cxnLst/>
              <a:rect l="l" t="t" r="r" b="b"/>
              <a:pathLst>
                <a:path w="85" h="63" extrusionOk="0">
                  <a:moveTo>
                    <a:pt x="4" y="23"/>
                  </a:moveTo>
                  <a:lnTo>
                    <a:pt x="38" y="21"/>
                  </a:lnTo>
                  <a:lnTo>
                    <a:pt x="53" y="1"/>
                  </a:lnTo>
                  <a:lnTo>
                    <a:pt x="85" y="23"/>
                  </a:lnTo>
                  <a:lnTo>
                    <a:pt x="45" y="59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3049616" y="2427690"/>
              <a:ext cx="2474" cy="2093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1" y="38"/>
                  </a:moveTo>
                  <a:lnTo>
                    <a:pt x="31" y="0"/>
                  </a:lnTo>
                  <a:lnTo>
                    <a:pt x="52" y="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3035583" y="2375364"/>
              <a:ext cx="1284" cy="3187"/>
            </a:xfrm>
            <a:custGeom>
              <a:avLst/>
              <a:gdLst/>
              <a:ahLst/>
              <a:cxnLst/>
              <a:rect l="l" t="t" r="r" b="b"/>
              <a:pathLst>
                <a:path w="27" h="67" extrusionOk="0">
                  <a:moveTo>
                    <a:pt x="0" y="1"/>
                  </a:moveTo>
                  <a:lnTo>
                    <a:pt x="0" y="67"/>
                  </a:lnTo>
                  <a:lnTo>
                    <a:pt x="27" y="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3041862" y="2398054"/>
              <a:ext cx="1808" cy="2711"/>
            </a:xfrm>
            <a:custGeom>
              <a:avLst/>
              <a:gdLst/>
              <a:ahLst/>
              <a:cxnLst/>
              <a:rect l="l" t="t" r="r" b="b"/>
              <a:pathLst>
                <a:path w="38" h="57" extrusionOk="0">
                  <a:moveTo>
                    <a:pt x="4" y="57"/>
                  </a:moveTo>
                  <a:lnTo>
                    <a:pt x="0" y="15"/>
                  </a:lnTo>
                  <a:lnTo>
                    <a:pt x="25" y="0"/>
                  </a:lnTo>
                  <a:lnTo>
                    <a:pt x="38" y="21"/>
                  </a:lnTo>
                  <a:lnTo>
                    <a:pt x="19" y="5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3039769" y="2408329"/>
              <a:ext cx="2283" cy="5613"/>
            </a:xfrm>
            <a:custGeom>
              <a:avLst/>
              <a:gdLst/>
              <a:ahLst/>
              <a:cxnLst/>
              <a:rect l="l" t="t" r="r" b="b"/>
              <a:pathLst>
                <a:path w="48" h="118" extrusionOk="0">
                  <a:moveTo>
                    <a:pt x="37" y="1"/>
                  </a:moveTo>
                  <a:lnTo>
                    <a:pt x="1" y="38"/>
                  </a:lnTo>
                  <a:lnTo>
                    <a:pt x="5" y="85"/>
                  </a:lnTo>
                  <a:lnTo>
                    <a:pt x="33" y="117"/>
                  </a:lnTo>
                  <a:lnTo>
                    <a:pt x="48" y="4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3040673" y="2401432"/>
              <a:ext cx="4424" cy="4186"/>
            </a:xfrm>
            <a:custGeom>
              <a:avLst/>
              <a:gdLst/>
              <a:ahLst/>
              <a:cxnLst/>
              <a:rect l="l" t="t" r="r" b="b"/>
              <a:pathLst>
                <a:path w="93" h="88" extrusionOk="0">
                  <a:moveTo>
                    <a:pt x="59" y="87"/>
                  </a:moveTo>
                  <a:lnTo>
                    <a:pt x="93" y="23"/>
                  </a:lnTo>
                  <a:lnTo>
                    <a:pt x="72" y="1"/>
                  </a:lnTo>
                  <a:lnTo>
                    <a:pt x="12" y="37"/>
                  </a:lnTo>
                  <a:lnTo>
                    <a:pt x="1" y="87"/>
                  </a:lnTo>
                  <a:lnTo>
                    <a:pt x="23" y="84"/>
                  </a:lnTo>
                  <a:cubicBezTo>
                    <a:pt x="23" y="84"/>
                    <a:pt x="55" y="87"/>
                    <a:pt x="59" y="87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3045763" y="2395533"/>
              <a:ext cx="9990" cy="7564"/>
            </a:xfrm>
            <a:custGeom>
              <a:avLst/>
              <a:gdLst/>
              <a:ahLst/>
              <a:cxnLst/>
              <a:rect l="l" t="t" r="r" b="b"/>
              <a:pathLst>
                <a:path w="210" h="159" extrusionOk="0">
                  <a:moveTo>
                    <a:pt x="1" y="159"/>
                  </a:moveTo>
                  <a:lnTo>
                    <a:pt x="63" y="72"/>
                  </a:lnTo>
                  <a:lnTo>
                    <a:pt x="101" y="70"/>
                  </a:lnTo>
                  <a:lnTo>
                    <a:pt x="138" y="25"/>
                  </a:lnTo>
                  <a:lnTo>
                    <a:pt x="210" y="1"/>
                  </a:lnTo>
                  <a:lnTo>
                    <a:pt x="202" y="29"/>
                  </a:lnTo>
                  <a:lnTo>
                    <a:pt x="125" y="100"/>
                  </a:lnTo>
                  <a:lnTo>
                    <a:pt x="86" y="104"/>
                  </a:lnTo>
                  <a:lnTo>
                    <a:pt x="31" y="15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3043908" y="2384973"/>
              <a:ext cx="2474" cy="4947"/>
            </a:xfrm>
            <a:custGeom>
              <a:avLst/>
              <a:gdLst/>
              <a:ahLst/>
              <a:cxnLst/>
              <a:rect l="l" t="t" r="r" b="b"/>
              <a:pathLst>
                <a:path w="52" h="104" extrusionOk="0">
                  <a:moveTo>
                    <a:pt x="0" y="104"/>
                  </a:moveTo>
                  <a:lnTo>
                    <a:pt x="0" y="46"/>
                  </a:lnTo>
                  <a:lnTo>
                    <a:pt x="34" y="0"/>
                  </a:lnTo>
                  <a:lnTo>
                    <a:pt x="51" y="51"/>
                  </a:lnTo>
                  <a:lnTo>
                    <a:pt x="23" y="72"/>
                  </a:lnTo>
                  <a:lnTo>
                    <a:pt x="23" y="8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3038818" y="2387637"/>
              <a:ext cx="3901" cy="2949"/>
            </a:xfrm>
            <a:custGeom>
              <a:avLst/>
              <a:gdLst/>
              <a:ahLst/>
              <a:cxnLst/>
              <a:rect l="l" t="t" r="r" b="b"/>
              <a:pathLst>
                <a:path w="82" h="62" extrusionOk="0">
                  <a:moveTo>
                    <a:pt x="0" y="33"/>
                  </a:moveTo>
                  <a:lnTo>
                    <a:pt x="60" y="61"/>
                  </a:lnTo>
                  <a:lnTo>
                    <a:pt x="81" y="31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7"/>
            <p:cNvSpPr/>
            <p:nvPr/>
          </p:nvSpPr>
          <p:spPr>
            <a:xfrm>
              <a:off x="3034965" y="2381833"/>
              <a:ext cx="2997" cy="7373"/>
            </a:xfrm>
            <a:custGeom>
              <a:avLst/>
              <a:gdLst/>
              <a:ahLst/>
              <a:cxnLst/>
              <a:rect l="l" t="t" r="r" b="b"/>
              <a:pathLst>
                <a:path w="63" h="155" extrusionOk="0">
                  <a:moveTo>
                    <a:pt x="8" y="0"/>
                  </a:moveTo>
                  <a:lnTo>
                    <a:pt x="0" y="96"/>
                  </a:lnTo>
                  <a:lnTo>
                    <a:pt x="30" y="117"/>
                  </a:lnTo>
                  <a:lnTo>
                    <a:pt x="32" y="155"/>
                  </a:lnTo>
                  <a:lnTo>
                    <a:pt x="62" y="106"/>
                  </a:lnTo>
                  <a:lnTo>
                    <a:pt x="42" y="4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7"/>
            <p:cNvSpPr/>
            <p:nvPr/>
          </p:nvSpPr>
          <p:spPr>
            <a:xfrm>
              <a:off x="3037200" y="2376744"/>
              <a:ext cx="7754" cy="9990"/>
            </a:xfrm>
            <a:custGeom>
              <a:avLst/>
              <a:gdLst/>
              <a:ahLst/>
              <a:cxnLst/>
              <a:rect l="l" t="t" r="r" b="b"/>
              <a:pathLst>
                <a:path w="163" h="210" extrusionOk="0">
                  <a:moveTo>
                    <a:pt x="0" y="64"/>
                  </a:moveTo>
                  <a:lnTo>
                    <a:pt x="42" y="70"/>
                  </a:lnTo>
                  <a:lnTo>
                    <a:pt x="28" y="104"/>
                  </a:lnTo>
                  <a:lnTo>
                    <a:pt x="30" y="143"/>
                  </a:lnTo>
                  <a:lnTo>
                    <a:pt x="70" y="151"/>
                  </a:lnTo>
                  <a:lnTo>
                    <a:pt x="119" y="100"/>
                  </a:lnTo>
                  <a:lnTo>
                    <a:pt x="94" y="160"/>
                  </a:lnTo>
                  <a:lnTo>
                    <a:pt x="102" y="209"/>
                  </a:lnTo>
                  <a:lnTo>
                    <a:pt x="153" y="153"/>
                  </a:lnTo>
                  <a:lnTo>
                    <a:pt x="162" y="32"/>
                  </a:lnTo>
                  <a:lnTo>
                    <a:pt x="106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3037200" y="2373319"/>
              <a:ext cx="2378" cy="2854"/>
            </a:xfrm>
            <a:custGeom>
              <a:avLst/>
              <a:gdLst/>
              <a:ahLst/>
              <a:cxnLst/>
              <a:rect l="l" t="t" r="r" b="b"/>
              <a:pathLst>
                <a:path w="50" h="60" extrusionOk="0">
                  <a:moveTo>
                    <a:pt x="0" y="19"/>
                  </a:moveTo>
                  <a:lnTo>
                    <a:pt x="36" y="59"/>
                  </a:lnTo>
                  <a:lnTo>
                    <a:pt x="49" y="29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3041767" y="2366088"/>
              <a:ext cx="4709" cy="4234"/>
            </a:xfrm>
            <a:custGeom>
              <a:avLst/>
              <a:gdLst/>
              <a:ahLst/>
              <a:cxnLst/>
              <a:rect l="l" t="t" r="r" b="b"/>
              <a:pathLst>
                <a:path w="99" h="89" extrusionOk="0">
                  <a:moveTo>
                    <a:pt x="0" y="89"/>
                  </a:moveTo>
                  <a:lnTo>
                    <a:pt x="21" y="28"/>
                  </a:lnTo>
                  <a:lnTo>
                    <a:pt x="74" y="0"/>
                  </a:lnTo>
                  <a:lnTo>
                    <a:pt x="98" y="4"/>
                  </a:lnTo>
                  <a:lnTo>
                    <a:pt x="81" y="45"/>
                  </a:lnTo>
                  <a:lnTo>
                    <a:pt x="32" y="6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3026164" y="2363139"/>
              <a:ext cx="7659" cy="11560"/>
            </a:xfrm>
            <a:custGeom>
              <a:avLst/>
              <a:gdLst/>
              <a:ahLst/>
              <a:cxnLst/>
              <a:rect l="l" t="t" r="r" b="b"/>
              <a:pathLst>
                <a:path w="161" h="243" extrusionOk="0">
                  <a:moveTo>
                    <a:pt x="16" y="2"/>
                  </a:moveTo>
                  <a:lnTo>
                    <a:pt x="121" y="126"/>
                  </a:lnTo>
                  <a:lnTo>
                    <a:pt x="161" y="200"/>
                  </a:lnTo>
                  <a:lnTo>
                    <a:pt x="138" y="243"/>
                  </a:lnTo>
                  <a:lnTo>
                    <a:pt x="99" y="226"/>
                  </a:lnTo>
                  <a:lnTo>
                    <a:pt x="99" y="169"/>
                  </a:lnTo>
                  <a:lnTo>
                    <a:pt x="23" y="85"/>
                  </a:lnTo>
                  <a:lnTo>
                    <a:pt x="1" y="36"/>
                  </a:lnTo>
                  <a:cubicBezTo>
                    <a:pt x="1" y="36"/>
                    <a:pt x="12" y="0"/>
                    <a:pt x="16" y="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3031635" y="2359904"/>
              <a:ext cx="5233" cy="12416"/>
            </a:xfrm>
            <a:custGeom>
              <a:avLst/>
              <a:gdLst/>
              <a:ahLst/>
              <a:cxnLst/>
              <a:rect l="l" t="t" r="r" b="b"/>
              <a:pathLst>
                <a:path w="110" h="261" extrusionOk="0">
                  <a:moveTo>
                    <a:pt x="0" y="17"/>
                  </a:moveTo>
                  <a:lnTo>
                    <a:pt x="6" y="83"/>
                  </a:lnTo>
                  <a:lnTo>
                    <a:pt x="44" y="143"/>
                  </a:lnTo>
                  <a:lnTo>
                    <a:pt x="51" y="217"/>
                  </a:lnTo>
                  <a:lnTo>
                    <a:pt x="102" y="260"/>
                  </a:lnTo>
                  <a:lnTo>
                    <a:pt x="110" y="177"/>
                  </a:lnTo>
                  <a:lnTo>
                    <a:pt x="64" y="77"/>
                  </a:lnTo>
                  <a:lnTo>
                    <a:pt x="40" y="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3027354" y="2354148"/>
              <a:ext cx="6565" cy="4614"/>
            </a:xfrm>
            <a:custGeom>
              <a:avLst/>
              <a:gdLst/>
              <a:ahLst/>
              <a:cxnLst/>
              <a:rect l="l" t="t" r="r" b="b"/>
              <a:pathLst>
                <a:path w="138" h="97" extrusionOk="0">
                  <a:moveTo>
                    <a:pt x="0" y="69"/>
                  </a:moveTo>
                  <a:lnTo>
                    <a:pt x="74" y="69"/>
                  </a:lnTo>
                  <a:lnTo>
                    <a:pt x="75" y="97"/>
                  </a:lnTo>
                  <a:lnTo>
                    <a:pt x="113" y="97"/>
                  </a:lnTo>
                  <a:lnTo>
                    <a:pt x="138" y="37"/>
                  </a:lnTo>
                  <a:lnTo>
                    <a:pt x="92" y="1"/>
                  </a:lnTo>
                  <a:lnTo>
                    <a:pt x="30" y="2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3000096" y="2348154"/>
              <a:ext cx="19789" cy="45810"/>
            </a:xfrm>
            <a:custGeom>
              <a:avLst/>
              <a:gdLst/>
              <a:ahLst/>
              <a:cxnLst/>
              <a:rect l="l" t="t" r="r" b="b"/>
              <a:pathLst>
                <a:path w="416" h="963" extrusionOk="0">
                  <a:moveTo>
                    <a:pt x="29" y="227"/>
                  </a:moveTo>
                  <a:lnTo>
                    <a:pt x="18" y="134"/>
                  </a:lnTo>
                  <a:lnTo>
                    <a:pt x="97" y="1"/>
                  </a:lnTo>
                  <a:lnTo>
                    <a:pt x="178" y="25"/>
                  </a:lnTo>
                  <a:lnTo>
                    <a:pt x="165" y="87"/>
                  </a:lnTo>
                  <a:lnTo>
                    <a:pt x="195" y="76"/>
                  </a:lnTo>
                  <a:lnTo>
                    <a:pt x="229" y="46"/>
                  </a:lnTo>
                  <a:lnTo>
                    <a:pt x="264" y="63"/>
                  </a:lnTo>
                  <a:lnTo>
                    <a:pt x="266" y="95"/>
                  </a:lnTo>
                  <a:lnTo>
                    <a:pt x="261" y="155"/>
                  </a:lnTo>
                  <a:lnTo>
                    <a:pt x="215" y="198"/>
                  </a:lnTo>
                  <a:lnTo>
                    <a:pt x="119" y="234"/>
                  </a:lnTo>
                  <a:lnTo>
                    <a:pt x="150" y="259"/>
                  </a:lnTo>
                  <a:lnTo>
                    <a:pt x="157" y="287"/>
                  </a:lnTo>
                  <a:lnTo>
                    <a:pt x="214" y="274"/>
                  </a:lnTo>
                  <a:lnTo>
                    <a:pt x="247" y="195"/>
                  </a:lnTo>
                  <a:lnTo>
                    <a:pt x="311" y="117"/>
                  </a:lnTo>
                  <a:lnTo>
                    <a:pt x="391" y="78"/>
                  </a:lnTo>
                  <a:lnTo>
                    <a:pt x="415" y="84"/>
                  </a:lnTo>
                  <a:lnTo>
                    <a:pt x="321" y="189"/>
                  </a:lnTo>
                  <a:lnTo>
                    <a:pt x="302" y="268"/>
                  </a:lnTo>
                  <a:lnTo>
                    <a:pt x="255" y="324"/>
                  </a:lnTo>
                  <a:lnTo>
                    <a:pt x="249" y="409"/>
                  </a:lnTo>
                  <a:lnTo>
                    <a:pt x="191" y="456"/>
                  </a:lnTo>
                  <a:lnTo>
                    <a:pt x="146" y="456"/>
                  </a:lnTo>
                  <a:lnTo>
                    <a:pt x="108" y="500"/>
                  </a:lnTo>
                  <a:lnTo>
                    <a:pt x="151" y="501"/>
                  </a:lnTo>
                  <a:lnTo>
                    <a:pt x="182" y="483"/>
                  </a:lnTo>
                  <a:lnTo>
                    <a:pt x="240" y="490"/>
                  </a:lnTo>
                  <a:lnTo>
                    <a:pt x="246" y="550"/>
                  </a:lnTo>
                  <a:lnTo>
                    <a:pt x="176" y="548"/>
                  </a:lnTo>
                  <a:lnTo>
                    <a:pt x="146" y="612"/>
                  </a:lnTo>
                  <a:lnTo>
                    <a:pt x="163" y="665"/>
                  </a:lnTo>
                  <a:lnTo>
                    <a:pt x="153" y="739"/>
                  </a:lnTo>
                  <a:lnTo>
                    <a:pt x="180" y="825"/>
                  </a:lnTo>
                  <a:lnTo>
                    <a:pt x="195" y="891"/>
                  </a:lnTo>
                  <a:lnTo>
                    <a:pt x="232" y="889"/>
                  </a:lnTo>
                  <a:lnTo>
                    <a:pt x="255" y="921"/>
                  </a:lnTo>
                  <a:lnTo>
                    <a:pt x="227" y="963"/>
                  </a:lnTo>
                  <a:lnTo>
                    <a:pt x="161" y="949"/>
                  </a:lnTo>
                  <a:lnTo>
                    <a:pt x="82" y="782"/>
                  </a:lnTo>
                  <a:lnTo>
                    <a:pt x="74" y="708"/>
                  </a:lnTo>
                  <a:lnTo>
                    <a:pt x="89" y="673"/>
                  </a:lnTo>
                  <a:lnTo>
                    <a:pt x="29" y="661"/>
                  </a:lnTo>
                  <a:lnTo>
                    <a:pt x="16" y="618"/>
                  </a:lnTo>
                  <a:lnTo>
                    <a:pt x="35" y="580"/>
                  </a:lnTo>
                  <a:lnTo>
                    <a:pt x="95" y="588"/>
                  </a:lnTo>
                  <a:lnTo>
                    <a:pt x="48" y="535"/>
                  </a:lnTo>
                  <a:lnTo>
                    <a:pt x="18" y="522"/>
                  </a:lnTo>
                  <a:lnTo>
                    <a:pt x="46" y="469"/>
                  </a:lnTo>
                  <a:lnTo>
                    <a:pt x="8" y="424"/>
                  </a:lnTo>
                  <a:lnTo>
                    <a:pt x="16" y="396"/>
                  </a:lnTo>
                  <a:lnTo>
                    <a:pt x="57" y="402"/>
                  </a:lnTo>
                  <a:lnTo>
                    <a:pt x="82" y="417"/>
                  </a:lnTo>
                  <a:lnTo>
                    <a:pt x="80" y="372"/>
                  </a:lnTo>
                  <a:lnTo>
                    <a:pt x="46" y="332"/>
                  </a:lnTo>
                  <a:lnTo>
                    <a:pt x="5" y="323"/>
                  </a:lnTo>
                  <a:lnTo>
                    <a:pt x="1" y="27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3030541" y="2342541"/>
              <a:ext cx="2046" cy="3615"/>
            </a:xfrm>
            <a:custGeom>
              <a:avLst/>
              <a:gdLst/>
              <a:ahLst/>
              <a:cxnLst/>
              <a:rect l="l" t="t" r="r" b="b"/>
              <a:pathLst>
                <a:path w="43" h="76" extrusionOk="0">
                  <a:moveTo>
                    <a:pt x="10" y="75"/>
                  </a:moveTo>
                  <a:lnTo>
                    <a:pt x="1" y="25"/>
                  </a:lnTo>
                  <a:lnTo>
                    <a:pt x="40" y="0"/>
                  </a:lnTo>
                  <a:lnTo>
                    <a:pt x="42" y="4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3280945" y="1970646"/>
              <a:ext cx="3710" cy="2616"/>
            </a:xfrm>
            <a:custGeom>
              <a:avLst/>
              <a:gdLst/>
              <a:ahLst/>
              <a:cxnLst/>
              <a:rect l="l" t="t" r="r" b="b"/>
              <a:pathLst>
                <a:path w="78" h="55" extrusionOk="0">
                  <a:moveTo>
                    <a:pt x="0" y="29"/>
                  </a:moveTo>
                  <a:lnTo>
                    <a:pt x="30" y="55"/>
                  </a:lnTo>
                  <a:lnTo>
                    <a:pt x="55" y="44"/>
                  </a:lnTo>
                  <a:lnTo>
                    <a:pt x="53" y="21"/>
                  </a:lnTo>
                  <a:lnTo>
                    <a:pt x="77" y="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3257399" y="1945196"/>
              <a:ext cx="3901" cy="4091"/>
            </a:xfrm>
            <a:custGeom>
              <a:avLst/>
              <a:gdLst/>
              <a:ahLst/>
              <a:cxnLst/>
              <a:rect l="l" t="t" r="r" b="b"/>
              <a:pathLst>
                <a:path w="82" h="86" extrusionOk="0">
                  <a:moveTo>
                    <a:pt x="0" y="69"/>
                  </a:moveTo>
                  <a:lnTo>
                    <a:pt x="32" y="85"/>
                  </a:lnTo>
                  <a:lnTo>
                    <a:pt x="81" y="59"/>
                  </a:lnTo>
                  <a:lnTo>
                    <a:pt x="79" y="1"/>
                  </a:lnTo>
                  <a:lnTo>
                    <a:pt x="25" y="3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3170965" y="1954234"/>
              <a:ext cx="2664" cy="2378"/>
            </a:xfrm>
            <a:custGeom>
              <a:avLst/>
              <a:gdLst/>
              <a:ahLst/>
              <a:cxnLst/>
              <a:rect l="l" t="t" r="r" b="b"/>
              <a:pathLst>
                <a:path w="56" h="50" extrusionOk="0">
                  <a:moveTo>
                    <a:pt x="1" y="33"/>
                  </a:moveTo>
                  <a:lnTo>
                    <a:pt x="27" y="50"/>
                  </a:lnTo>
                  <a:lnTo>
                    <a:pt x="55" y="8"/>
                  </a:lnTo>
                  <a:lnTo>
                    <a:pt x="33" y="1"/>
                  </a:lnTo>
                  <a:cubicBezTo>
                    <a:pt x="33" y="1"/>
                    <a:pt x="1" y="35"/>
                    <a:pt x="1" y="33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3170061" y="1958278"/>
              <a:ext cx="1950" cy="1760"/>
            </a:xfrm>
            <a:custGeom>
              <a:avLst/>
              <a:gdLst/>
              <a:ahLst/>
              <a:cxnLst/>
              <a:rect l="l" t="t" r="r" b="b"/>
              <a:pathLst>
                <a:path w="41" h="37" extrusionOk="0">
                  <a:moveTo>
                    <a:pt x="12" y="36"/>
                  </a:moveTo>
                  <a:lnTo>
                    <a:pt x="1" y="12"/>
                  </a:lnTo>
                  <a:lnTo>
                    <a:pt x="25" y="1"/>
                  </a:lnTo>
                  <a:lnTo>
                    <a:pt x="40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3164972" y="1957755"/>
              <a:ext cx="20122" cy="17934"/>
            </a:xfrm>
            <a:custGeom>
              <a:avLst/>
              <a:gdLst/>
              <a:ahLst/>
              <a:cxnLst/>
              <a:rect l="l" t="t" r="r" b="b"/>
              <a:pathLst>
                <a:path w="423" h="377" extrusionOk="0">
                  <a:moveTo>
                    <a:pt x="27" y="206"/>
                  </a:moveTo>
                  <a:lnTo>
                    <a:pt x="31" y="285"/>
                  </a:lnTo>
                  <a:lnTo>
                    <a:pt x="0" y="328"/>
                  </a:lnTo>
                  <a:lnTo>
                    <a:pt x="10" y="375"/>
                  </a:lnTo>
                  <a:lnTo>
                    <a:pt x="59" y="377"/>
                  </a:lnTo>
                  <a:lnTo>
                    <a:pt x="95" y="347"/>
                  </a:lnTo>
                  <a:lnTo>
                    <a:pt x="140" y="343"/>
                  </a:lnTo>
                  <a:lnTo>
                    <a:pt x="313" y="200"/>
                  </a:lnTo>
                  <a:lnTo>
                    <a:pt x="388" y="158"/>
                  </a:lnTo>
                  <a:lnTo>
                    <a:pt x="422" y="96"/>
                  </a:lnTo>
                  <a:lnTo>
                    <a:pt x="390" y="113"/>
                  </a:lnTo>
                  <a:lnTo>
                    <a:pt x="362" y="91"/>
                  </a:lnTo>
                  <a:lnTo>
                    <a:pt x="351" y="0"/>
                  </a:lnTo>
                  <a:lnTo>
                    <a:pt x="315" y="6"/>
                  </a:lnTo>
                  <a:lnTo>
                    <a:pt x="283" y="70"/>
                  </a:lnTo>
                  <a:lnTo>
                    <a:pt x="232" y="91"/>
                  </a:lnTo>
                  <a:lnTo>
                    <a:pt x="241" y="130"/>
                  </a:lnTo>
                  <a:lnTo>
                    <a:pt x="200" y="126"/>
                  </a:lnTo>
                  <a:lnTo>
                    <a:pt x="183" y="143"/>
                  </a:lnTo>
                  <a:lnTo>
                    <a:pt x="164" y="189"/>
                  </a:lnTo>
                  <a:lnTo>
                    <a:pt x="140" y="143"/>
                  </a:lnTo>
                  <a:lnTo>
                    <a:pt x="160" y="119"/>
                  </a:lnTo>
                  <a:lnTo>
                    <a:pt x="128" y="89"/>
                  </a:lnTo>
                  <a:lnTo>
                    <a:pt x="96" y="126"/>
                  </a:lnTo>
                  <a:lnTo>
                    <a:pt x="78" y="117"/>
                  </a:lnTo>
                  <a:lnTo>
                    <a:pt x="55" y="17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3154221" y="1967887"/>
              <a:ext cx="4091" cy="7183"/>
            </a:xfrm>
            <a:custGeom>
              <a:avLst/>
              <a:gdLst/>
              <a:ahLst/>
              <a:cxnLst/>
              <a:rect l="l" t="t" r="r" b="b"/>
              <a:pathLst>
                <a:path w="86" h="151" extrusionOk="0">
                  <a:moveTo>
                    <a:pt x="66" y="151"/>
                  </a:moveTo>
                  <a:lnTo>
                    <a:pt x="83" y="104"/>
                  </a:lnTo>
                  <a:lnTo>
                    <a:pt x="85" y="0"/>
                  </a:lnTo>
                  <a:lnTo>
                    <a:pt x="31" y="49"/>
                  </a:lnTo>
                  <a:lnTo>
                    <a:pt x="21" y="94"/>
                  </a:lnTo>
                  <a:lnTo>
                    <a:pt x="1" y="111"/>
                  </a:lnTo>
                  <a:lnTo>
                    <a:pt x="19" y="128"/>
                  </a:lnTo>
                  <a:cubicBezTo>
                    <a:pt x="19" y="128"/>
                    <a:pt x="61" y="149"/>
                    <a:pt x="66" y="15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3157884" y="1964081"/>
              <a:ext cx="6850" cy="14128"/>
            </a:xfrm>
            <a:custGeom>
              <a:avLst/>
              <a:gdLst/>
              <a:ahLst/>
              <a:cxnLst/>
              <a:rect l="l" t="t" r="r" b="b"/>
              <a:pathLst>
                <a:path w="144" h="297" extrusionOk="0">
                  <a:moveTo>
                    <a:pt x="1" y="266"/>
                  </a:moveTo>
                  <a:lnTo>
                    <a:pt x="35" y="248"/>
                  </a:lnTo>
                  <a:lnTo>
                    <a:pt x="52" y="214"/>
                  </a:lnTo>
                  <a:lnTo>
                    <a:pt x="27" y="157"/>
                  </a:lnTo>
                  <a:lnTo>
                    <a:pt x="31" y="61"/>
                  </a:lnTo>
                  <a:lnTo>
                    <a:pt x="59" y="29"/>
                  </a:lnTo>
                  <a:lnTo>
                    <a:pt x="85" y="48"/>
                  </a:lnTo>
                  <a:lnTo>
                    <a:pt x="93" y="14"/>
                  </a:lnTo>
                  <a:lnTo>
                    <a:pt x="121" y="1"/>
                  </a:lnTo>
                  <a:lnTo>
                    <a:pt x="144" y="57"/>
                  </a:lnTo>
                  <a:lnTo>
                    <a:pt x="136" y="182"/>
                  </a:lnTo>
                  <a:lnTo>
                    <a:pt x="110" y="221"/>
                  </a:lnTo>
                  <a:lnTo>
                    <a:pt x="132" y="263"/>
                  </a:lnTo>
                  <a:lnTo>
                    <a:pt x="65" y="29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3154316" y="1976116"/>
              <a:ext cx="8753" cy="13129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55" y="275"/>
                  </a:moveTo>
                  <a:lnTo>
                    <a:pt x="183" y="230"/>
                  </a:lnTo>
                  <a:lnTo>
                    <a:pt x="153" y="145"/>
                  </a:lnTo>
                  <a:lnTo>
                    <a:pt x="153" y="64"/>
                  </a:lnTo>
                  <a:lnTo>
                    <a:pt x="98" y="64"/>
                  </a:lnTo>
                  <a:lnTo>
                    <a:pt x="31" y="0"/>
                  </a:lnTo>
                  <a:lnTo>
                    <a:pt x="0" y="6"/>
                  </a:lnTo>
                  <a:lnTo>
                    <a:pt x="0" y="40"/>
                  </a:lnTo>
                  <a:lnTo>
                    <a:pt x="96" y="121"/>
                  </a:lnTo>
                  <a:lnTo>
                    <a:pt x="29" y="111"/>
                  </a:lnTo>
                  <a:lnTo>
                    <a:pt x="29" y="141"/>
                  </a:lnTo>
                  <a:lnTo>
                    <a:pt x="83" y="18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7"/>
            <p:cNvSpPr/>
            <p:nvPr/>
          </p:nvSpPr>
          <p:spPr>
            <a:xfrm>
              <a:off x="3134242" y="1943436"/>
              <a:ext cx="6612" cy="4852"/>
            </a:xfrm>
            <a:custGeom>
              <a:avLst/>
              <a:gdLst/>
              <a:ahLst/>
              <a:cxnLst/>
              <a:rect l="l" t="t" r="r" b="b"/>
              <a:pathLst>
                <a:path w="139" h="102" extrusionOk="0">
                  <a:moveTo>
                    <a:pt x="1" y="26"/>
                  </a:moveTo>
                  <a:lnTo>
                    <a:pt x="38" y="85"/>
                  </a:lnTo>
                  <a:lnTo>
                    <a:pt x="72" y="75"/>
                  </a:lnTo>
                  <a:lnTo>
                    <a:pt x="119" y="102"/>
                  </a:lnTo>
                  <a:lnTo>
                    <a:pt x="138" y="89"/>
                  </a:lnTo>
                  <a:lnTo>
                    <a:pt x="85" y="1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7"/>
            <p:cNvSpPr/>
            <p:nvPr/>
          </p:nvSpPr>
          <p:spPr>
            <a:xfrm>
              <a:off x="2974124" y="1935159"/>
              <a:ext cx="890701" cy="693428"/>
            </a:xfrm>
            <a:custGeom>
              <a:avLst/>
              <a:gdLst/>
              <a:ahLst/>
              <a:cxnLst/>
              <a:rect l="l" t="t" r="r" b="b"/>
              <a:pathLst>
                <a:path w="18724" h="14577" extrusionOk="0">
                  <a:moveTo>
                    <a:pt x="2292" y="11218"/>
                  </a:moveTo>
                  <a:lnTo>
                    <a:pt x="2292" y="11218"/>
                  </a:lnTo>
                  <a:lnTo>
                    <a:pt x="2252" y="11211"/>
                  </a:lnTo>
                  <a:lnTo>
                    <a:pt x="2235" y="11122"/>
                  </a:lnTo>
                  <a:lnTo>
                    <a:pt x="2284" y="11019"/>
                  </a:lnTo>
                  <a:lnTo>
                    <a:pt x="2299" y="10953"/>
                  </a:lnTo>
                  <a:lnTo>
                    <a:pt x="2267" y="10983"/>
                  </a:lnTo>
                  <a:lnTo>
                    <a:pt x="2207" y="11004"/>
                  </a:lnTo>
                  <a:lnTo>
                    <a:pt x="2145" y="11040"/>
                  </a:lnTo>
                  <a:lnTo>
                    <a:pt x="2098" y="10972"/>
                  </a:lnTo>
                  <a:lnTo>
                    <a:pt x="2100" y="10921"/>
                  </a:lnTo>
                  <a:lnTo>
                    <a:pt x="2128" y="10927"/>
                  </a:lnTo>
                  <a:lnTo>
                    <a:pt x="2147" y="10968"/>
                  </a:lnTo>
                  <a:lnTo>
                    <a:pt x="2171" y="10974"/>
                  </a:lnTo>
                  <a:lnTo>
                    <a:pt x="2175" y="10943"/>
                  </a:lnTo>
                  <a:lnTo>
                    <a:pt x="2151" y="10902"/>
                  </a:lnTo>
                  <a:lnTo>
                    <a:pt x="2138" y="10859"/>
                  </a:lnTo>
                  <a:lnTo>
                    <a:pt x="2100" y="10859"/>
                  </a:lnTo>
                  <a:lnTo>
                    <a:pt x="2066" y="10881"/>
                  </a:lnTo>
                  <a:lnTo>
                    <a:pt x="2013" y="10855"/>
                  </a:lnTo>
                  <a:lnTo>
                    <a:pt x="1976" y="10789"/>
                  </a:lnTo>
                  <a:lnTo>
                    <a:pt x="1978" y="10765"/>
                  </a:lnTo>
                  <a:lnTo>
                    <a:pt x="2042" y="10719"/>
                  </a:lnTo>
                  <a:lnTo>
                    <a:pt x="2070" y="10657"/>
                  </a:lnTo>
                  <a:lnTo>
                    <a:pt x="2104" y="10625"/>
                  </a:lnTo>
                  <a:lnTo>
                    <a:pt x="2089" y="10610"/>
                  </a:lnTo>
                  <a:lnTo>
                    <a:pt x="2040" y="10625"/>
                  </a:lnTo>
                  <a:lnTo>
                    <a:pt x="1985" y="10625"/>
                  </a:lnTo>
                  <a:lnTo>
                    <a:pt x="1972" y="10605"/>
                  </a:lnTo>
                  <a:lnTo>
                    <a:pt x="2010" y="10565"/>
                  </a:lnTo>
                  <a:lnTo>
                    <a:pt x="2053" y="10497"/>
                  </a:lnTo>
                  <a:lnTo>
                    <a:pt x="2055" y="10424"/>
                  </a:lnTo>
                  <a:lnTo>
                    <a:pt x="2075" y="10398"/>
                  </a:lnTo>
                  <a:lnTo>
                    <a:pt x="2075" y="10366"/>
                  </a:lnTo>
                  <a:lnTo>
                    <a:pt x="2043" y="10375"/>
                  </a:lnTo>
                  <a:lnTo>
                    <a:pt x="2023" y="10418"/>
                  </a:lnTo>
                  <a:lnTo>
                    <a:pt x="2017" y="10509"/>
                  </a:lnTo>
                  <a:lnTo>
                    <a:pt x="1961" y="10586"/>
                  </a:lnTo>
                  <a:lnTo>
                    <a:pt x="1929" y="10591"/>
                  </a:lnTo>
                  <a:lnTo>
                    <a:pt x="1898" y="10571"/>
                  </a:lnTo>
                  <a:lnTo>
                    <a:pt x="1870" y="10561"/>
                  </a:lnTo>
                  <a:lnTo>
                    <a:pt x="1870" y="10535"/>
                  </a:lnTo>
                  <a:lnTo>
                    <a:pt x="1887" y="10512"/>
                  </a:lnTo>
                  <a:lnTo>
                    <a:pt x="1887" y="10488"/>
                  </a:lnTo>
                  <a:lnTo>
                    <a:pt x="1846" y="10516"/>
                  </a:lnTo>
                  <a:lnTo>
                    <a:pt x="1823" y="10548"/>
                  </a:lnTo>
                  <a:lnTo>
                    <a:pt x="1806" y="10548"/>
                  </a:lnTo>
                  <a:lnTo>
                    <a:pt x="1793" y="10520"/>
                  </a:lnTo>
                  <a:lnTo>
                    <a:pt x="1765" y="10527"/>
                  </a:lnTo>
                  <a:lnTo>
                    <a:pt x="1738" y="10550"/>
                  </a:lnTo>
                  <a:lnTo>
                    <a:pt x="1703" y="10529"/>
                  </a:lnTo>
                  <a:lnTo>
                    <a:pt x="1703" y="10511"/>
                  </a:lnTo>
                  <a:lnTo>
                    <a:pt x="1738" y="10471"/>
                  </a:lnTo>
                  <a:lnTo>
                    <a:pt x="1780" y="10469"/>
                  </a:lnTo>
                  <a:lnTo>
                    <a:pt x="1842" y="10452"/>
                  </a:lnTo>
                  <a:lnTo>
                    <a:pt x="1908" y="10403"/>
                  </a:lnTo>
                  <a:lnTo>
                    <a:pt x="1932" y="10356"/>
                  </a:lnTo>
                  <a:lnTo>
                    <a:pt x="1930" y="10302"/>
                  </a:lnTo>
                  <a:lnTo>
                    <a:pt x="1923" y="10347"/>
                  </a:lnTo>
                  <a:lnTo>
                    <a:pt x="1878" y="10377"/>
                  </a:lnTo>
                  <a:lnTo>
                    <a:pt x="1848" y="10431"/>
                  </a:lnTo>
                  <a:lnTo>
                    <a:pt x="1819" y="10450"/>
                  </a:lnTo>
                  <a:lnTo>
                    <a:pt x="1748" y="10426"/>
                  </a:lnTo>
                  <a:lnTo>
                    <a:pt x="1735" y="10388"/>
                  </a:lnTo>
                  <a:lnTo>
                    <a:pt x="1690" y="10384"/>
                  </a:lnTo>
                  <a:lnTo>
                    <a:pt x="1690" y="10366"/>
                  </a:lnTo>
                  <a:lnTo>
                    <a:pt x="1727" y="10352"/>
                  </a:lnTo>
                  <a:lnTo>
                    <a:pt x="1706" y="10334"/>
                  </a:lnTo>
                  <a:lnTo>
                    <a:pt x="1641" y="10347"/>
                  </a:lnTo>
                  <a:lnTo>
                    <a:pt x="1599" y="10324"/>
                  </a:lnTo>
                  <a:lnTo>
                    <a:pt x="1565" y="10328"/>
                  </a:lnTo>
                  <a:lnTo>
                    <a:pt x="1556" y="10366"/>
                  </a:lnTo>
                  <a:lnTo>
                    <a:pt x="1496" y="10326"/>
                  </a:lnTo>
                  <a:lnTo>
                    <a:pt x="1471" y="10275"/>
                  </a:lnTo>
                  <a:lnTo>
                    <a:pt x="1490" y="10256"/>
                  </a:lnTo>
                  <a:lnTo>
                    <a:pt x="1522" y="10281"/>
                  </a:lnTo>
                  <a:lnTo>
                    <a:pt x="1582" y="10296"/>
                  </a:lnTo>
                  <a:lnTo>
                    <a:pt x="1641" y="10285"/>
                  </a:lnTo>
                  <a:lnTo>
                    <a:pt x="1644" y="10258"/>
                  </a:lnTo>
                  <a:lnTo>
                    <a:pt x="1616" y="10262"/>
                  </a:lnTo>
                  <a:lnTo>
                    <a:pt x="1548" y="10260"/>
                  </a:lnTo>
                  <a:lnTo>
                    <a:pt x="1531" y="10247"/>
                  </a:lnTo>
                  <a:lnTo>
                    <a:pt x="1541" y="10234"/>
                  </a:lnTo>
                  <a:lnTo>
                    <a:pt x="1586" y="10245"/>
                  </a:lnTo>
                  <a:lnTo>
                    <a:pt x="1635" y="10234"/>
                  </a:lnTo>
                  <a:lnTo>
                    <a:pt x="1642" y="10213"/>
                  </a:lnTo>
                  <a:lnTo>
                    <a:pt x="1578" y="10215"/>
                  </a:lnTo>
                  <a:lnTo>
                    <a:pt x="1545" y="10194"/>
                  </a:lnTo>
                  <a:lnTo>
                    <a:pt x="1488" y="10207"/>
                  </a:lnTo>
                  <a:lnTo>
                    <a:pt x="1452" y="10207"/>
                  </a:lnTo>
                  <a:lnTo>
                    <a:pt x="1430" y="10187"/>
                  </a:lnTo>
                  <a:lnTo>
                    <a:pt x="1441" y="10142"/>
                  </a:lnTo>
                  <a:lnTo>
                    <a:pt x="1486" y="10130"/>
                  </a:lnTo>
                  <a:lnTo>
                    <a:pt x="1518" y="10153"/>
                  </a:lnTo>
                  <a:lnTo>
                    <a:pt x="1569" y="10157"/>
                  </a:lnTo>
                  <a:lnTo>
                    <a:pt x="1597" y="10128"/>
                  </a:lnTo>
                  <a:lnTo>
                    <a:pt x="1548" y="10128"/>
                  </a:lnTo>
                  <a:lnTo>
                    <a:pt x="1511" y="10108"/>
                  </a:lnTo>
                  <a:lnTo>
                    <a:pt x="1449" y="10106"/>
                  </a:lnTo>
                  <a:lnTo>
                    <a:pt x="1454" y="10087"/>
                  </a:lnTo>
                  <a:lnTo>
                    <a:pt x="1528" y="10070"/>
                  </a:lnTo>
                  <a:lnTo>
                    <a:pt x="1556" y="10081"/>
                  </a:lnTo>
                  <a:lnTo>
                    <a:pt x="1588" y="10072"/>
                  </a:lnTo>
                  <a:lnTo>
                    <a:pt x="1578" y="10049"/>
                  </a:lnTo>
                  <a:lnTo>
                    <a:pt x="1578" y="10023"/>
                  </a:lnTo>
                  <a:lnTo>
                    <a:pt x="1607" y="9995"/>
                  </a:lnTo>
                  <a:lnTo>
                    <a:pt x="1673" y="9995"/>
                  </a:lnTo>
                  <a:lnTo>
                    <a:pt x="1718" y="10004"/>
                  </a:lnTo>
                  <a:lnTo>
                    <a:pt x="1733" y="9989"/>
                  </a:lnTo>
                  <a:lnTo>
                    <a:pt x="1652" y="9978"/>
                  </a:lnTo>
                  <a:lnTo>
                    <a:pt x="1627" y="9951"/>
                  </a:lnTo>
                  <a:lnTo>
                    <a:pt x="1603" y="9944"/>
                  </a:lnTo>
                  <a:lnTo>
                    <a:pt x="1578" y="9985"/>
                  </a:lnTo>
                  <a:lnTo>
                    <a:pt x="1531" y="10008"/>
                  </a:lnTo>
                  <a:lnTo>
                    <a:pt x="1498" y="10032"/>
                  </a:lnTo>
                  <a:lnTo>
                    <a:pt x="1481" y="10017"/>
                  </a:lnTo>
                  <a:lnTo>
                    <a:pt x="1484" y="9980"/>
                  </a:lnTo>
                  <a:lnTo>
                    <a:pt x="1477" y="9942"/>
                  </a:lnTo>
                  <a:lnTo>
                    <a:pt x="1496" y="9903"/>
                  </a:lnTo>
                  <a:lnTo>
                    <a:pt x="1562" y="9871"/>
                  </a:lnTo>
                  <a:lnTo>
                    <a:pt x="1590" y="9835"/>
                  </a:lnTo>
                  <a:lnTo>
                    <a:pt x="1708" y="9748"/>
                  </a:lnTo>
                  <a:lnTo>
                    <a:pt x="1744" y="9729"/>
                  </a:lnTo>
                  <a:lnTo>
                    <a:pt x="1765" y="9761"/>
                  </a:lnTo>
                  <a:lnTo>
                    <a:pt x="1767" y="9831"/>
                  </a:lnTo>
                  <a:lnTo>
                    <a:pt x="1795" y="9872"/>
                  </a:lnTo>
                  <a:lnTo>
                    <a:pt x="1812" y="9859"/>
                  </a:lnTo>
                  <a:lnTo>
                    <a:pt x="1795" y="9795"/>
                  </a:lnTo>
                  <a:lnTo>
                    <a:pt x="1795" y="9722"/>
                  </a:lnTo>
                  <a:lnTo>
                    <a:pt x="1844" y="9701"/>
                  </a:lnTo>
                  <a:lnTo>
                    <a:pt x="1900" y="9701"/>
                  </a:lnTo>
                  <a:lnTo>
                    <a:pt x="1855" y="9686"/>
                  </a:lnTo>
                  <a:lnTo>
                    <a:pt x="1795" y="9686"/>
                  </a:lnTo>
                  <a:lnTo>
                    <a:pt x="1759" y="9697"/>
                  </a:lnTo>
                  <a:lnTo>
                    <a:pt x="1735" y="9667"/>
                  </a:lnTo>
                  <a:lnTo>
                    <a:pt x="1748" y="9635"/>
                  </a:lnTo>
                  <a:lnTo>
                    <a:pt x="1801" y="9615"/>
                  </a:lnTo>
                  <a:lnTo>
                    <a:pt x="1853" y="9577"/>
                  </a:lnTo>
                  <a:lnTo>
                    <a:pt x="1891" y="9511"/>
                  </a:lnTo>
                  <a:lnTo>
                    <a:pt x="1880" y="9475"/>
                  </a:lnTo>
                  <a:lnTo>
                    <a:pt x="1863" y="9485"/>
                  </a:lnTo>
                  <a:lnTo>
                    <a:pt x="1850" y="9528"/>
                  </a:lnTo>
                  <a:lnTo>
                    <a:pt x="1806" y="9567"/>
                  </a:lnTo>
                  <a:lnTo>
                    <a:pt x="1754" y="9571"/>
                  </a:lnTo>
                  <a:lnTo>
                    <a:pt x="1706" y="9635"/>
                  </a:lnTo>
                  <a:lnTo>
                    <a:pt x="1633" y="9690"/>
                  </a:lnTo>
                  <a:lnTo>
                    <a:pt x="1562" y="9716"/>
                  </a:lnTo>
                  <a:lnTo>
                    <a:pt x="1526" y="9671"/>
                  </a:lnTo>
                  <a:lnTo>
                    <a:pt x="1537" y="9647"/>
                  </a:lnTo>
                  <a:lnTo>
                    <a:pt x="1578" y="9635"/>
                  </a:lnTo>
                  <a:lnTo>
                    <a:pt x="1539" y="9626"/>
                  </a:lnTo>
                  <a:lnTo>
                    <a:pt x="1465" y="9652"/>
                  </a:lnTo>
                  <a:lnTo>
                    <a:pt x="1441" y="9628"/>
                  </a:lnTo>
                  <a:lnTo>
                    <a:pt x="1450" y="9605"/>
                  </a:lnTo>
                  <a:lnTo>
                    <a:pt x="1514" y="9562"/>
                  </a:lnTo>
                  <a:lnTo>
                    <a:pt x="1558" y="9541"/>
                  </a:lnTo>
                  <a:lnTo>
                    <a:pt x="1599" y="9549"/>
                  </a:lnTo>
                  <a:lnTo>
                    <a:pt x="1616" y="9528"/>
                  </a:lnTo>
                  <a:lnTo>
                    <a:pt x="1618" y="9503"/>
                  </a:lnTo>
                  <a:lnTo>
                    <a:pt x="1590" y="9483"/>
                  </a:lnTo>
                  <a:lnTo>
                    <a:pt x="1597" y="9462"/>
                  </a:lnTo>
                  <a:lnTo>
                    <a:pt x="1622" y="9439"/>
                  </a:lnTo>
                  <a:lnTo>
                    <a:pt x="1601" y="9419"/>
                  </a:lnTo>
                  <a:lnTo>
                    <a:pt x="1562" y="9441"/>
                  </a:lnTo>
                  <a:lnTo>
                    <a:pt x="1537" y="9441"/>
                  </a:lnTo>
                  <a:lnTo>
                    <a:pt x="1518" y="9400"/>
                  </a:lnTo>
                  <a:lnTo>
                    <a:pt x="1511" y="9293"/>
                  </a:lnTo>
                  <a:lnTo>
                    <a:pt x="1486" y="9257"/>
                  </a:lnTo>
                  <a:lnTo>
                    <a:pt x="1482" y="9215"/>
                  </a:lnTo>
                  <a:lnTo>
                    <a:pt x="1501" y="9180"/>
                  </a:lnTo>
                  <a:lnTo>
                    <a:pt x="1567" y="9185"/>
                  </a:lnTo>
                  <a:lnTo>
                    <a:pt x="1614" y="9206"/>
                  </a:lnTo>
                  <a:lnTo>
                    <a:pt x="1678" y="9204"/>
                  </a:lnTo>
                  <a:lnTo>
                    <a:pt x="1735" y="9230"/>
                  </a:lnTo>
                  <a:lnTo>
                    <a:pt x="1716" y="9204"/>
                  </a:lnTo>
                  <a:lnTo>
                    <a:pt x="1674" y="9191"/>
                  </a:lnTo>
                  <a:lnTo>
                    <a:pt x="1626" y="9191"/>
                  </a:lnTo>
                  <a:lnTo>
                    <a:pt x="1590" y="9153"/>
                  </a:lnTo>
                  <a:lnTo>
                    <a:pt x="1548" y="9119"/>
                  </a:lnTo>
                  <a:lnTo>
                    <a:pt x="1546" y="9095"/>
                  </a:lnTo>
                  <a:lnTo>
                    <a:pt x="1578" y="9044"/>
                  </a:lnTo>
                  <a:lnTo>
                    <a:pt x="1605" y="9033"/>
                  </a:lnTo>
                  <a:lnTo>
                    <a:pt x="1629" y="8986"/>
                  </a:lnTo>
                  <a:lnTo>
                    <a:pt x="1626" y="8931"/>
                  </a:lnTo>
                  <a:lnTo>
                    <a:pt x="1605" y="8937"/>
                  </a:lnTo>
                  <a:lnTo>
                    <a:pt x="1560" y="8993"/>
                  </a:lnTo>
                  <a:lnTo>
                    <a:pt x="1514" y="9025"/>
                  </a:lnTo>
                  <a:lnTo>
                    <a:pt x="1437" y="9048"/>
                  </a:lnTo>
                  <a:lnTo>
                    <a:pt x="1398" y="9089"/>
                  </a:lnTo>
                  <a:lnTo>
                    <a:pt x="1388" y="9129"/>
                  </a:lnTo>
                  <a:lnTo>
                    <a:pt x="1358" y="9121"/>
                  </a:lnTo>
                  <a:lnTo>
                    <a:pt x="1321" y="9048"/>
                  </a:lnTo>
                  <a:lnTo>
                    <a:pt x="1298" y="8971"/>
                  </a:lnTo>
                  <a:lnTo>
                    <a:pt x="1309" y="8839"/>
                  </a:lnTo>
                  <a:lnTo>
                    <a:pt x="1328" y="8756"/>
                  </a:lnTo>
                  <a:lnTo>
                    <a:pt x="1321" y="8722"/>
                  </a:lnTo>
                  <a:lnTo>
                    <a:pt x="1277" y="8717"/>
                  </a:lnTo>
                  <a:lnTo>
                    <a:pt x="1275" y="8643"/>
                  </a:lnTo>
                  <a:lnTo>
                    <a:pt x="1311" y="8619"/>
                  </a:lnTo>
                  <a:lnTo>
                    <a:pt x="1336" y="8641"/>
                  </a:lnTo>
                  <a:lnTo>
                    <a:pt x="1364" y="8653"/>
                  </a:lnTo>
                  <a:lnTo>
                    <a:pt x="1353" y="8600"/>
                  </a:lnTo>
                  <a:lnTo>
                    <a:pt x="1403" y="8558"/>
                  </a:lnTo>
                  <a:lnTo>
                    <a:pt x="1430" y="8489"/>
                  </a:lnTo>
                  <a:lnTo>
                    <a:pt x="1469" y="8479"/>
                  </a:lnTo>
                  <a:lnTo>
                    <a:pt x="1526" y="8489"/>
                  </a:lnTo>
                  <a:lnTo>
                    <a:pt x="1554" y="8466"/>
                  </a:lnTo>
                  <a:lnTo>
                    <a:pt x="1520" y="8462"/>
                  </a:lnTo>
                  <a:lnTo>
                    <a:pt x="1514" y="8446"/>
                  </a:lnTo>
                  <a:lnTo>
                    <a:pt x="1586" y="8365"/>
                  </a:lnTo>
                  <a:lnTo>
                    <a:pt x="1612" y="8319"/>
                  </a:lnTo>
                  <a:lnTo>
                    <a:pt x="1684" y="8280"/>
                  </a:lnTo>
                  <a:lnTo>
                    <a:pt x="1690" y="8255"/>
                  </a:lnTo>
                  <a:lnTo>
                    <a:pt x="1656" y="8248"/>
                  </a:lnTo>
                  <a:lnTo>
                    <a:pt x="1646" y="8222"/>
                  </a:lnTo>
                  <a:lnTo>
                    <a:pt x="1584" y="8274"/>
                  </a:lnTo>
                  <a:lnTo>
                    <a:pt x="1575" y="8329"/>
                  </a:lnTo>
                  <a:lnTo>
                    <a:pt x="1488" y="8427"/>
                  </a:lnTo>
                  <a:lnTo>
                    <a:pt x="1471" y="8427"/>
                  </a:lnTo>
                  <a:lnTo>
                    <a:pt x="1477" y="8391"/>
                  </a:lnTo>
                  <a:lnTo>
                    <a:pt x="1531" y="8319"/>
                  </a:lnTo>
                  <a:lnTo>
                    <a:pt x="1541" y="8235"/>
                  </a:lnTo>
                  <a:lnTo>
                    <a:pt x="1607" y="8109"/>
                  </a:lnTo>
                  <a:lnTo>
                    <a:pt x="1631" y="8052"/>
                  </a:lnTo>
                  <a:lnTo>
                    <a:pt x="1618" y="8046"/>
                  </a:lnTo>
                  <a:lnTo>
                    <a:pt x="1620" y="8030"/>
                  </a:lnTo>
                  <a:lnTo>
                    <a:pt x="1620" y="7990"/>
                  </a:lnTo>
                  <a:lnTo>
                    <a:pt x="1639" y="7981"/>
                  </a:lnTo>
                  <a:lnTo>
                    <a:pt x="1637" y="7958"/>
                  </a:lnTo>
                  <a:lnTo>
                    <a:pt x="1648" y="7937"/>
                  </a:lnTo>
                  <a:lnTo>
                    <a:pt x="1637" y="7909"/>
                  </a:lnTo>
                  <a:lnTo>
                    <a:pt x="1609" y="7896"/>
                  </a:lnTo>
                  <a:lnTo>
                    <a:pt x="1607" y="7845"/>
                  </a:lnTo>
                  <a:lnTo>
                    <a:pt x="1580" y="7794"/>
                  </a:lnTo>
                  <a:lnTo>
                    <a:pt x="1526" y="7757"/>
                  </a:lnTo>
                  <a:lnTo>
                    <a:pt x="1492" y="7730"/>
                  </a:lnTo>
                  <a:lnTo>
                    <a:pt x="1481" y="7696"/>
                  </a:lnTo>
                  <a:lnTo>
                    <a:pt x="1432" y="7630"/>
                  </a:lnTo>
                  <a:lnTo>
                    <a:pt x="1396" y="7617"/>
                  </a:lnTo>
                  <a:lnTo>
                    <a:pt x="1353" y="7615"/>
                  </a:lnTo>
                  <a:lnTo>
                    <a:pt x="1353" y="7597"/>
                  </a:lnTo>
                  <a:lnTo>
                    <a:pt x="1369" y="7572"/>
                  </a:lnTo>
                  <a:lnTo>
                    <a:pt x="1362" y="7534"/>
                  </a:lnTo>
                  <a:lnTo>
                    <a:pt x="1339" y="7514"/>
                  </a:lnTo>
                  <a:lnTo>
                    <a:pt x="1328" y="7484"/>
                  </a:lnTo>
                  <a:lnTo>
                    <a:pt x="1356" y="7457"/>
                  </a:lnTo>
                  <a:lnTo>
                    <a:pt x="1375" y="7452"/>
                  </a:lnTo>
                  <a:lnTo>
                    <a:pt x="1368" y="7429"/>
                  </a:lnTo>
                  <a:lnTo>
                    <a:pt x="1337" y="7410"/>
                  </a:lnTo>
                  <a:lnTo>
                    <a:pt x="1311" y="7408"/>
                  </a:lnTo>
                  <a:lnTo>
                    <a:pt x="1311" y="7378"/>
                  </a:lnTo>
                  <a:lnTo>
                    <a:pt x="1353" y="7350"/>
                  </a:lnTo>
                  <a:lnTo>
                    <a:pt x="1343" y="7162"/>
                  </a:lnTo>
                  <a:lnTo>
                    <a:pt x="1345" y="6979"/>
                  </a:lnTo>
                  <a:lnTo>
                    <a:pt x="1364" y="6830"/>
                  </a:lnTo>
                  <a:lnTo>
                    <a:pt x="1349" y="6785"/>
                  </a:lnTo>
                  <a:lnTo>
                    <a:pt x="1343" y="6740"/>
                  </a:lnTo>
                  <a:lnTo>
                    <a:pt x="1368" y="6691"/>
                  </a:lnTo>
                  <a:lnTo>
                    <a:pt x="1360" y="6644"/>
                  </a:lnTo>
                  <a:lnTo>
                    <a:pt x="1336" y="6605"/>
                  </a:lnTo>
                  <a:lnTo>
                    <a:pt x="1326" y="6510"/>
                  </a:lnTo>
                  <a:lnTo>
                    <a:pt x="1270" y="6446"/>
                  </a:lnTo>
                  <a:lnTo>
                    <a:pt x="1251" y="6350"/>
                  </a:lnTo>
                  <a:lnTo>
                    <a:pt x="1264" y="6307"/>
                  </a:lnTo>
                  <a:lnTo>
                    <a:pt x="1209" y="6158"/>
                  </a:lnTo>
                  <a:lnTo>
                    <a:pt x="1221" y="6123"/>
                  </a:lnTo>
                  <a:lnTo>
                    <a:pt x="1260" y="6053"/>
                  </a:lnTo>
                  <a:lnTo>
                    <a:pt x="1247" y="6015"/>
                  </a:lnTo>
                  <a:lnTo>
                    <a:pt x="1245" y="5966"/>
                  </a:lnTo>
                  <a:lnTo>
                    <a:pt x="1191" y="5923"/>
                  </a:lnTo>
                  <a:lnTo>
                    <a:pt x="1113" y="5929"/>
                  </a:lnTo>
                  <a:lnTo>
                    <a:pt x="1025" y="5955"/>
                  </a:lnTo>
                  <a:lnTo>
                    <a:pt x="1004" y="5968"/>
                  </a:lnTo>
                  <a:lnTo>
                    <a:pt x="910" y="5998"/>
                  </a:lnTo>
                  <a:lnTo>
                    <a:pt x="854" y="6055"/>
                  </a:lnTo>
                  <a:lnTo>
                    <a:pt x="780" y="6164"/>
                  </a:lnTo>
                  <a:lnTo>
                    <a:pt x="720" y="6196"/>
                  </a:lnTo>
                  <a:lnTo>
                    <a:pt x="633" y="6207"/>
                  </a:lnTo>
                  <a:lnTo>
                    <a:pt x="536" y="6224"/>
                  </a:lnTo>
                  <a:lnTo>
                    <a:pt x="517" y="6228"/>
                  </a:lnTo>
                  <a:lnTo>
                    <a:pt x="519" y="6187"/>
                  </a:lnTo>
                  <a:lnTo>
                    <a:pt x="566" y="6119"/>
                  </a:lnTo>
                  <a:lnTo>
                    <a:pt x="539" y="6051"/>
                  </a:lnTo>
                  <a:lnTo>
                    <a:pt x="464" y="5756"/>
                  </a:lnTo>
                  <a:lnTo>
                    <a:pt x="419" y="5622"/>
                  </a:lnTo>
                  <a:lnTo>
                    <a:pt x="398" y="5560"/>
                  </a:lnTo>
                  <a:lnTo>
                    <a:pt x="451" y="5447"/>
                  </a:lnTo>
                  <a:lnTo>
                    <a:pt x="323" y="5430"/>
                  </a:lnTo>
                  <a:lnTo>
                    <a:pt x="225" y="5483"/>
                  </a:lnTo>
                  <a:lnTo>
                    <a:pt x="170" y="5454"/>
                  </a:lnTo>
                  <a:lnTo>
                    <a:pt x="1" y="5452"/>
                  </a:lnTo>
                  <a:lnTo>
                    <a:pt x="2990" y="1"/>
                  </a:lnTo>
                  <a:lnTo>
                    <a:pt x="3003" y="33"/>
                  </a:lnTo>
                  <a:lnTo>
                    <a:pt x="3034" y="33"/>
                  </a:lnTo>
                  <a:lnTo>
                    <a:pt x="3179" y="140"/>
                  </a:lnTo>
                  <a:lnTo>
                    <a:pt x="3222" y="142"/>
                  </a:lnTo>
                  <a:lnTo>
                    <a:pt x="3269" y="182"/>
                  </a:lnTo>
                  <a:lnTo>
                    <a:pt x="3288" y="219"/>
                  </a:lnTo>
                  <a:lnTo>
                    <a:pt x="3308" y="217"/>
                  </a:lnTo>
                  <a:lnTo>
                    <a:pt x="3357" y="257"/>
                  </a:lnTo>
                  <a:lnTo>
                    <a:pt x="3357" y="302"/>
                  </a:lnTo>
                  <a:lnTo>
                    <a:pt x="3416" y="362"/>
                  </a:lnTo>
                  <a:lnTo>
                    <a:pt x="3404" y="392"/>
                  </a:lnTo>
                  <a:lnTo>
                    <a:pt x="3412" y="409"/>
                  </a:lnTo>
                  <a:lnTo>
                    <a:pt x="3387" y="466"/>
                  </a:lnTo>
                  <a:lnTo>
                    <a:pt x="3408" y="520"/>
                  </a:lnTo>
                  <a:lnTo>
                    <a:pt x="3433" y="532"/>
                  </a:lnTo>
                  <a:lnTo>
                    <a:pt x="3451" y="507"/>
                  </a:lnTo>
                  <a:lnTo>
                    <a:pt x="3467" y="517"/>
                  </a:lnTo>
                  <a:lnTo>
                    <a:pt x="3468" y="598"/>
                  </a:lnTo>
                  <a:lnTo>
                    <a:pt x="3485" y="673"/>
                  </a:lnTo>
                  <a:lnTo>
                    <a:pt x="3572" y="761"/>
                  </a:lnTo>
                  <a:lnTo>
                    <a:pt x="3617" y="797"/>
                  </a:lnTo>
                  <a:lnTo>
                    <a:pt x="3636" y="782"/>
                  </a:lnTo>
                  <a:lnTo>
                    <a:pt x="3668" y="803"/>
                  </a:lnTo>
                  <a:lnTo>
                    <a:pt x="3675" y="846"/>
                  </a:lnTo>
                  <a:lnTo>
                    <a:pt x="3709" y="863"/>
                  </a:lnTo>
                  <a:lnTo>
                    <a:pt x="3723" y="859"/>
                  </a:lnTo>
                  <a:lnTo>
                    <a:pt x="3775" y="937"/>
                  </a:lnTo>
                  <a:lnTo>
                    <a:pt x="3781" y="1004"/>
                  </a:lnTo>
                  <a:lnTo>
                    <a:pt x="3811" y="1017"/>
                  </a:lnTo>
                  <a:lnTo>
                    <a:pt x="3834" y="1057"/>
                  </a:lnTo>
                  <a:lnTo>
                    <a:pt x="3871" y="1059"/>
                  </a:lnTo>
                  <a:lnTo>
                    <a:pt x="3928" y="1138"/>
                  </a:lnTo>
                  <a:lnTo>
                    <a:pt x="3928" y="1172"/>
                  </a:lnTo>
                  <a:lnTo>
                    <a:pt x="3954" y="1183"/>
                  </a:lnTo>
                  <a:lnTo>
                    <a:pt x="3945" y="1223"/>
                  </a:lnTo>
                  <a:lnTo>
                    <a:pt x="3896" y="1283"/>
                  </a:lnTo>
                  <a:lnTo>
                    <a:pt x="3864" y="1330"/>
                  </a:lnTo>
                  <a:lnTo>
                    <a:pt x="3971" y="1236"/>
                  </a:lnTo>
                  <a:lnTo>
                    <a:pt x="4011" y="1215"/>
                  </a:lnTo>
                  <a:lnTo>
                    <a:pt x="4035" y="1225"/>
                  </a:lnTo>
                  <a:lnTo>
                    <a:pt x="4048" y="1157"/>
                  </a:lnTo>
                  <a:lnTo>
                    <a:pt x="4039" y="1014"/>
                  </a:lnTo>
                  <a:lnTo>
                    <a:pt x="4044" y="929"/>
                  </a:lnTo>
                  <a:lnTo>
                    <a:pt x="4071" y="882"/>
                  </a:lnTo>
                  <a:lnTo>
                    <a:pt x="4157" y="854"/>
                  </a:lnTo>
                  <a:lnTo>
                    <a:pt x="4223" y="816"/>
                  </a:lnTo>
                  <a:lnTo>
                    <a:pt x="4265" y="778"/>
                  </a:lnTo>
                  <a:lnTo>
                    <a:pt x="4314" y="765"/>
                  </a:lnTo>
                  <a:lnTo>
                    <a:pt x="4338" y="733"/>
                  </a:lnTo>
                  <a:lnTo>
                    <a:pt x="4372" y="728"/>
                  </a:lnTo>
                  <a:lnTo>
                    <a:pt x="4410" y="709"/>
                  </a:lnTo>
                  <a:lnTo>
                    <a:pt x="4470" y="709"/>
                  </a:lnTo>
                  <a:lnTo>
                    <a:pt x="4483" y="716"/>
                  </a:lnTo>
                  <a:lnTo>
                    <a:pt x="4534" y="716"/>
                  </a:lnTo>
                  <a:lnTo>
                    <a:pt x="4556" y="735"/>
                  </a:lnTo>
                  <a:lnTo>
                    <a:pt x="4622" y="662"/>
                  </a:lnTo>
                  <a:lnTo>
                    <a:pt x="4645" y="605"/>
                  </a:lnTo>
                  <a:lnTo>
                    <a:pt x="4679" y="600"/>
                  </a:lnTo>
                  <a:lnTo>
                    <a:pt x="4724" y="611"/>
                  </a:lnTo>
                  <a:lnTo>
                    <a:pt x="4752" y="594"/>
                  </a:lnTo>
                  <a:lnTo>
                    <a:pt x="4745" y="573"/>
                  </a:lnTo>
                  <a:lnTo>
                    <a:pt x="4782" y="571"/>
                  </a:lnTo>
                  <a:lnTo>
                    <a:pt x="4805" y="600"/>
                  </a:lnTo>
                  <a:lnTo>
                    <a:pt x="4952" y="586"/>
                  </a:lnTo>
                  <a:lnTo>
                    <a:pt x="5074" y="547"/>
                  </a:lnTo>
                  <a:lnTo>
                    <a:pt x="5117" y="517"/>
                  </a:lnTo>
                  <a:lnTo>
                    <a:pt x="5142" y="515"/>
                  </a:lnTo>
                  <a:lnTo>
                    <a:pt x="5168" y="556"/>
                  </a:lnTo>
                  <a:lnTo>
                    <a:pt x="5202" y="537"/>
                  </a:lnTo>
                  <a:lnTo>
                    <a:pt x="5221" y="485"/>
                  </a:lnTo>
                  <a:lnTo>
                    <a:pt x="5306" y="449"/>
                  </a:lnTo>
                  <a:lnTo>
                    <a:pt x="5360" y="449"/>
                  </a:lnTo>
                  <a:lnTo>
                    <a:pt x="5373" y="468"/>
                  </a:lnTo>
                  <a:lnTo>
                    <a:pt x="5400" y="468"/>
                  </a:lnTo>
                  <a:lnTo>
                    <a:pt x="5413" y="496"/>
                  </a:lnTo>
                  <a:lnTo>
                    <a:pt x="5456" y="487"/>
                  </a:lnTo>
                  <a:lnTo>
                    <a:pt x="5458" y="453"/>
                  </a:lnTo>
                  <a:lnTo>
                    <a:pt x="5475" y="426"/>
                  </a:lnTo>
                  <a:lnTo>
                    <a:pt x="5513" y="449"/>
                  </a:lnTo>
                  <a:lnTo>
                    <a:pt x="5513" y="496"/>
                  </a:lnTo>
                  <a:lnTo>
                    <a:pt x="5537" y="520"/>
                  </a:lnTo>
                  <a:lnTo>
                    <a:pt x="5518" y="545"/>
                  </a:lnTo>
                  <a:lnTo>
                    <a:pt x="5494" y="545"/>
                  </a:lnTo>
                  <a:lnTo>
                    <a:pt x="5481" y="594"/>
                  </a:lnTo>
                  <a:lnTo>
                    <a:pt x="5366" y="624"/>
                  </a:lnTo>
                  <a:lnTo>
                    <a:pt x="5264" y="654"/>
                  </a:lnTo>
                  <a:lnTo>
                    <a:pt x="5232" y="699"/>
                  </a:lnTo>
                  <a:lnTo>
                    <a:pt x="5170" y="716"/>
                  </a:lnTo>
                  <a:lnTo>
                    <a:pt x="5129" y="711"/>
                  </a:lnTo>
                  <a:lnTo>
                    <a:pt x="5091" y="739"/>
                  </a:lnTo>
                  <a:lnTo>
                    <a:pt x="5067" y="739"/>
                  </a:lnTo>
                  <a:lnTo>
                    <a:pt x="5048" y="703"/>
                  </a:lnTo>
                  <a:lnTo>
                    <a:pt x="4967" y="741"/>
                  </a:lnTo>
                  <a:lnTo>
                    <a:pt x="4890" y="737"/>
                  </a:lnTo>
                  <a:lnTo>
                    <a:pt x="4875" y="756"/>
                  </a:lnTo>
                  <a:lnTo>
                    <a:pt x="4784" y="748"/>
                  </a:lnTo>
                  <a:lnTo>
                    <a:pt x="4728" y="769"/>
                  </a:lnTo>
                  <a:lnTo>
                    <a:pt x="4688" y="829"/>
                  </a:lnTo>
                  <a:lnTo>
                    <a:pt x="4570" y="882"/>
                  </a:lnTo>
                  <a:lnTo>
                    <a:pt x="4562" y="859"/>
                  </a:lnTo>
                  <a:lnTo>
                    <a:pt x="4500" y="903"/>
                  </a:lnTo>
                  <a:lnTo>
                    <a:pt x="4492" y="940"/>
                  </a:lnTo>
                  <a:lnTo>
                    <a:pt x="4453" y="959"/>
                  </a:lnTo>
                  <a:lnTo>
                    <a:pt x="4427" y="933"/>
                  </a:lnTo>
                  <a:lnTo>
                    <a:pt x="4378" y="974"/>
                  </a:lnTo>
                  <a:lnTo>
                    <a:pt x="4348" y="1025"/>
                  </a:lnTo>
                  <a:lnTo>
                    <a:pt x="4312" y="1027"/>
                  </a:lnTo>
                  <a:lnTo>
                    <a:pt x="4285" y="1068"/>
                  </a:lnTo>
                  <a:lnTo>
                    <a:pt x="4331" y="1127"/>
                  </a:lnTo>
                  <a:lnTo>
                    <a:pt x="4380" y="1153"/>
                  </a:lnTo>
                  <a:lnTo>
                    <a:pt x="4329" y="1093"/>
                  </a:lnTo>
                  <a:lnTo>
                    <a:pt x="4336" y="1074"/>
                  </a:lnTo>
                  <a:lnTo>
                    <a:pt x="4385" y="1089"/>
                  </a:lnTo>
                  <a:lnTo>
                    <a:pt x="4412" y="1070"/>
                  </a:lnTo>
                  <a:lnTo>
                    <a:pt x="4455" y="1085"/>
                  </a:lnTo>
                  <a:lnTo>
                    <a:pt x="4436" y="1040"/>
                  </a:lnTo>
                  <a:lnTo>
                    <a:pt x="4500" y="974"/>
                  </a:lnTo>
                  <a:lnTo>
                    <a:pt x="4585" y="952"/>
                  </a:lnTo>
                  <a:lnTo>
                    <a:pt x="4634" y="952"/>
                  </a:lnTo>
                  <a:lnTo>
                    <a:pt x="4767" y="867"/>
                  </a:lnTo>
                  <a:lnTo>
                    <a:pt x="4779" y="825"/>
                  </a:lnTo>
                  <a:lnTo>
                    <a:pt x="4820" y="814"/>
                  </a:lnTo>
                  <a:lnTo>
                    <a:pt x="4854" y="852"/>
                  </a:lnTo>
                  <a:lnTo>
                    <a:pt x="4888" y="825"/>
                  </a:lnTo>
                  <a:lnTo>
                    <a:pt x="4924" y="818"/>
                  </a:lnTo>
                  <a:lnTo>
                    <a:pt x="4931" y="841"/>
                  </a:lnTo>
                  <a:lnTo>
                    <a:pt x="5010" y="788"/>
                  </a:lnTo>
                  <a:lnTo>
                    <a:pt x="5029" y="818"/>
                  </a:lnTo>
                  <a:lnTo>
                    <a:pt x="4965" y="899"/>
                  </a:lnTo>
                  <a:lnTo>
                    <a:pt x="4972" y="940"/>
                  </a:lnTo>
                  <a:lnTo>
                    <a:pt x="5029" y="852"/>
                  </a:lnTo>
                  <a:lnTo>
                    <a:pt x="5110" y="833"/>
                  </a:lnTo>
                  <a:lnTo>
                    <a:pt x="5259" y="720"/>
                  </a:lnTo>
                  <a:lnTo>
                    <a:pt x="5338" y="720"/>
                  </a:lnTo>
                  <a:lnTo>
                    <a:pt x="5398" y="684"/>
                  </a:lnTo>
                  <a:lnTo>
                    <a:pt x="5490" y="681"/>
                  </a:lnTo>
                  <a:lnTo>
                    <a:pt x="5535" y="654"/>
                  </a:lnTo>
                  <a:lnTo>
                    <a:pt x="5579" y="654"/>
                  </a:lnTo>
                  <a:lnTo>
                    <a:pt x="5565" y="705"/>
                  </a:lnTo>
                  <a:lnTo>
                    <a:pt x="5498" y="728"/>
                  </a:lnTo>
                  <a:lnTo>
                    <a:pt x="5498" y="769"/>
                  </a:lnTo>
                  <a:lnTo>
                    <a:pt x="5539" y="799"/>
                  </a:lnTo>
                  <a:lnTo>
                    <a:pt x="5601" y="728"/>
                  </a:lnTo>
                  <a:lnTo>
                    <a:pt x="5722" y="673"/>
                  </a:lnTo>
                  <a:lnTo>
                    <a:pt x="5746" y="677"/>
                  </a:lnTo>
                  <a:lnTo>
                    <a:pt x="5742" y="643"/>
                  </a:lnTo>
                  <a:lnTo>
                    <a:pt x="5791" y="605"/>
                  </a:lnTo>
                  <a:lnTo>
                    <a:pt x="5833" y="624"/>
                  </a:lnTo>
                  <a:lnTo>
                    <a:pt x="5837" y="583"/>
                  </a:lnTo>
                  <a:lnTo>
                    <a:pt x="5852" y="552"/>
                  </a:lnTo>
                  <a:lnTo>
                    <a:pt x="5885" y="586"/>
                  </a:lnTo>
                  <a:lnTo>
                    <a:pt x="5925" y="598"/>
                  </a:lnTo>
                  <a:lnTo>
                    <a:pt x="5936" y="520"/>
                  </a:lnTo>
                  <a:lnTo>
                    <a:pt x="5914" y="464"/>
                  </a:lnTo>
                  <a:lnTo>
                    <a:pt x="5940" y="434"/>
                  </a:lnTo>
                  <a:lnTo>
                    <a:pt x="5910" y="400"/>
                  </a:lnTo>
                  <a:lnTo>
                    <a:pt x="5955" y="334"/>
                  </a:lnTo>
                  <a:lnTo>
                    <a:pt x="6030" y="304"/>
                  </a:lnTo>
                  <a:lnTo>
                    <a:pt x="6030" y="372"/>
                  </a:lnTo>
                  <a:lnTo>
                    <a:pt x="6045" y="568"/>
                  </a:lnTo>
                  <a:lnTo>
                    <a:pt x="6015" y="624"/>
                  </a:lnTo>
                  <a:lnTo>
                    <a:pt x="6023" y="784"/>
                  </a:lnTo>
                  <a:lnTo>
                    <a:pt x="5978" y="876"/>
                  </a:lnTo>
                  <a:lnTo>
                    <a:pt x="5974" y="1108"/>
                  </a:lnTo>
                  <a:lnTo>
                    <a:pt x="5997" y="1172"/>
                  </a:lnTo>
                  <a:lnTo>
                    <a:pt x="6053" y="1191"/>
                  </a:lnTo>
                  <a:lnTo>
                    <a:pt x="6085" y="1264"/>
                  </a:lnTo>
                  <a:lnTo>
                    <a:pt x="6168" y="1219"/>
                  </a:lnTo>
                  <a:lnTo>
                    <a:pt x="6141" y="1183"/>
                  </a:lnTo>
                  <a:lnTo>
                    <a:pt x="6093" y="1183"/>
                  </a:lnTo>
                  <a:lnTo>
                    <a:pt x="6077" y="1149"/>
                  </a:lnTo>
                  <a:lnTo>
                    <a:pt x="6126" y="1119"/>
                  </a:lnTo>
                  <a:lnTo>
                    <a:pt x="6175" y="1138"/>
                  </a:lnTo>
                  <a:lnTo>
                    <a:pt x="6190" y="1081"/>
                  </a:lnTo>
                  <a:lnTo>
                    <a:pt x="6160" y="1070"/>
                  </a:lnTo>
                  <a:lnTo>
                    <a:pt x="6213" y="1027"/>
                  </a:lnTo>
                  <a:lnTo>
                    <a:pt x="6279" y="1029"/>
                  </a:lnTo>
                  <a:lnTo>
                    <a:pt x="6286" y="1070"/>
                  </a:lnTo>
                  <a:lnTo>
                    <a:pt x="6328" y="1033"/>
                  </a:lnTo>
                  <a:lnTo>
                    <a:pt x="6275" y="937"/>
                  </a:lnTo>
                  <a:lnTo>
                    <a:pt x="6324" y="944"/>
                  </a:lnTo>
                  <a:lnTo>
                    <a:pt x="6420" y="884"/>
                  </a:lnTo>
                  <a:lnTo>
                    <a:pt x="6420" y="844"/>
                  </a:lnTo>
                  <a:lnTo>
                    <a:pt x="6480" y="829"/>
                  </a:lnTo>
                  <a:lnTo>
                    <a:pt x="6492" y="889"/>
                  </a:lnTo>
                  <a:lnTo>
                    <a:pt x="6490" y="925"/>
                  </a:lnTo>
                  <a:lnTo>
                    <a:pt x="6441" y="972"/>
                  </a:lnTo>
                  <a:lnTo>
                    <a:pt x="6448" y="1001"/>
                  </a:lnTo>
                  <a:lnTo>
                    <a:pt x="6397" y="1042"/>
                  </a:lnTo>
                  <a:lnTo>
                    <a:pt x="6392" y="1072"/>
                  </a:lnTo>
                  <a:lnTo>
                    <a:pt x="6411" y="1093"/>
                  </a:lnTo>
                  <a:lnTo>
                    <a:pt x="6448" y="1081"/>
                  </a:lnTo>
                  <a:lnTo>
                    <a:pt x="6461" y="1110"/>
                  </a:lnTo>
                  <a:lnTo>
                    <a:pt x="6450" y="1130"/>
                  </a:lnTo>
                  <a:lnTo>
                    <a:pt x="6411" y="1149"/>
                  </a:lnTo>
                  <a:lnTo>
                    <a:pt x="6365" y="1196"/>
                  </a:lnTo>
                  <a:lnTo>
                    <a:pt x="6333" y="1191"/>
                  </a:lnTo>
                  <a:lnTo>
                    <a:pt x="6317" y="1215"/>
                  </a:lnTo>
                  <a:lnTo>
                    <a:pt x="6279" y="1264"/>
                  </a:lnTo>
                  <a:lnTo>
                    <a:pt x="6309" y="1294"/>
                  </a:lnTo>
                  <a:lnTo>
                    <a:pt x="6384" y="1305"/>
                  </a:lnTo>
                  <a:lnTo>
                    <a:pt x="6424" y="1336"/>
                  </a:lnTo>
                  <a:lnTo>
                    <a:pt x="6473" y="1332"/>
                  </a:lnTo>
                  <a:lnTo>
                    <a:pt x="6518" y="1290"/>
                  </a:lnTo>
                  <a:lnTo>
                    <a:pt x="6569" y="1279"/>
                  </a:lnTo>
                  <a:lnTo>
                    <a:pt x="6621" y="1187"/>
                  </a:lnTo>
                  <a:lnTo>
                    <a:pt x="6682" y="1127"/>
                  </a:lnTo>
                  <a:lnTo>
                    <a:pt x="6736" y="1108"/>
                  </a:lnTo>
                  <a:lnTo>
                    <a:pt x="6770" y="1138"/>
                  </a:lnTo>
                  <a:lnTo>
                    <a:pt x="6823" y="1145"/>
                  </a:lnTo>
                  <a:lnTo>
                    <a:pt x="6864" y="1179"/>
                  </a:lnTo>
                  <a:lnTo>
                    <a:pt x="6908" y="1183"/>
                  </a:lnTo>
                  <a:lnTo>
                    <a:pt x="6972" y="1230"/>
                  </a:lnTo>
                  <a:lnTo>
                    <a:pt x="7017" y="1230"/>
                  </a:lnTo>
                  <a:lnTo>
                    <a:pt x="7017" y="1279"/>
                  </a:lnTo>
                  <a:lnTo>
                    <a:pt x="7060" y="1401"/>
                  </a:lnTo>
                  <a:lnTo>
                    <a:pt x="7060" y="1469"/>
                  </a:lnTo>
                  <a:lnTo>
                    <a:pt x="7120" y="1558"/>
                  </a:lnTo>
                  <a:lnTo>
                    <a:pt x="7329" y="1689"/>
                  </a:lnTo>
                  <a:lnTo>
                    <a:pt x="7344" y="1737"/>
                  </a:lnTo>
                  <a:lnTo>
                    <a:pt x="7416" y="1770"/>
                  </a:lnTo>
                  <a:lnTo>
                    <a:pt x="7491" y="1853"/>
                  </a:lnTo>
                  <a:lnTo>
                    <a:pt x="7518" y="1853"/>
                  </a:lnTo>
                  <a:lnTo>
                    <a:pt x="7568" y="1889"/>
                  </a:lnTo>
                  <a:lnTo>
                    <a:pt x="7587" y="1932"/>
                  </a:lnTo>
                  <a:lnTo>
                    <a:pt x="7619" y="1953"/>
                  </a:lnTo>
                  <a:lnTo>
                    <a:pt x="7646" y="1929"/>
                  </a:lnTo>
                  <a:lnTo>
                    <a:pt x="7662" y="1961"/>
                  </a:lnTo>
                  <a:lnTo>
                    <a:pt x="7738" y="2011"/>
                  </a:lnTo>
                  <a:lnTo>
                    <a:pt x="7781" y="2011"/>
                  </a:lnTo>
                  <a:lnTo>
                    <a:pt x="7781" y="2060"/>
                  </a:lnTo>
                  <a:lnTo>
                    <a:pt x="7817" y="2107"/>
                  </a:lnTo>
                  <a:lnTo>
                    <a:pt x="7836" y="2060"/>
                  </a:lnTo>
                  <a:lnTo>
                    <a:pt x="7813" y="2030"/>
                  </a:lnTo>
                  <a:lnTo>
                    <a:pt x="7824" y="2002"/>
                  </a:lnTo>
                  <a:lnTo>
                    <a:pt x="7777" y="1962"/>
                  </a:lnTo>
                  <a:lnTo>
                    <a:pt x="7777" y="1934"/>
                  </a:lnTo>
                  <a:lnTo>
                    <a:pt x="7851" y="1974"/>
                  </a:lnTo>
                  <a:lnTo>
                    <a:pt x="7868" y="2013"/>
                  </a:lnTo>
                  <a:lnTo>
                    <a:pt x="7890" y="2011"/>
                  </a:lnTo>
                  <a:lnTo>
                    <a:pt x="7905" y="1972"/>
                  </a:lnTo>
                  <a:lnTo>
                    <a:pt x="7926" y="1966"/>
                  </a:lnTo>
                  <a:lnTo>
                    <a:pt x="7996" y="2034"/>
                  </a:lnTo>
                  <a:lnTo>
                    <a:pt x="8005" y="2070"/>
                  </a:lnTo>
                  <a:lnTo>
                    <a:pt x="8039" y="2083"/>
                  </a:lnTo>
                  <a:lnTo>
                    <a:pt x="8067" y="2149"/>
                  </a:lnTo>
                  <a:lnTo>
                    <a:pt x="8094" y="2194"/>
                  </a:lnTo>
                  <a:lnTo>
                    <a:pt x="8099" y="2256"/>
                  </a:lnTo>
                  <a:lnTo>
                    <a:pt x="8124" y="2316"/>
                  </a:lnTo>
                  <a:lnTo>
                    <a:pt x="8099" y="2365"/>
                  </a:lnTo>
                  <a:lnTo>
                    <a:pt x="8094" y="2424"/>
                  </a:lnTo>
                  <a:lnTo>
                    <a:pt x="8046" y="2476"/>
                  </a:lnTo>
                  <a:lnTo>
                    <a:pt x="7934" y="2435"/>
                  </a:lnTo>
                  <a:lnTo>
                    <a:pt x="7870" y="2429"/>
                  </a:lnTo>
                  <a:lnTo>
                    <a:pt x="7871" y="2450"/>
                  </a:lnTo>
                  <a:lnTo>
                    <a:pt x="7849" y="2467"/>
                  </a:lnTo>
                  <a:lnTo>
                    <a:pt x="7785" y="2441"/>
                  </a:lnTo>
                  <a:lnTo>
                    <a:pt x="7742" y="2439"/>
                  </a:lnTo>
                  <a:lnTo>
                    <a:pt x="7755" y="2478"/>
                  </a:lnTo>
                  <a:lnTo>
                    <a:pt x="7711" y="2506"/>
                  </a:lnTo>
                  <a:lnTo>
                    <a:pt x="7708" y="2561"/>
                  </a:lnTo>
                  <a:lnTo>
                    <a:pt x="7653" y="2555"/>
                  </a:lnTo>
                  <a:lnTo>
                    <a:pt x="7606" y="2572"/>
                  </a:lnTo>
                  <a:lnTo>
                    <a:pt x="7625" y="2599"/>
                  </a:lnTo>
                  <a:lnTo>
                    <a:pt x="7676" y="2621"/>
                  </a:lnTo>
                  <a:lnTo>
                    <a:pt x="7689" y="2678"/>
                  </a:lnTo>
                  <a:lnTo>
                    <a:pt x="7732" y="2714"/>
                  </a:lnTo>
                  <a:lnTo>
                    <a:pt x="7764" y="2693"/>
                  </a:lnTo>
                  <a:lnTo>
                    <a:pt x="7824" y="2742"/>
                  </a:lnTo>
                  <a:lnTo>
                    <a:pt x="7828" y="2785"/>
                  </a:lnTo>
                  <a:lnTo>
                    <a:pt x="7898" y="2785"/>
                  </a:lnTo>
                  <a:lnTo>
                    <a:pt x="7977" y="2834"/>
                  </a:lnTo>
                  <a:lnTo>
                    <a:pt x="8063" y="2840"/>
                  </a:lnTo>
                  <a:lnTo>
                    <a:pt x="8171" y="2889"/>
                  </a:lnTo>
                  <a:lnTo>
                    <a:pt x="8237" y="2892"/>
                  </a:lnTo>
                  <a:lnTo>
                    <a:pt x="8237" y="2864"/>
                  </a:lnTo>
                  <a:lnTo>
                    <a:pt x="8263" y="2860"/>
                  </a:lnTo>
                  <a:lnTo>
                    <a:pt x="8308" y="2887"/>
                  </a:lnTo>
                  <a:lnTo>
                    <a:pt x="8304" y="2926"/>
                  </a:lnTo>
                  <a:lnTo>
                    <a:pt x="8380" y="2868"/>
                  </a:lnTo>
                  <a:lnTo>
                    <a:pt x="8406" y="2898"/>
                  </a:lnTo>
                  <a:lnTo>
                    <a:pt x="8436" y="2894"/>
                  </a:lnTo>
                  <a:lnTo>
                    <a:pt x="8472" y="2853"/>
                  </a:lnTo>
                  <a:lnTo>
                    <a:pt x="8495" y="2855"/>
                  </a:lnTo>
                  <a:lnTo>
                    <a:pt x="8493" y="2879"/>
                  </a:lnTo>
                  <a:lnTo>
                    <a:pt x="8521" y="2890"/>
                  </a:lnTo>
                  <a:lnTo>
                    <a:pt x="8602" y="2847"/>
                  </a:lnTo>
                  <a:lnTo>
                    <a:pt x="8743" y="2794"/>
                  </a:lnTo>
                  <a:lnTo>
                    <a:pt x="8786" y="2785"/>
                  </a:lnTo>
                  <a:lnTo>
                    <a:pt x="8784" y="2834"/>
                  </a:lnTo>
                  <a:lnTo>
                    <a:pt x="8771" y="2860"/>
                  </a:lnTo>
                  <a:lnTo>
                    <a:pt x="8771" y="2879"/>
                  </a:lnTo>
                  <a:lnTo>
                    <a:pt x="8796" y="2881"/>
                  </a:lnTo>
                  <a:lnTo>
                    <a:pt x="8799" y="2936"/>
                  </a:lnTo>
                  <a:lnTo>
                    <a:pt x="8792" y="2973"/>
                  </a:lnTo>
                  <a:lnTo>
                    <a:pt x="8805" y="3002"/>
                  </a:lnTo>
                  <a:lnTo>
                    <a:pt x="8822" y="3013"/>
                  </a:lnTo>
                  <a:lnTo>
                    <a:pt x="8852" y="2981"/>
                  </a:lnTo>
                  <a:lnTo>
                    <a:pt x="8882" y="3009"/>
                  </a:lnTo>
                  <a:lnTo>
                    <a:pt x="8877" y="3054"/>
                  </a:lnTo>
                  <a:lnTo>
                    <a:pt x="8843" y="3135"/>
                  </a:lnTo>
                  <a:lnTo>
                    <a:pt x="8854" y="3190"/>
                  </a:lnTo>
                  <a:lnTo>
                    <a:pt x="8869" y="3201"/>
                  </a:lnTo>
                  <a:lnTo>
                    <a:pt x="8905" y="3163"/>
                  </a:lnTo>
                  <a:lnTo>
                    <a:pt x="8912" y="3099"/>
                  </a:lnTo>
                  <a:lnTo>
                    <a:pt x="8931" y="3067"/>
                  </a:lnTo>
                  <a:lnTo>
                    <a:pt x="8946" y="3067"/>
                  </a:lnTo>
                  <a:lnTo>
                    <a:pt x="8941" y="3137"/>
                  </a:lnTo>
                  <a:lnTo>
                    <a:pt x="8905" y="3222"/>
                  </a:lnTo>
                  <a:lnTo>
                    <a:pt x="8869" y="3276"/>
                  </a:lnTo>
                  <a:lnTo>
                    <a:pt x="8865" y="3369"/>
                  </a:lnTo>
                  <a:lnTo>
                    <a:pt x="8899" y="3423"/>
                  </a:lnTo>
                  <a:lnTo>
                    <a:pt x="8901" y="3512"/>
                  </a:lnTo>
                  <a:lnTo>
                    <a:pt x="8882" y="3576"/>
                  </a:lnTo>
                  <a:lnTo>
                    <a:pt x="8937" y="3615"/>
                  </a:lnTo>
                  <a:lnTo>
                    <a:pt x="8937" y="3647"/>
                  </a:lnTo>
                  <a:lnTo>
                    <a:pt x="8914" y="3689"/>
                  </a:lnTo>
                  <a:lnTo>
                    <a:pt x="8937" y="3715"/>
                  </a:lnTo>
                  <a:lnTo>
                    <a:pt x="8965" y="3792"/>
                  </a:lnTo>
                  <a:lnTo>
                    <a:pt x="8975" y="3952"/>
                  </a:lnTo>
                  <a:lnTo>
                    <a:pt x="8978" y="3792"/>
                  </a:lnTo>
                  <a:lnTo>
                    <a:pt x="8950" y="3666"/>
                  </a:lnTo>
                  <a:lnTo>
                    <a:pt x="8965" y="3553"/>
                  </a:lnTo>
                  <a:lnTo>
                    <a:pt x="9023" y="3446"/>
                  </a:lnTo>
                  <a:lnTo>
                    <a:pt x="9059" y="3448"/>
                  </a:lnTo>
                  <a:lnTo>
                    <a:pt x="9059" y="3495"/>
                  </a:lnTo>
                  <a:lnTo>
                    <a:pt x="9040" y="3502"/>
                  </a:lnTo>
                  <a:lnTo>
                    <a:pt x="9033" y="3542"/>
                  </a:lnTo>
                  <a:lnTo>
                    <a:pt x="9052" y="3555"/>
                  </a:lnTo>
                  <a:lnTo>
                    <a:pt x="9086" y="3532"/>
                  </a:lnTo>
                  <a:lnTo>
                    <a:pt x="9099" y="3553"/>
                  </a:lnTo>
                  <a:lnTo>
                    <a:pt x="9121" y="3529"/>
                  </a:lnTo>
                  <a:lnTo>
                    <a:pt x="9121" y="3478"/>
                  </a:lnTo>
                  <a:lnTo>
                    <a:pt x="9091" y="3431"/>
                  </a:lnTo>
                  <a:lnTo>
                    <a:pt x="9089" y="3401"/>
                  </a:lnTo>
                  <a:lnTo>
                    <a:pt x="9138" y="3387"/>
                  </a:lnTo>
                  <a:lnTo>
                    <a:pt x="9151" y="3363"/>
                  </a:lnTo>
                  <a:lnTo>
                    <a:pt x="9104" y="3325"/>
                  </a:lnTo>
                  <a:lnTo>
                    <a:pt x="9108" y="3290"/>
                  </a:lnTo>
                  <a:lnTo>
                    <a:pt x="9133" y="3194"/>
                  </a:lnTo>
                  <a:lnTo>
                    <a:pt x="9176" y="3064"/>
                  </a:lnTo>
                  <a:lnTo>
                    <a:pt x="9165" y="3020"/>
                  </a:lnTo>
                  <a:lnTo>
                    <a:pt x="9165" y="2979"/>
                  </a:lnTo>
                  <a:lnTo>
                    <a:pt x="9199" y="2953"/>
                  </a:lnTo>
                  <a:lnTo>
                    <a:pt x="9272" y="2945"/>
                  </a:lnTo>
                  <a:lnTo>
                    <a:pt x="9276" y="2930"/>
                  </a:lnTo>
                  <a:lnTo>
                    <a:pt x="9298" y="2900"/>
                  </a:lnTo>
                  <a:lnTo>
                    <a:pt x="9332" y="2894"/>
                  </a:lnTo>
                  <a:lnTo>
                    <a:pt x="9355" y="2921"/>
                  </a:lnTo>
                  <a:lnTo>
                    <a:pt x="9392" y="2904"/>
                  </a:lnTo>
                  <a:lnTo>
                    <a:pt x="9424" y="2860"/>
                  </a:lnTo>
                  <a:lnTo>
                    <a:pt x="9449" y="2858"/>
                  </a:lnTo>
                  <a:lnTo>
                    <a:pt x="9449" y="2894"/>
                  </a:lnTo>
                  <a:lnTo>
                    <a:pt x="9473" y="2881"/>
                  </a:lnTo>
                  <a:lnTo>
                    <a:pt x="9530" y="2872"/>
                  </a:lnTo>
                  <a:lnTo>
                    <a:pt x="9556" y="2821"/>
                  </a:lnTo>
                  <a:lnTo>
                    <a:pt x="9586" y="2821"/>
                  </a:lnTo>
                  <a:lnTo>
                    <a:pt x="9601" y="2860"/>
                  </a:lnTo>
                  <a:lnTo>
                    <a:pt x="9626" y="2866"/>
                  </a:lnTo>
                  <a:lnTo>
                    <a:pt x="9639" y="2932"/>
                  </a:lnTo>
                  <a:lnTo>
                    <a:pt x="9637" y="2866"/>
                  </a:lnTo>
                  <a:lnTo>
                    <a:pt x="9620" y="2810"/>
                  </a:lnTo>
                  <a:lnTo>
                    <a:pt x="9662" y="2732"/>
                  </a:lnTo>
                  <a:lnTo>
                    <a:pt x="9697" y="2730"/>
                  </a:lnTo>
                  <a:lnTo>
                    <a:pt x="9722" y="2749"/>
                  </a:lnTo>
                  <a:lnTo>
                    <a:pt x="9763" y="2747"/>
                  </a:lnTo>
                  <a:lnTo>
                    <a:pt x="9792" y="2729"/>
                  </a:lnTo>
                  <a:lnTo>
                    <a:pt x="9824" y="2753"/>
                  </a:lnTo>
                  <a:lnTo>
                    <a:pt x="9882" y="2689"/>
                  </a:lnTo>
                  <a:lnTo>
                    <a:pt x="9863" y="2655"/>
                  </a:lnTo>
                  <a:lnTo>
                    <a:pt x="9895" y="2621"/>
                  </a:lnTo>
                  <a:lnTo>
                    <a:pt x="9850" y="2618"/>
                  </a:lnTo>
                  <a:lnTo>
                    <a:pt x="9844" y="2602"/>
                  </a:lnTo>
                  <a:lnTo>
                    <a:pt x="9805" y="2604"/>
                  </a:lnTo>
                  <a:lnTo>
                    <a:pt x="9701" y="2642"/>
                  </a:lnTo>
                  <a:lnTo>
                    <a:pt x="9671" y="2638"/>
                  </a:lnTo>
                  <a:lnTo>
                    <a:pt x="9656" y="2672"/>
                  </a:lnTo>
                  <a:lnTo>
                    <a:pt x="9611" y="2676"/>
                  </a:lnTo>
                  <a:lnTo>
                    <a:pt x="9611" y="2708"/>
                  </a:lnTo>
                  <a:lnTo>
                    <a:pt x="9600" y="2734"/>
                  </a:lnTo>
                  <a:lnTo>
                    <a:pt x="9558" y="2682"/>
                  </a:lnTo>
                  <a:lnTo>
                    <a:pt x="9564" y="2642"/>
                  </a:lnTo>
                  <a:lnTo>
                    <a:pt x="9534" y="2665"/>
                  </a:lnTo>
                  <a:lnTo>
                    <a:pt x="9522" y="2710"/>
                  </a:lnTo>
                  <a:lnTo>
                    <a:pt x="9487" y="2725"/>
                  </a:lnTo>
                  <a:lnTo>
                    <a:pt x="9439" y="2693"/>
                  </a:lnTo>
                  <a:lnTo>
                    <a:pt x="9400" y="2693"/>
                  </a:lnTo>
                  <a:lnTo>
                    <a:pt x="9392" y="2668"/>
                  </a:lnTo>
                  <a:lnTo>
                    <a:pt x="9359" y="2678"/>
                  </a:lnTo>
                  <a:lnTo>
                    <a:pt x="9353" y="2708"/>
                  </a:lnTo>
                  <a:lnTo>
                    <a:pt x="9389" y="2744"/>
                  </a:lnTo>
                  <a:lnTo>
                    <a:pt x="9389" y="2774"/>
                  </a:lnTo>
                  <a:lnTo>
                    <a:pt x="9334" y="2789"/>
                  </a:lnTo>
                  <a:lnTo>
                    <a:pt x="9319" y="2766"/>
                  </a:lnTo>
                  <a:lnTo>
                    <a:pt x="9251" y="2757"/>
                  </a:lnTo>
                  <a:lnTo>
                    <a:pt x="9242" y="2730"/>
                  </a:lnTo>
                  <a:lnTo>
                    <a:pt x="9274" y="2702"/>
                  </a:lnTo>
                  <a:lnTo>
                    <a:pt x="9289" y="2655"/>
                  </a:lnTo>
                  <a:lnTo>
                    <a:pt x="9268" y="2653"/>
                  </a:lnTo>
                  <a:lnTo>
                    <a:pt x="9238" y="2672"/>
                  </a:lnTo>
                  <a:lnTo>
                    <a:pt x="9199" y="2651"/>
                  </a:lnTo>
                  <a:lnTo>
                    <a:pt x="9219" y="2612"/>
                  </a:lnTo>
                  <a:lnTo>
                    <a:pt x="9266" y="2584"/>
                  </a:lnTo>
                  <a:lnTo>
                    <a:pt x="9330" y="2491"/>
                  </a:lnTo>
                  <a:lnTo>
                    <a:pt x="9377" y="2491"/>
                  </a:lnTo>
                  <a:lnTo>
                    <a:pt x="9434" y="2505"/>
                  </a:lnTo>
                  <a:lnTo>
                    <a:pt x="9620" y="2497"/>
                  </a:lnTo>
                  <a:lnTo>
                    <a:pt x="9752" y="2458"/>
                  </a:lnTo>
                  <a:lnTo>
                    <a:pt x="9788" y="2465"/>
                  </a:lnTo>
                  <a:lnTo>
                    <a:pt x="9854" y="2442"/>
                  </a:lnTo>
                  <a:lnTo>
                    <a:pt x="9878" y="2480"/>
                  </a:lnTo>
                  <a:lnTo>
                    <a:pt x="9908" y="2506"/>
                  </a:lnTo>
                  <a:lnTo>
                    <a:pt x="9933" y="2508"/>
                  </a:lnTo>
                  <a:lnTo>
                    <a:pt x="9948" y="2550"/>
                  </a:lnTo>
                  <a:lnTo>
                    <a:pt x="9938" y="2653"/>
                  </a:lnTo>
                  <a:lnTo>
                    <a:pt x="9925" y="2687"/>
                  </a:lnTo>
                  <a:lnTo>
                    <a:pt x="9950" y="2702"/>
                  </a:lnTo>
                  <a:lnTo>
                    <a:pt x="9942" y="2723"/>
                  </a:lnTo>
                  <a:lnTo>
                    <a:pt x="9901" y="2749"/>
                  </a:lnTo>
                  <a:lnTo>
                    <a:pt x="9906" y="2768"/>
                  </a:lnTo>
                  <a:lnTo>
                    <a:pt x="9925" y="2783"/>
                  </a:lnTo>
                  <a:lnTo>
                    <a:pt x="9938" y="2883"/>
                  </a:lnTo>
                  <a:lnTo>
                    <a:pt x="9978" y="2885"/>
                  </a:lnTo>
                  <a:lnTo>
                    <a:pt x="10010" y="2900"/>
                  </a:lnTo>
                  <a:lnTo>
                    <a:pt x="10010" y="2926"/>
                  </a:lnTo>
                  <a:lnTo>
                    <a:pt x="9968" y="2954"/>
                  </a:lnTo>
                  <a:lnTo>
                    <a:pt x="9965" y="2994"/>
                  </a:lnTo>
                  <a:lnTo>
                    <a:pt x="9944" y="3028"/>
                  </a:lnTo>
                  <a:lnTo>
                    <a:pt x="9995" y="3026"/>
                  </a:lnTo>
                  <a:lnTo>
                    <a:pt x="10040" y="3047"/>
                  </a:lnTo>
                  <a:lnTo>
                    <a:pt x="10049" y="3066"/>
                  </a:lnTo>
                  <a:lnTo>
                    <a:pt x="10070" y="3060"/>
                  </a:lnTo>
                  <a:lnTo>
                    <a:pt x="10106" y="3098"/>
                  </a:lnTo>
                  <a:lnTo>
                    <a:pt x="10160" y="3099"/>
                  </a:lnTo>
                  <a:lnTo>
                    <a:pt x="10204" y="3073"/>
                  </a:lnTo>
                  <a:lnTo>
                    <a:pt x="10223" y="3084"/>
                  </a:lnTo>
                  <a:lnTo>
                    <a:pt x="10219" y="3120"/>
                  </a:lnTo>
                  <a:lnTo>
                    <a:pt x="10232" y="3135"/>
                  </a:lnTo>
                  <a:lnTo>
                    <a:pt x="10256" y="3126"/>
                  </a:lnTo>
                  <a:lnTo>
                    <a:pt x="10283" y="3158"/>
                  </a:lnTo>
                  <a:lnTo>
                    <a:pt x="10270" y="3182"/>
                  </a:lnTo>
                  <a:lnTo>
                    <a:pt x="10270" y="3214"/>
                  </a:lnTo>
                  <a:lnTo>
                    <a:pt x="10292" y="3224"/>
                  </a:lnTo>
                  <a:lnTo>
                    <a:pt x="10302" y="3254"/>
                  </a:lnTo>
                  <a:lnTo>
                    <a:pt x="10371" y="3322"/>
                  </a:lnTo>
                  <a:lnTo>
                    <a:pt x="10371" y="3359"/>
                  </a:lnTo>
                  <a:lnTo>
                    <a:pt x="10428" y="3320"/>
                  </a:lnTo>
                  <a:lnTo>
                    <a:pt x="10447" y="3335"/>
                  </a:lnTo>
                  <a:lnTo>
                    <a:pt x="10454" y="3380"/>
                  </a:lnTo>
                  <a:lnTo>
                    <a:pt x="10465" y="3386"/>
                  </a:lnTo>
                  <a:lnTo>
                    <a:pt x="10520" y="3429"/>
                  </a:lnTo>
                  <a:lnTo>
                    <a:pt x="10578" y="3399"/>
                  </a:lnTo>
                  <a:lnTo>
                    <a:pt x="10663" y="3402"/>
                  </a:lnTo>
                  <a:lnTo>
                    <a:pt x="10689" y="3363"/>
                  </a:lnTo>
                  <a:lnTo>
                    <a:pt x="10759" y="3325"/>
                  </a:lnTo>
                  <a:lnTo>
                    <a:pt x="10772" y="3325"/>
                  </a:lnTo>
                  <a:lnTo>
                    <a:pt x="10787" y="3355"/>
                  </a:lnTo>
                  <a:lnTo>
                    <a:pt x="10889" y="3350"/>
                  </a:lnTo>
                  <a:lnTo>
                    <a:pt x="10974" y="3416"/>
                  </a:lnTo>
                  <a:lnTo>
                    <a:pt x="11013" y="3427"/>
                  </a:lnTo>
                  <a:lnTo>
                    <a:pt x="11053" y="3465"/>
                  </a:lnTo>
                  <a:lnTo>
                    <a:pt x="11073" y="3446"/>
                  </a:lnTo>
                  <a:lnTo>
                    <a:pt x="11168" y="3425"/>
                  </a:lnTo>
                  <a:lnTo>
                    <a:pt x="11200" y="3470"/>
                  </a:lnTo>
                  <a:lnTo>
                    <a:pt x="11226" y="3453"/>
                  </a:lnTo>
                  <a:lnTo>
                    <a:pt x="11218" y="3397"/>
                  </a:lnTo>
                  <a:lnTo>
                    <a:pt x="11181" y="3354"/>
                  </a:lnTo>
                  <a:lnTo>
                    <a:pt x="11166" y="3282"/>
                  </a:lnTo>
                  <a:lnTo>
                    <a:pt x="11185" y="3259"/>
                  </a:lnTo>
                  <a:lnTo>
                    <a:pt x="11213" y="3265"/>
                  </a:lnTo>
                  <a:lnTo>
                    <a:pt x="11241" y="3350"/>
                  </a:lnTo>
                  <a:lnTo>
                    <a:pt x="11254" y="3416"/>
                  </a:lnTo>
                  <a:lnTo>
                    <a:pt x="11326" y="3502"/>
                  </a:lnTo>
                  <a:lnTo>
                    <a:pt x="11360" y="3529"/>
                  </a:lnTo>
                  <a:lnTo>
                    <a:pt x="11377" y="3587"/>
                  </a:lnTo>
                  <a:lnTo>
                    <a:pt x="11380" y="3482"/>
                  </a:lnTo>
                  <a:lnTo>
                    <a:pt x="11354" y="3446"/>
                  </a:lnTo>
                  <a:lnTo>
                    <a:pt x="11284" y="3416"/>
                  </a:lnTo>
                  <a:lnTo>
                    <a:pt x="11267" y="3342"/>
                  </a:lnTo>
                  <a:lnTo>
                    <a:pt x="11241" y="3239"/>
                  </a:lnTo>
                  <a:lnTo>
                    <a:pt x="11254" y="3205"/>
                  </a:lnTo>
                  <a:lnTo>
                    <a:pt x="11275" y="3210"/>
                  </a:lnTo>
                  <a:lnTo>
                    <a:pt x="11277" y="3242"/>
                  </a:lnTo>
                  <a:lnTo>
                    <a:pt x="11297" y="3263"/>
                  </a:lnTo>
                  <a:lnTo>
                    <a:pt x="11326" y="3241"/>
                  </a:lnTo>
                  <a:lnTo>
                    <a:pt x="11326" y="3207"/>
                  </a:lnTo>
                  <a:lnTo>
                    <a:pt x="11303" y="3163"/>
                  </a:lnTo>
                  <a:lnTo>
                    <a:pt x="11320" y="3135"/>
                  </a:lnTo>
                  <a:lnTo>
                    <a:pt x="11305" y="3107"/>
                  </a:lnTo>
                  <a:lnTo>
                    <a:pt x="11314" y="3077"/>
                  </a:lnTo>
                  <a:lnTo>
                    <a:pt x="11354" y="3079"/>
                  </a:lnTo>
                  <a:lnTo>
                    <a:pt x="11380" y="3116"/>
                  </a:lnTo>
                  <a:lnTo>
                    <a:pt x="11378" y="3150"/>
                  </a:lnTo>
                  <a:lnTo>
                    <a:pt x="11401" y="3163"/>
                  </a:lnTo>
                  <a:lnTo>
                    <a:pt x="11410" y="3143"/>
                  </a:lnTo>
                  <a:lnTo>
                    <a:pt x="11463" y="3113"/>
                  </a:lnTo>
                  <a:lnTo>
                    <a:pt x="11482" y="3062"/>
                  </a:lnTo>
                  <a:lnTo>
                    <a:pt x="11525" y="3062"/>
                  </a:lnTo>
                  <a:lnTo>
                    <a:pt x="11550" y="3103"/>
                  </a:lnTo>
                  <a:lnTo>
                    <a:pt x="11533" y="3133"/>
                  </a:lnTo>
                  <a:lnTo>
                    <a:pt x="11533" y="3163"/>
                  </a:lnTo>
                  <a:lnTo>
                    <a:pt x="11546" y="3130"/>
                  </a:lnTo>
                  <a:lnTo>
                    <a:pt x="11572" y="3122"/>
                  </a:lnTo>
                  <a:lnTo>
                    <a:pt x="11612" y="3156"/>
                  </a:lnTo>
                  <a:lnTo>
                    <a:pt x="11604" y="3214"/>
                  </a:lnTo>
                  <a:lnTo>
                    <a:pt x="11587" y="3246"/>
                  </a:lnTo>
                  <a:lnTo>
                    <a:pt x="11617" y="3282"/>
                  </a:lnTo>
                  <a:lnTo>
                    <a:pt x="11657" y="3271"/>
                  </a:lnTo>
                  <a:lnTo>
                    <a:pt x="11691" y="3290"/>
                  </a:lnTo>
                  <a:lnTo>
                    <a:pt x="11678" y="3331"/>
                  </a:lnTo>
                  <a:lnTo>
                    <a:pt x="11619" y="3355"/>
                  </a:lnTo>
                  <a:lnTo>
                    <a:pt x="11610" y="3376"/>
                  </a:lnTo>
                  <a:lnTo>
                    <a:pt x="11644" y="3389"/>
                  </a:lnTo>
                  <a:lnTo>
                    <a:pt x="11702" y="3352"/>
                  </a:lnTo>
                  <a:lnTo>
                    <a:pt x="11734" y="3299"/>
                  </a:lnTo>
                  <a:lnTo>
                    <a:pt x="11796" y="3282"/>
                  </a:lnTo>
                  <a:lnTo>
                    <a:pt x="11849" y="3288"/>
                  </a:lnTo>
                  <a:lnTo>
                    <a:pt x="11847" y="3308"/>
                  </a:lnTo>
                  <a:lnTo>
                    <a:pt x="11811" y="3320"/>
                  </a:lnTo>
                  <a:lnTo>
                    <a:pt x="11779" y="3348"/>
                  </a:lnTo>
                  <a:lnTo>
                    <a:pt x="11776" y="3408"/>
                  </a:lnTo>
                  <a:lnTo>
                    <a:pt x="11698" y="3455"/>
                  </a:lnTo>
                  <a:lnTo>
                    <a:pt x="11693" y="3487"/>
                  </a:lnTo>
                  <a:lnTo>
                    <a:pt x="11619" y="3555"/>
                  </a:lnTo>
                  <a:lnTo>
                    <a:pt x="11619" y="3589"/>
                  </a:lnTo>
                  <a:lnTo>
                    <a:pt x="11599" y="3617"/>
                  </a:lnTo>
                  <a:lnTo>
                    <a:pt x="11587" y="3574"/>
                  </a:lnTo>
                  <a:lnTo>
                    <a:pt x="11555" y="3621"/>
                  </a:lnTo>
                  <a:lnTo>
                    <a:pt x="11535" y="3706"/>
                  </a:lnTo>
                  <a:lnTo>
                    <a:pt x="11540" y="3736"/>
                  </a:lnTo>
                  <a:lnTo>
                    <a:pt x="11582" y="3715"/>
                  </a:lnTo>
                  <a:lnTo>
                    <a:pt x="11612" y="3713"/>
                  </a:lnTo>
                  <a:lnTo>
                    <a:pt x="11610" y="3760"/>
                  </a:lnTo>
                  <a:lnTo>
                    <a:pt x="11555" y="3798"/>
                  </a:lnTo>
                  <a:lnTo>
                    <a:pt x="11552" y="3826"/>
                  </a:lnTo>
                  <a:lnTo>
                    <a:pt x="11621" y="3807"/>
                  </a:lnTo>
                  <a:lnTo>
                    <a:pt x="11655" y="3773"/>
                  </a:lnTo>
                  <a:lnTo>
                    <a:pt x="11693" y="3777"/>
                  </a:lnTo>
                  <a:lnTo>
                    <a:pt x="11659" y="3830"/>
                  </a:lnTo>
                  <a:lnTo>
                    <a:pt x="11625" y="3856"/>
                  </a:lnTo>
                  <a:lnTo>
                    <a:pt x="11655" y="3866"/>
                  </a:lnTo>
                  <a:lnTo>
                    <a:pt x="11697" y="3849"/>
                  </a:lnTo>
                  <a:lnTo>
                    <a:pt x="11674" y="3915"/>
                  </a:lnTo>
                  <a:lnTo>
                    <a:pt x="11668" y="3956"/>
                  </a:lnTo>
                  <a:lnTo>
                    <a:pt x="11634" y="3984"/>
                  </a:lnTo>
                  <a:lnTo>
                    <a:pt x="11578" y="3962"/>
                  </a:lnTo>
                  <a:lnTo>
                    <a:pt x="11553" y="3916"/>
                  </a:lnTo>
                  <a:lnTo>
                    <a:pt x="11491" y="3947"/>
                  </a:lnTo>
                  <a:lnTo>
                    <a:pt x="11471" y="3875"/>
                  </a:lnTo>
                  <a:lnTo>
                    <a:pt x="11450" y="3877"/>
                  </a:lnTo>
                  <a:lnTo>
                    <a:pt x="11433" y="3948"/>
                  </a:lnTo>
                  <a:lnTo>
                    <a:pt x="11467" y="3997"/>
                  </a:lnTo>
                  <a:lnTo>
                    <a:pt x="11488" y="4065"/>
                  </a:lnTo>
                  <a:lnTo>
                    <a:pt x="11469" y="4176"/>
                  </a:lnTo>
                  <a:lnTo>
                    <a:pt x="11512" y="4075"/>
                  </a:lnTo>
                  <a:lnTo>
                    <a:pt x="11497" y="3994"/>
                  </a:lnTo>
                  <a:lnTo>
                    <a:pt x="11529" y="3965"/>
                  </a:lnTo>
                  <a:lnTo>
                    <a:pt x="11561" y="3997"/>
                  </a:lnTo>
                  <a:lnTo>
                    <a:pt x="11617" y="4001"/>
                  </a:lnTo>
                  <a:lnTo>
                    <a:pt x="11659" y="4033"/>
                  </a:lnTo>
                  <a:lnTo>
                    <a:pt x="11695" y="4003"/>
                  </a:lnTo>
                  <a:lnTo>
                    <a:pt x="11700" y="3947"/>
                  </a:lnTo>
                  <a:lnTo>
                    <a:pt x="11768" y="3926"/>
                  </a:lnTo>
                  <a:lnTo>
                    <a:pt x="11811" y="3875"/>
                  </a:lnTo>
                  <a:lnTo>
                    <a:pt x="11862" y="3873"/>
                  </a:lnTo>
                  <a:lnTo>
                    <a:pt x="11898" y="3826"/>
                  </a:lnTo>
                  <a:lnTo>
                    <a:pt x="11855" y="3856"/>
                  </a:lnTo>
                  <a:lnTo>
                    <a:pt x="11804" y="3849"/>
                  </a:lnTo>
                  <a:lnTo>
                    <a:pt x="11779" y="3886"/>
                  </a:lnTo>
                  <a:lnTo>
                    <a:pt x="11747" y="3901"/>
                  </a:lnTo>
                  <a:lnTo>
                    <a:pt x="11729" y="3901"/>
                  </a:lnTo>
                  <a:lnTo>
                    <a:pt x="11753" y="3843"/>
                  </a:lnTo>
                  <a:lnTo>
                    <a:pt x="11787" y="3819"/>
                  </a:lnTo>
                  <a:lnTo>
                    <a:pt x="11768" y="3787"/>
                  </a:lnTo>
                  <a:lnTo>
                    <a:pt x="11770" y="3751"/>
                  </a:lnTo>
                  <a:lnTo>
                    <a:pt x="11798" y="3675"/>
                  </a:lnTo>
                  <a:lnTo>
                    <a:pt x="11794" y="3640"/>
                  </a:lnTo>
                  <a:lnTo>
                    <a:pt x="11770" y="3610"/>
                  </a:lnTo>
                  <a:lnTo>
                    <a:pt x="11785" y="3587"/>
                  </a:lnTo>
                  <a:lnTo>
                    <a:pt x="11828" y="3521"/>
                  </a:lnTo>
                  <a:lnTo>
                    <a:pt x="11847" y="3457"/>
                  </a:lnTo>
                  <a:lnTo>
                    <a:pt x="11900" y="3414"/>
                  </a:lnTo>
                  <a:lnTo>
                    <a:pt x="11915" y="3434"/>
                  </a:lnTo>
                  <a:lnTo>
                    <a:pt x="11902" y="3457"/>
                  </a:lnTo>
                  <a:lnTo>
                    <a:pt x="11930" y="3448"/>
                  </a:lnTo>
                  <a:lnTo>
                    <a:pt x="11958" y="3406"/>
                  </a:lnTo>
                  <a:lnTo>
                    <a:pt x="11971" y="3431"/>
                  </a:lnTo>
                  <a:lnTo>
                    <a:pt x="11992" y="3433"/>
                  </a:lnTo>
                  <a:lnTo>
                    <a:pt x="12007" y="3459"/>
                  </a:lnTo>
                  <a:lnTo>
                    <a:pt x="12054" y="3450"/>
                  </a:lnTo>
                  <a:lnTo>
                    <a:pt x="12082" y="3406"/>
                  </a:lnTo>
                  <a:lnTo>
                    <a:pt x="12201" y="3359"/>
                  </a:lnTo>
                  <a:lnTo>
                    <a:pt x="12224" y="3314"/>
                  </a:lnTo>
                  <a:lnTo>
                    <a:pt x="12222" y="3288"/>
                  </a:lnTo>
                  <a:lnTo>
                    <a:pt x="12254" y="3278"/>
                  </a:lnTo>
                  <a:lnTo>
                    <a:pt x="12303" y="3226"/>
                  </a:lnTo>
                  <a:lnTo>
                    <a:pt x="12374" y="3220"/>
                  </a:lnTo>
                  <a:lnTo>
                    <a:pt x="12410" y="3178"/>
                  </a:lnTo>
                  <a:lnTo>
                    <a:pt x="12406" y="3146"/>
                  </a:lnTo>
                  <a:lnTo>
                    <a:pt x="12419" y="3081"/>
                  </a:lnTo>
                  <a:lnTo>
                    <a:pt x="12455" y="3018"/>
                  </a:lnTo>
                  <a:lnTo>
                    <a:pt x="12465" y="2971"/>
                  </a:lnTo>
                  <a:lnTo>
                    <a:pt x="12446" y="2947"/>
                  </a:lnTo>
                  <a:lnTo>
                    <a:pt x="12416" y="2970"/>
                  </a:lnTo>
                  <a:lnTo>
                    <a:pt x="12374" y="2977"/>
                  </a:lnTo>
                  <a:lnTo>
                    <a:pt x="12384" y="2998"/>
                  </a:lnTo>
                  <a:lnTo>
                    <a:pt x="12359" y="3041"/>
                  </a:lnTo>
                  <a:lnTo>
                    <a:pt x="12312" y="3050"/>
                  </a:lnTo>
                  <a:lnTo>
                    <a:pt x="12286" y="3030"/>
                  </a:lnTo>
                  <a:lnTo>
                    <a:pt x="12252" y="3030"/>
                  </a:lnTo>
                  <a:lnTo>
                    <a:pt x="12241" y="3011"/>
                  </a:lnTo>
                  <a:lnTo>
                    <a:pt x="12276" y="2943"/>
                  </a:lnTo>
                  <a:lnTo>
                    <a:pt x="12308" y="2943"/>
                  </a:lnTo>
                  <a:lnTo>
                    <a:pt x="12338" y="2907"/>
                  </a:lnTo>
                  <a:lnTo>
                    <a:pt x="12404" y="2877"/>
                  </a:lnTo>
                  <a:lnTo>
                    <a:pt x="12408" y="2843"/>
                  </a:lnTo>
                  <a:lnTo>
                    <a:pt x="12380" y="2819"/>
                  </a:lnTo>
                  <a:lnTo>
                    <a:pt x="12425" y="2764"/>
                  </a:lnTo>
                  <a:lnTo>
                    <a:pt x="12483" y="2753"/>
                  </a:lnTo>
                  <a:lnTo>
                    <a:pt x="12540" y="2770"/>
                  </a:lnTo>
                  <a:lnTo>
                    <a:pt x="12498" y="2796"/>
                  </a:lnTo>
                  <a:lnTo>
                    <a:pt x="12491" y="2849"/>
                  </a:lnTo>
                  <a:lnTo>
                    <a:pt x="12508" y="2860"/>
                  </a:lnTo>
                  <a:lnTo>
                    <a:pt x="12559" y="2834"/>
                  </a:lnTo>
                  <a:lnTo>
                    <a:pt x="12604" y="2738"/>
                  </a:lnTo>
                  <a:lnTo>
                    <a:pt x="12606" y="2697"/>
                  </a:lnTo>
                  <a:lnTo>
                    <a:pt x="12551" y="2683"/>
                  </a:lnTo>
                  <a:lnTo>
                    <a:pt x="12508" y="2685"/>
                  </a:lnTo>
                  <a:lnTo>
                    <a:pt x="12476" y="2661"/>
                  </a:lnTo>
                  <a:lnTo>
                    <a:pt x="12402" y="2644"/>
                  </a:lnTo>
                  <a:lnTo>
                    <a:pt x="12376" y="2572"/>
                  </a:lnTo>
                  <a:lnTo>
                    <a:pt x="12387" y="2514"/>
                  </a:lnTo>
                  <a:lnTo>
                    <a:pt x="12352" y="2569"/>
                  </a:lnTo>
                  <a:lnTo>
                    <a:pt x="12323" y="2569"/>
                  </a:lnTo>
                  <a:lnTo>
                    <a:pt x="12297" y="2522"/>
                  </a:lnTo>
                  <a:lnTo>
                    <a:pt x="12250" y="2495"/>
                  </a:lnTo>
                  <a:lnTo>
                    <a:pt x="12237" y="2437"/>
                  </a:lnTo>
                  <a:lnTo>
                    <a:pt x="12216" y="2426"/>
                  </a:lnTo>
                  <a:lnTo>
                    <a:pt x="12178" y="2431"/>
                  </a:lnTo>
                  <a:lnTo>
                    <a:pt x="12167" y="2390"/>
                  </a:lnTo>
                  <a:lnTo>
                    <a:pt x="12150" y="2367"/>
                  </a:lnTo>
                  <a:lnTo>
                    <a:pt x="12175" y="2326"/>
                  </a:lnTo>
                  <a:lnTo>
                    <a:pt x="12173" y="2284"/>
                  </a:lnTo>
                  <a:lnTo>
                    <a:pt x="12152" y="2235"/>
                  </a:lnTo>
                  <a:lnTo>
                    <a:pt x="12160" y="2111"/>
                  </a:lnTo>
                  <a:lnTo>
                    <a:pt x="12195" y="2070"/>
                  </a:lnTo>
                  <a:lnTo>
                    <a:pt x="12280" y="1993"/>
                  </a:lnTo>
                  <a:lnTo>
                    <a:pt x="12331" y="1974"/>
                  </a:lnTo>
                  <a:lnTo>
                    <a:pt x="12372" y="1976"/>
                  </a:lnTo>
                  <a:lnTo>
                    <a:pt x="12378" y="1955"/>
                  </a:lnTo>
                  <a:lnTo>
                    <a:pt x="12418" y="1923"/>
                  </a:lnTo>
                  <a:lnTo>
                    <a:pt x="12423" y="1891"/>
                  </a:lnTo>
                  <a:lnTo>
                    <a:pt x="12395" y="1893"/>
                  </a:lnTo>
                  <a:lnTo>
                    <a:pt x="12354" y="1919"/>
                  </a:lnTo>
                  <a:lnTo>
                    <a:pt x="12329" y="1908"/>
                  </a:lnTo>
                  <a:lnTo>
                    <a:pt x="12329" y="1876"/>
                  </a:lnTo>
                  <a:lnTo>
                    <a:pt x="12310" y="1821"/>
                  </a:lnTo>
                  <a:lnTo>
                    <a:pt x="12318" y="1769"/>
                  </a:lnTo>
                  <a:lnTo>
                    <a:pt x="12382" y="1695"/>
                  </a:lnTo>
                  <a:lnTo>
                    <a:pt x="12423" y="1605"/>
                  </a:lnTo>
                  <a:lnTo>
                    <a:pt x="12455" y="1592"/>
                  </a:lnTo>
                  <a:lnTo>
                    <a:pt x="12491" y="1524"/>
                  </a:lnTo>
                  <a:lnTo>
                    <a:pt x="12523" y="1522"/>
                  </a:lnTo>
                  <a:lnTo>
                    <a:pt x="12561" y="1465"/>
                  </a:lnTo>
                  <a:lnTo>
                    <a:pt x="12623" y="1439"/>
                  </a:lnTo>
                  <a:lnTo>
                    <a:pt x="12658" y="1469"/>
                  </a:lnTo>
                  <a:lnTo>
                    <a:pt x="12640" y="1524"/>
                  </a:lnTo>
                  <a:lnTo>
                    <a:pt x="12666" y="1552"/>
                  </a:lnTo>
                  <a:lnTo>
                    <a:pt x="12657" y="1590"/>
                  </a:lnTo>
                  <a:lnTo>
                    <a:pt x="12707" y="1561"/>
                  </a:lnTo>
                  <a:lnTo>
                    <a:pt x="12715" y="1528"/>
                  </a:lnTo>
                  <a:lnTo>
                    <a:pt x="12775" y="1439"/>
                  </a:lnTo>
                  <a:lnTo>
                    <a:pt x="12775" y="1417"/>
                  </a:lnTo>
                  <a:lnTo>
                    <a:pt x="12734" y="1411"/>
                  </a:lnTo>
                  <a:lnTo>
                    <a:pt x="12690" y="1392"/>
                  </a:lnTo>
                  <a:lnTo>
                    <a:pt x="12658" y="1345"/>
                  </a:lnTo>
                  <a:lnTo>
                    <a:pt x="12702" y="1305"/>
                  </a:lnTo>
                  <a:lnTo>
                    <a:pt x="12771" y="1305"/>
                  </a:lnTo>
                  <a:lnTo>
                    <a:pt x="12790" y="1275"/>
                  </a:lnTo>
                  <a:lnTo>
                    <a:pt x="12860" y="1228"/>
                  </a:lnTo>
                  <a:lnTo>
                    <a:pt x="12858" y="1185"/>
                  </a:lnTo>
                  <a:lnTo>
                    <a:pt x="12896" y="1168"/>
                  </a:lnTo>
                  <a:lnTo>
                    <a:pt x="12952" y="1187"/>
                  </a:lnTo>
                  <a:lnTo>
                    <a:pt x="13037" y="1206"/>
                  </a:lnTo>
                  <a:lnTo>
                    <a:pt x="13042" y="1255"/>
                  </a:lnTo>
                  <a:lnTo>
                    <a:pt x="13031" y="1277"/>
                  </a:lnTo>
                  <a:lnTo>
                    <a:pt x="13063" y="1290"/>
                  </a:lnTo>
                  <a:lnTo>
                    <a:pt x="13103" y="1332"/>
                  </a:lnTo>
                  <a:lnTo>
                    <a:pt x="13142" y="1356"/>
                  </a:lnTo>
                  <a:lnTo>
                    <a:pt x="13123" y="1407"/>
                  </a:lnTo>
                  <a:lnTo>
                    <a:pt x="13099" y="1418"/>
                  </a:lnTo>
                  <a:lnTo>
                    <a:pt x="13108" y="1464"/>
                  </a:lnTo>
                  <a:lnTo>
                    <a:pt x="13101" y="1501"/>
                  </a:lnTo>
                  <a:lnTo>
                    <a:pt x="13144" y="1543"/>
                  </a:lnTo>
                  <a:lnTo>
                    <a:pt x="13159" y="1584"/>
                  </a:lnTo>
                  <a:lnTo>
                    <a:pt x="13150" y="1673"/>
                  </a:lnTo>
                  <a:lnTo>
                    <a:pt x="13182" y="1695"/>
                  </a:lnTo>
                  <a:lnTo>
                    <a:pt x="13182" y="1720"/>
                  </a:lnTo>
                  <a:lnTo>
                    <a:pt x="13144" y="1770"/>
                  </a:lnTo>
                  <a:lnTo>
                    <a:pt x="13142" y="1808"/>
                  </a:lnTo>
                  <a:lnTo>
                    <a:pt x="13103" y="1868"/>
                  </a:lnTo>
                  <a:lnTo>
                    <a:pt x="13101" y="1932"/>
                  </a:lnTo>
                  <a:lnTo>
                    <a:pt x="13076" y="1949"/>
                  </a:lnTo>
                  <a:lnTo>
                    <a:pt x="13099" y="1996"/>
                  </a:lnTo>
                  <a:lnTo>
                    <a:pt x="13082" y="2047"/>
                  </a:lnTo>
                  <a:lnTo>
                    <a:pt x="13133" y="2107"/>
                  </a:lnTo>
                  <a:lnTo>
                    <a:pt x="13133" y="2149"/>
                  </a:lnTo>
                  <a:lnTo>
                    <a:pt x="13118" y="2168"/>
                  </a:lnTo>
                  <a:lnTo>
                    <a:pt x="13133" y="2211"/>
                  </a:lnTo>
                  <a:lnTo>
                    <a:pt x="13118" y="2258"/>
                  </a:lnTo>
                  <a:lnTo>
                    <a:pt x="13118" y="2294"/>
                  </a:lnTo>
                  <a:lnTo>
                    <a:pt x="13152" y="2303"/>
                  </a:lnTo>
                  <a:lnTo>
                    <a:pt x="13186" y="2350"/>
                  </a:lnTo>
                  <a:lnTo>
                    <a:pt x="13180" y="2392"/>
                  </a:lnTo>
                  <a:lnTo>
                    <a:pt x="13142" y="2426"/>
                  </a:lnTo>
                  <a:lnTo>
                    <a:pt x="13110" y="2409"/>
                  </a:lnTo>
                  <a:lnTo>
                    <a:pt x="13067" y="2418"/>
                  </a:lnTo>
                  <a:lnTo>
                    <a:pt x="13041" y="2369"/>
                  </a:lnTo>
                  <a:lnTo>
                    <a:pt x="13058" y="2314"/>
                  </a:lnTo>
                  <a:lnTo>
                    <a:pt x="12997" y="2341"/>
                  </a:lnTo>
                  <a:lnTo>
                    <a:pt x="12973" y="2394"/>
                  </a:lnTo>
                  <a:lnTo>
                    <a:pt x="12930" y="2412"/>
                  </a:lnTo>
                  <a:lnTo>
                    <a:pt x="12930" y="2435"/>
                  </a:lnTo>
                  <a:lnTo>
                    <a:pt x="12994" y="2418"/>
                  </a:lnTo>
                  <a:lnTo>
                    <a:pt x="13027" y="2452"/>
                  </a:lnTo>
                  <a:lnTo>
                    <a:pt x="13020" y="2478"/>
                  </a:lnTo>
                  <a:lnTo>
                    <a:pt x="12882" y="2574"/>
                  </a:lnTo>
                  <a:lnTo>
                    <a:pt x="12847" y="2580"/>
                  </a:lnTo>
                  <a:lnTo>
                    <a:pt x="12839" y="2608"/>
                  </a:lnTo>
                  <a:lnTo>
                    <a:pt x="12807" y="2623"/>
                  </a:lnTo>
                  <a:lnTo>
                    <a:pt x="12796" y="2672"/>
                  </a:lnTo>
                  <a:lnTo>
                    <a:pt x="12820" y="2700"/>
                  </a:lnTo>
                  <a:lnTo>
                    <a:pt x="12871" y="2687"/>
                  </a:lnTo>
                  <a:lnTo>
                    <a:pt x="12903" y="2698"/>
                  </a:lnTo>
                  <a:lnTo>
                    <a:pt x="12909" y="2747"/>
                  </a:lnTo>
                  <a:lnTo>
                    <a:pt x="12954" y="2793"/>
                  </a:lnTo>
                  <a:lnTo>
                    <a:pt x="13020" y="2774"/>
                  </a:lnTo>
                  <a:lnTo>
                    <a:pt x="13029" y="2734"/>
                  </a:lnTo>
                  <a:lnTo>
                    <a:pt x="13069" y="2725"/>
                  </a:lnTo>
                  <a:lnTo>
                    <a:pt x="13086" y="2746"/>
                  </a:lnTo>
                  <a:lnTo>
                    <a:pt x="13061" y="2766"/>
                  </a:lnTo>
                  <a:lnTo>
                    <a:pt x="13061" y="2781"/>
                  </a:lnTo>
                  <a:lnTo>
                    <a:pt x="13105" y="2796"/>
                  </a:lnTo>
                  <a:lnTo>
                    <a:pt x="13137" y="2830"/>
                  </a:lnTo>
                  <a:lnTo>
                    <a:pt x="13184" y="2794"/>
                  </a:lnTo>
                  <a:lnTo>
                    <a:pt x="13219" y="2815"/>
                  </a:lnTo>
                  <a:lnTo>
                    <a:pt x="13186" y="2853"/>
                  </a:lnTo>
                  <a:lnTo>
                    <a:pt x="13137" y="2855"/>
                  </a:lnTo>
                  <a:lnTo>
                    <a:pt x="13086" y="2915"/>
                  </a:lnTo>
                  <a:lnTo>
                    <a:pt x="13067" y="2932"/>
                  </a:lnTo>
                  <a:lnTo>
                    <a:pt x="13056" y="2870"/>
                  </a:lnTo>
                  <a:lnTo>
                    <a:pt x="13031" y="2872"/>
                  </a:lnTo>
                  <a:lnTo>
                    <a:pt x="13010" y="2860"/>
                  </a:lnTo>
                  <a:lnTo>
                    <a:pt x="13010" y="2887"/>
                  </a:lnTo>
                  <a:lnTo>
                    <a:pt x="13039" y="2932"/>
                  </a:lnTo>
                  <a:lnTo>
                    <a:pt x="13039" y="2971"/>
                  </a:lnTo>
                  <a:lnTo>
                    <a:pt x="13086" y="3047"/>
                  </a:lnTo>
                  <a:lnTo>
                    <a:pt x="13078" y="3109"/>
                  </a:lnTo>
                  <a:lnTo>
                    <a:pt x="13088" y="3120"/>
                  </a:lnTo>
                  <a:lnTo>
                    <a:pt x="13082" y="3171"/>
                  </a:lnTo>
                  <a:lnTo>
                    <a:pt x="13046" y="3194"/>
                  </a:lnTo>
                  <a:lnTo>
                    <a:pt x="13042" y="3242"/>
                  </a:lnTo>
                  <a:lnTo>
                    <a:pt x="13035" y="3295"/>
                  </a:lnTo>
                  <a:lnTo>
                    <a:pt x="12986" y="3355"/>
                  </a:lnTo>
                  <a:lnTo>
                    <a:pt x="12999" y="3384"/>
                  </a:lnTo>
                  <a:lnTo>
                    <a:pt x="13003" y="3438"/>
                  </a:lnTo>
                  <a:lnTo>
                    <a:pt x="12971" y="3453"/>
                  </a:lnTo>
                  <a:lnTo>
                    <a:pt x="12977" y="3487"/>
                  </a:lnTo>
                  <a:lnTo>
                    <a:pt x="13007" y="3487"/>
                  </a:lnTo>
                  <a:lnTo>
                    <a:pt x="13048" y="3440"/>
                  </a:lnTo>
                  <a:lnTo>
                    <a:pt x="13067" y="3404"/>
                  </a:lnTo>
                  <a:lnTo>
                    <a:pt x="13131" y="3370"/>
                  </a:lnTo>
                  <a:lnTo>
                    <a:pt x="13142" y="3350"/>
                  </a:lnTo>
                  <a:lnTo>
                    <a:pt x="13133" y="3335"/>
                  </a:lnTo>
                  <a:lnTo>
                    <a:pt x="13163" y="3299"/>
                  </a:lnTo>
                  <a:lnTo>
                    <a:pt x="13193" y="3323"/>
                  </a:lnTo>
                  <a:lnTo>
                    <a:pt x="13218" y="3299"/>
                  </a:lnTo>
                  <a:lnTo>
                    <a:pt x="13218" y="3210"/>
                  </a:lnTo>
                  <a:lnTo>
                    <a:pt x="13229" y="3160"/>
                  </a:lnTo>
                  <a:lnTo>
                    <a:pt x="13293" y="3105"/>
                  </a:lnTo>
                  <a:lnTo>
                    <a:pt x="13353" y="3015"/>
                  </a:lnTo>
                  <a:lnTo>
                    <a:pt x="13372" y="2962"/>
                  </a:lnTo>
                  <a:lnTo>
                    <a:pt x="13393" y="2958"/>
                  </a:lnTo>
                  <a:lnTo>
                    <a:pt x="13415" y="2981"/>
                  </a:lnTo>
                  <a:lnTo>
                    <a:pt x="13425" y="3028"/>
                  </a:lnTo>
                  <a:lnTo>
                    <a:pt x="13464" y="3114"/>
                  </a:lnTo>
                  <a:lnTo>
                    <a:pt x="13474" y="3182"/>
                  </a:lnTo>
                  <a:lnTo>
                    <a:pt x="13519" y="3239"/>
                  </a:lnTo>
                  <a:lnTo>
                    <a:pt x="13519" y="3295"/>
                  </a:lnTo>
                  <a:lnTo>
                    <a:pt x="13502" y="3344"/>
                  </a:lnTo>
                  <a:lnTo>
                    <a:pt x="13519" y="3448"/>
                  </a:lnTo>
                  <a:lnTo>
                    <a:pt x="13487" y="3500"/>
                  </a:lnTo>
                  <a:lnTo>
                    <a:pt x="13449" y="3515"/>
                  </a:lnTo>
                  <a:lnTo>
                    <a:pt x="13419" y="3491"/>
                  </a:lnTo>
                  <a:lnTo>
                    <a:pt x="13389" y="3515"/>
                  </a:lnTo>
                  <a:lnTo>
                    <a:pt x="13368" y="3561"/>
                  </a:lnTo>
                  <a:lnTo>
                    <a:pt x="13381" y="3615"/>
                  </a:lnTo>
                  <a:lnTo>
                    <a:pt x="13344" y="3662"/>
                  </a:lnTo>
                  <a:lnTo>
                    <a:pt x="13321" y="3724"/>
                  </a:lnTo>
                  <a:lnTo>
                    <a:pt x="13338" y="3758"/>
                  </a:lnTo>
                  <a:lnTo>
                    <a:pt x="13340" y="3843"/>
                  </a:lnTo>
                  <a:lnTo>
                    <a:pt x="13381" y="4022"/>
                  </a:lnTo>
                  <a:lnTo>
                    <a:pt x="13419" y="4097"/>
                  </a:lnTo>
                  <a:lnTo>
                    <a:pt x="13404" y="4146"/>
                  </a:lnTo>
                  <a:lnTo>
                    <a:pt x="13443" y="4186"/>
                  </a:lnTo>
                  <a:lnTo>
                    <a:pt x="13481" y="4186"/>
                  </a:lnTo>
                  <a:lnTo>
                    <a:pt x="13472" y="4122"/>
                  </a:lnTo>
                  <a:lnTo>
                    <a:pt x="13455" y="4103"/>
                  </a:lnTo>
                  <a:lnTo>
                    <a:pt x="13492" y="4067"/>
                  </a:lnTo>
                  <a:lnTo>
                    <a:pt x="13524" y="4063"/>
                  </a:lnTo>
                  <a:lnTo>
                    <a:pt x="13549" y="4123"/>
                  </a:lnTo>
                  <a:lnTo>
                    <a:pt x="13575" y="4118"/>
                  </a:lnTo>
                  <a:lnTo>
                    <a:pt x="13587" y="4061"/>
                  </a:lnTo>
                  <a:lnTo>
                    <a:pt x="13624" y="4020"/>
                  </a:lnTo>
                  <a:lnTo>
                    <a:pt x="13632" y="3941"/>
                  </a:lnTo>
                  <a:lnTo>
                    <a:pt x="13671" y="3922"/>
                  </a:lnTo>
                  <a:lnTo>
                    <a:pt x="13720" y="3854"/>
                  </a:lnTo>
                  <a:lnTo>
                    <a:pt x="13739" y="3851"/>
                  </a:lnTo>
                  <a:lnTo>
                    <a:pt x="13767" y="3807"/>
                  </a:lnTo>
                  <a:lnTo>
                    <a:pt x="13858" y="3739"/>
                  </a:lnTo>
                  <a:lnTo>
                    <a:pt x="13920" y="3636"/>
                  </a:lnTo>
                  <a:lnTo>
                    <a:pt x="13963" y="3525"/>
                  </a:lnTo>
                  <a:lnTo>
                    <a:pt x="14006" y="3434"/>
                  </a:lnTo>
                  <a:lnTo>
                    <a:pt x="14055" y="3399"/>
                  </a:lnTo>
                  <a:lnTo>
                    <a:pt x="14093" y="3453"/>
                  </a:lnTo>
                  <a:lnTo>
                    <a:pt x="14123" y="3423"/>
                  </a:lnTo>
                  <a:lnTo>
                    <a:pt x="14151" y="3444"/>
                  </a:lnTo>
                  <a:lnTo>
                    <a:pt x="14200" y="3436"/>
                  </a:lnTo>
                  <a:lnTo>
                    <a:pt x="14202" y="3406"/>
                  </a:lnTo>
                  <a:lnTo>
                    <a:pt x="14174" y="3404"/>
                  </a:lnTo>
                  <a:lnTo>
                    <a:pt x="14131" y="3363"/>
                  </a:lnTo>
                  <a:lnTo>
                    <a:pt x="14151" y="3333"/>
                  </a:lnTo>
                  <a:lnTo>
                    <a:pt x="14206" y="3325"/>
                  </a:lnTo>
                  <a:lnTo>
                    <a:pt x="14234" y="3350"/>
                  </a:lnTo>
                  <a:lnTo>
                    <a:pt x="14257" y="3331"/>
                  </a:lnTo>
                  <a:lnTo>
                    <a:pt x="14292" y="3335"/>
                  </a:lnTo>
                  <a:lnTo>
                    <a:pt x="14313" y="3320"/>
                  </a:lnTo>
                  <a:lnTo>
                    <a:pt x="14289" y="3271"/>
                  </a:lnTo>
                  <a:lnTo>
                    <a:pt x="14266" y="3267"/>
                  </a:lnTo>
                  <a:lnTo>
                    <a:pt x="14243" y="3224"/>
                  </a:lnTo>
                  <a:lnTo>
                    <a:pt x="14215" y="3222"/>
                  </a:lnTo>
                  <a:lnTo>
                    <a:pt x="14219" y="3145"/>
                  </a:lnTo>
                  <a:lnTo>
                    <a:pt x="14249" y="3111"/>
                  </a:lnTo>
                  <a:lnTo>
                    <a:pt x="14255" y="3066"/>
                  </a:lnTo>
                  <a:lnTo>
                    <a:pt x="14289" y="3064"/>
                  </a:lnTo>
                  <a:lnTo>
                    <a:pt x="14262" y="3022"/>
                  </a:lnTo>
                  <a:lnTo>
                    <a:pt x="14268" y="2988"/>
                  </a:lnTo>
                  <a:lnTo>
                    <a:pt x="14306" y="2949"/>
                  </a:lnTo>
                  <a:lnTo>
                    <a:pt x="14289" y="2932"/>
                  </a:lnTo>
                  <a:lnTo>
                    <a:pt x="14287" y="2917"/>
                  </a:lnTo>
                  <a:lnTo>
                    <a:pt x="14336" y="2917"/>
                  </a:lnTo>
                  <a:lnTo>
                    <a:pt x="14353" y="2870"/>
                  </a:lnTo>
                  <a:lnTo>
                    <a:pt x="14313" y="2847"/>
                  </a:lnTo>
                  <a:lnTo>
                    <a:pt x="14300" y="2821"/>
                  </a:lnTo>
                  <a:lnTo>
                    <a:pt x="14353" y="2828"/>
                  </a:lnTo>
                  <a:lnTo>
                    <a:pt x="14375" y="2866"/>
                  </a:lnTo>
                  <a:lnTo>
                    <a:pt x="14413" y="2870"/>
                  </a:lnTo>
                  <a:lnTo>
                    <a:pt x="14447" y="2847"/>
                  </a:lnTo>
                  <a:lnTo>
                    <a:pt x="14528" y="2853"/>
                  </a:lnTo>
                  <a:lnTo>
                    <a:pt x="14597" y="2906"/>
                  </a:lnTo>
                  <a:lnTo>
                    <a:pt x="14603" y="2932"/>
                  </a:lnTo>
                  <a:lnTo>
                    <a:pt x="14626" y="2962"/>
                  </a:lnTo>
                  <a:lnTo>
                    <a:pt x="14722" y="3011"/>
                  </a:lnTo>
                  <a:lnTo>
                    <a:pt x="14767" y="2981"/>
                  </a:lnTo>
                  <a:lnTo>
                    <a:pt x="14818" y="3017"/>
                  </a:lnTo>
                  <a:lnTo>
                    <a:pt x="14880" y="3043"/>
                  </a:lnTo>
                  <a:lnTo>
                    <a:pt x="14880" y="3071"/>
                  </a:lnTo>
                  <a:lnTo>
                    <a:pt x="14853" y="3088"/>
                  </a:lnTo>
                  <a:lnTo>
                    <a:pt x="14884" y="3120"/>
                  </a:lnTo>
                  <a:lnTo>
                    <a:pt x="14852" y="3137"/>
                  </a:lnTo>
                  <a:lnTo>
                    <a:pt x="14818" y="3103"/>
                  </a:lnTo>
                  <a:lnTo>
                    <a:pt x="14782" y="3099"/>
                  </a:lnTo>
                  <a:lnTo>
                    <a:pt x="14787" y="3128"/>
                  </a:lnTo>
                  <a:lnTo>
                    <a:pt x="14895" y="3197"/>
                  </a:lnTo>
                  <a:lnTo>
                    <a:pt x="14900" y="3250"/>
                  </a:lnTo>
                  <a:lnTo>
                    <a:pt x="14857" y="3267"/>
                  </a:lnTo>
                  <a:lnTo>
                    <a:pt x="14884" y="3282"/>
                  </a:lnTo>
                  <a:lnTo>
                    <a:pt x="14929" y="3267"/>
                  </a:lnTo>
                  <a:lnTo>
                    <a:pt x="15004" y="3286"/>
                  </a:lnTo>
                  <a:lnTo>
                    <a:pt x="15021" y="3316"/>
                  </a:lnTo>
                  <a:lnTo>
                    <a:pt x="15049" y="3327"/>
                  </a:lnTo>
                  <a:lnTo>
                    <a:pt x="15059" y="3348"/>
                  </a:lnTo>
                  <a:lnTo>
                    <a:pt x="15027" y="3399"/>
                  </a:lnTo>
                  <a:lnTo>
                    <a:pt x="14946" y="3461"/>
                  </a:lnTo>
                  <a:lnTo>
                    <a:pt x="14899" y="3470"/>
                  </a:lnTo>
                  <a:lnTo>
                    <a:pt x="14861" y="3489"/>
                  </a:lnTo>
                  <a:lnTo>
                    <a:pt x="14931" y="3489"/>
                  </a:lnTo>
                  <a:lnTo>
                    <a:pt x="14957" y="3506"/>
                  </a:lnTo>
                  <a:lnTo>
                    <a:pt x="14963" y="3544"/>
                  </a:lnTo>
                  <a:lnTo>
                    <a:pt x="14981" y="3542"/>
                  </a:lnTo>
                  <a:lnTo>
                    <a:pt x="14996" y="3557"/>
                  </a:lnTo>
                  <a:lnTo>
                    <a:pt x="14966" y="3608"/>
                  </a:lnTo>
                  <a:lnTo>
                    <a:pt x="14985" y="3627"/>
                  </a:lnTo>
                  <a:lnTo>
                    <a:pt x="14923" y="3668"/>
                  </a:lnTo>
                  <a:lnTo>
                    <a:pt x="14852" y="3691"/>
                  </a:lnTo>
                  <a:lnTo>
                    <a:pt x="14816" y="3683"/>
                  </a:lnTo>
                  <a:lnTo>
                    <a:pt x="14791" y="3715"/>
                  </a:lnTo>
                  <a:lnTo>
                    <a:pt x="14752" y="3702"/>
                  </a:lnTo>
                  <a:lnTo>
                    <a:pt x="14710" y="3653"/>
                  </a:lnTo>
                  <a:lnTo>
                    <a:pt x="14665" y="3653"/>
                  </a:lnTo>
                  <a:lnTo>
                    <a:pt x="14650" y="3627"/>
                  </a:lnTo>
                  <a:lnTo>
                    <a:pt x="14618" y="3630"/>
                  </a:lnTo>
                  <a:lnTo>
                    <a:pt x="14616" y="3672"/>
                  </a:lnTo>
                  <a:lnTo>
                    <a:pt x="14594" y="3685"/>
                  </a:lnTo>
                  <a:lnTo>
                    <a:pt x="14637" y="3694"/>
                  </a:lnTo>
                  <a:lnTo>
                    <a:pt x="14669" y="3721"/>
                  </a:lnTo>
                  <a:lnTo>
                    <a:pt x="14654" y="3756"/>
                  </a:lnTo>
                  <a:lnTo>
                    <a:pt x="14624" y="3788"/>
                  </a:lnTo>
                  <a:lnTo>
                    <a:pt x="14667" y="3792"/>
                  </a:lnTo>
                  <a:lnTo>
                    <a:pt x="14637" y="3835"/>
                  </a:lnTo>
                  <a:lnTo>
                    <a:pt x="14641" y="3867"/>
                  </a:lnTo>
                  <a:lnTo>
                    <a:pt x="14658" y="3871"/>
                  </a:lnTo>
                  <a:lnTo>
                    <a:pt x="14690" y="3839"/>
                  </a:lnTo>
                  <a:lnTo>
                    <a:pt x="14705" y="3841"/>
                  </a:lnTo>
                  <a:lnTo>
                    <a:pt x="14693" y="3879"/>
                  </a:lnTo>
                  <a:lnTo>
                    <a:pt x="14631" y="3903"/>
                  </a:lnTo>
                  <a:lnTo>
                    <a:pt x="14609" y="3950"/>
                  </a:lnTo>
                  <a:lnTo>
                    <a:pt x="14618" y="4005"/>
                  </a:lnTo>
                  <a:lnTo>
                    <a:pt x="14678" y="4050"/>
                  </a:lnTo>
                  <a:lnTo>
                    <a:pt x="14669" y="4086"/>
                  </a:lnTo>
                  <a:lnTo>
                    <a:pt x="14723" y="4195"/>
                  </a:lnTo>
                  <a:lnTo>
                    <a:pt x="14716" y="4257"/>
                  </a:lnTo>
                  <a:lnTo>
                    <a:pt x="14699" y="4270"/>
                  </a:lnTo>
                  <a:lnTo>
                    <a:pt x="14691" y="4308"/>
                  </a:lnTo>
                  <a:lnTo>
                    <a:pt x="14622" y="4368"/>
                  </a:lnTo>
                  <a:lnTo>
                    <a:pt x="14635" y="4413"/>
                  </a:lnTo>
                  <a:lnTo>
                    <a:pt x="14611" y="4447"/>
                  </a:lnTo>
                  <a:lnTo>
                    <a:pt x="14565" y="4428"/>
                  </a:lnTo>
                  <a:lnTo>
                    <a:pt x="14486" y="4430"/>
                  </a:lnTo>
                  <a:lnTo>
                    <a:pt x="14451" y="4455"/>
                  </a:lnTo>
                  <a:lnTo>
                    <a:pt x="14437" y="4515"/>
                  </a:lnTo>
                  <a:lnTo>
                    <a:pt x="14388" y="4543"/>
                  </a:lnTo>
                  <a:lnTo>
                    <a:pt x="14364" y="4577"/>
                  </a:lnTo>
                  <a:lnTo>
                    <a:pt x="14323" y="4579"/>
                  </a:lnTo>
                  <a:lnTo>
                    <a:pt x="14251" y="4658"/>
                  </a:lnTo>
                  <a:lnTo>
                    <a:pt x="14225" y="4649"/>
                  </a:lnTo>
                  <a:lnTo>
                    <a:pt x="14181" y="4651"/>
                  </a:lnTo>
                  <a:lnTo>
                    <a:pt x="14155" y="4699"/>
                  </a:lnTo>
                  <a:lnTo>
                    <a:pt x="14031" y="4735"/>
                  </a:lnTo>
                  <a:lnTo>
                    <a:pt x="14006" y="4713"/>
                  </a:lnTo>
                  <a:lnTo>
                    <a:pt x="14025" y="4683"/>
                  </a:lnTo>
                  <a:lnTo>
                    <a:pt x="14008" y="4620"/>
                  </a:lnTo>
                  <a:lnTo>
                    <a:pt x="13972" y="4581"/>
                  </a:lnTo>
                  <a:lnTo>
                    <a:pt x="13972" y="4553"/>
                  </a:lnTo>
                  <a:lnTo>
                    <a:pt x="14003" y="4541"/>
                  </a:lnTo>
                  <a:lnTo>
                    <a:pt x="14004" y="4502"/>
                  </a:lnTo>
                  <a:lnTo>
                    <a:pt x="14046" y="4430"/>
                  </a:lnTo>
                  <a:lnTo>
                    <a:pt x="13991" y="4483"/>
                  </a:lnTo>
                  <a:lnTo>
                    <a:pt x="13972" y="4489"/>
                  </a:lnTo>
                  <a:lnTo>
                    <a:pt x="13967" y="4381"/>
                  </a:lnTo>
                  <a:lnTo>
                    <a:pt x="13944" y="4372"/>
                  </a:lnTo>
                  <a:lnTo>
                    <a:pt x="13914" y="4323"/>
                  </a:lnTo>
                  <a:lnTo>
                    <a:pt x="13865" y="4351"/>
                  </a:lnTo>
                  <a:lnTo>
                    <a:pt x="13848" y="4334"/>
                  </a:lnTo>
                  <a:lnTo>
                    <a:pt x="13805" y="4338"/>
                  </a:lnTo>
                  <a:lnTo>
                    <a:pt x="13758" y="4408"/>
                  </a:lnTo>
                  <a:lnTo>
                    <a:pt x="13782" y="4413"/>
                  </a:lnTo>
                  <a:lnTo>
                    <a:pt x="13848" y="4370"/>
                  </a:lnTo>
                  <a:lnTo>
                    <a:pt x="13875" y="4383"/>
                  </a:lnTo>
                  <a:lnTo>
                    <a:pt x="13871" y="4427"/>
                  </a:lnTo>
                  <a:lnTo>
                    <a:pt x="13916" y="4447"/>
                  </a:lnTo>
                  <a:lnTo>
                    <a:pt x="13948" y="4526"/>
                  </a:lnTo>
                  <a:lnTo>
                    <a:pt x="13935" y="4600"/>
                  </a:lnTo>
                  <a:lnTo>
                    <a:pt x="13959" y="4615"/>
                  </a:lnTo>
                  <a:lnTo>
                    <a:pt x="13969" y="4686"/>
                  </a:lnTo>
                  <a:lnTo>
                    <a:pt x="13950" y="4716"/>
                  </a:lnTo>
                  <a:lnTo>
                    <a:pt x="13965" y="4735"/>
                  </a:lnTo>
                  <a:lnTo>
                    <a:pt x="13963" y="4777"/>
                  </a:lnTo>
                  <a:lnTo>
                    <a:pt x="13937" y="4779"/>
                  </a:lnTo>
                  <a:lnTo>
                    <a:pt x="13854" y="4707"/>
                  </a:lnTo>
                  <a:lnTo>
                    <a:pt x="13846" y="4666"/>
                  </a:lnTo>
                  <a:lnTo>
                    <a:pt x="13812" y="4652"/>
                  </a:lnTo>
                  <a:lnTo>
                    <a:pt x="13801" y="4611"/>
                  </a:lnTo>
                  <a:lnTo>
                    <a:pt x="13771" y="4654"/>
                  </a:lnTo>
                  <a:lnTo>
                    <a:pt x="13818" y="4698"/>
                  </a:lnTo>
                  <a:lnTo>
                    <a:pt x="13807" y="4741"/>
                  </a:lnTo>
                  <a:lnTo>
                    <a:pt x="13748" y="4707"/>
                  </a:lnTo>
                  <a:lnTo>
                    <a:pt x="13709" y="4698"/>
                  </a:lnTo>
                  <a:lnTo>
                    <a:pt x="13699" y="4673"/>
                  </a:lnTo>
                  <a:lnTo>
                    <a:pt x="13666" y="4692"/>
                  </a:lnTo>
                  <a:lnTo>
                    <a:pt x="13664" y="4656"/>
                  </a:lnTo>
                  <a:lnTo>
                    <a:pt x="13686" y="4581"/>
                  </a:lnTo>
                  <a:lnTo>
                    <a:pt x="13698" y="4568"/>
                  </a:lnTo>
                  <a:lnTo>
                    <a:pt x="13671" y="4555"/>
                  </a:lnTo>
                  <a:lnTo>
                    <a:pt x="13669" y="4532"/>
                  </a:lnTo>
                  <a:lnTo>
                    <a:pt x="13594" y="4560"/>
                  </a:lnTo>
                  <a:lnTo>
                    <a:pt x="13536" y="4560"/>
                  </a:lnTo>
                  <a:lnTo>
                    <a:pt x="13492" y="4530"/>
                  </a:lnTo>
                  <a:lnTo>
                    <a:pt x="13449" y="4536"/>
                  </a:lnTo>
                  <a:lnTo>
                    <a:pt x="13393" y="4500"/>
                  </a:lnTo>
                  <a:lnTo>
                    <a:pt x="13383" y="4538"/>
                  </a:lnTo>
                  <a:lnTo>
                    <a:pt x="13398" y="4570"/>
                  </a:lnTo>
                  <a:lnTo>
                    <a:pt x="13376" y="4587"/>
                  </a:lnTo>
                  <a:lnTo>
                    <a:pt x="13378" y="4637"/>
                  </a:lnTo>
                  <a:lnTo>
                    <a:pt x="13402" y="4673"/>
                  </a:lnTo>
                  <a:lnTo>
                    <a:pt x="13466" y="4686"/>
                  </a:lnTo>
                  <a:lnTo>
                    <a:pt x="13494" y="4731"/>
                  </a:lnTo>
                  <a:lnTo>
                    <a:pt x="13453" y="4803"/>
                  </a:lnTo>
                  <a:lnTo>
                    <a:pt x="13419" y="4814"/>
                  </a:lnTo>
                  <a:lnTo>
                    <a:pt x="13298" y="4901"/>
                  </a:lnTo>
                  <a:lnTo>
                    <a:pt x="13246" y="4969"/>
                  </a:lnTo>
                  <a:lnTo>
                    <a:pt x="13187" y="5042"/>
                  </a:lnTo>
                  <a:lnTo>
                    <a:pt x="13150" y="5027"/>
                  </a:lnTo>
                  <a:lnTo>
                    <a:pt x="13110" y="5053"/>
                  </a:lnTo>
                  <a:lnTo>
                    <a:pt x="13091" y="5116"/>
                  </a:lnTo>
                  <a:lnTo>
                    <a:pt x="13044" y="5132"/>
                  </a:lnTo>
                  <a:lnTo>
                    <a:pt x="12882" y="5099"/>
                  </a:lnTo>
                  <a:lnTo>
                    <a:pt x="12847" y="5048"/>
                  </a:lnTo>
                  <a:lnTo>
                    <a:pt x="12824" y="4991"/>
                  </a:lnTo>
                  <a:lnTo>
                    <a:pt x="12745" y="4955"/>
                  </a:lnTo>
                  <a:lnTo>
                    <a:pt x="12747" y="4933"/>
                  </a:lnTo>
                  <a:lnTo>
                    <a:pt x="12773" y="4931"/>
                  </a:lnTo>
                  <a:lnTo>
                    <a:pt x="12794" y="4914"/>
                  </a:lnTo>
                  <a:lnTo>
                    <a:pt x="12768" y="4886"/>
                  </a:lnTo>
                  <a:lnTo>
                    <a:pt x="12719" y="4873"/>
                  </a:lnTo>
                  <a:lnTo>
                    <a:pt x="12664" y="4771"/>
                  </a:lnTo>
                  <a:lnTo>
                    <a:pt x="12602" y="4720"/>
                  </a:lnTo>
                  <a:lnTo>
                    <a:pt x="12498" y="4720"/>
                  </a:lnTo>
                  <a:lnTo>
                    <a:pt x="12423" y="4677"/>
                  </a:lnTo>
                  <a:lnTo>
                    <a:pt x="12305" y="4667"/>
                  </a:lnTo>
                  <a:lnTo>
                    <a:pt x="12258" y="4654"/>
                  </a:lnTo>
                  <a:lnTo>
                    <a:pt x="12256" y="4688"/>
                  </a:lnTo>
                  <a:lnTo>
                    <a:pt x="12288" y="4724"/>
                  </a:lnTo>
                  <a:lnTo>
                    <a:pt x="12306" y="4699"/>
                  </a:lnTo>
                  <a:lnTo>
                    <a:pt x="12338" y="4694"/>
                  </a:lnTo>
                  <a:lnTo>
                    <a:pt x="12453" y="4735"/>
                  </a:lnTo>
                  <a:lnTo>
                    <a:pt x="12559" y="4733"/>
                  </a:lnTo>
                  <a:lnTo>
                    <a:pt x="12593" y="4756"/>
                  </a:lnTo>
                  <a:lnTo>
                    <a:pt x="12581" y="4786"/>
                  </a:lnTo>
                  <a:lnTo>
                    <a:pt x="12561" y="4784"/>
                  </a:lnTo>
                  <a:lnTo>
                    <a:pt x="12544" y="4805"/>
                  </a:lnTo>
                  <a:lnTo>
                    <a:pt x="12559" y="4820"/>
                  </a:lnTo>
                  <a:lnTo>
                    <a:pt x="12566" y="4905"/>
                  </a:lnTo>
                  <a:lnTo>
                    <a:pt x="12589" y="4907"/>
                  </a:lnTo>
                  <a:lnTo>
                    <a:pt x="12645" y="5016"/>
                  </a:lnTo>
                  <a:lnTo>
                    <a:pt x="12677" y="5093"/>
                  </a:lnTo>
                  <a:lnTo>
                    <a:pt x="12773" y="5123"/>
                  </a:lnTo>
                  <a:lnTo>
                    <a:pt x="12873" y="5142"/>
                  </a:lnTo>
                  <a:lnTo>
                    <a:pt x="13058" y="5195"/>
                  </a:lnTo>
                  <a:lnTo>
                    <a:pt x="13065" y="5251"/>
                  </a:lnTo>
                  <a:lnTo>
                    <a:pt x="13042" y="5270"/>
                  </a:lnTo>
                  <a:lnTo>
                    <a:pt x="12984" y="5311"/>
                  </a:lnTo>
                  <a:lnTo>
                    <a:pt x="12939" y="5336"/>
                  </a:lnTo>
                  <a:lnTo>
                    <a:pt x="12864" y="5434"/>
                  </a:lnTo>
                  <a:lnTo>
                    <a:pt x="12852" y="5413"/>
                  </a:lnTo>
                  <a:lnTo>
                    <a:pt x="12830" y="5430"/>
                  </a:lnTo>
                  <a:lnTo>
                    <a:pt x="12822" y="5462"/>
                  </a:lnTo>
                  <a:lnTo>
                    <a:pt x="12658" y="5631"/>
                  </a:lnTo>
                  <a:lnTo>
                    <a:pt x="12593" y="5663"/>
                  </a:lnTo>
                  <a:lnTo>
                    <a:pt x="12547" y="5740"/>
                  </a:lnTo>
                  <a:lnTo>
                    <a:pt x="12504" y="5750"/>
                  </a:lnTo>
                  <a:lnTo>
                    <a:pt x="12480" y="5731"/>
                  </a:lnTo>
                  <a:lnTo>
                    <a:pt x="12450" y="5731"/>
                  </a:lnTo>
                  <a:lnTo>
                    <a:pt x="12438" y="5759"/>
                  </a:lnTo>
                  <a:lnTo>
                    <a:pt x="12374" y="5686"/>
                  </a:lnTo>
                  <a:lnTo>
                    <a:pt x="12337" y="5669"/>
                  </a:lnTo>
                  <a:lnTo>
                    <a:pt x="12306" y="5705"/>
                  </a:lnTo>
                  <a:lnTo>
                    <a:pt x="12293" y="5671"/>
                  </a:lnTo>
                  <a:lnTo>
                    <a:pt x="12273" y="5661"/>
                  </a:lnTo>
                  <a:lnTo>
                    <a:pt x="12310" y="5611"/>
                  </a:lnTo>
                  <a:lnTo>
                    <a:pt x="12293" y="5597"/>
                  </a:lnTo>
                  <a:lnTo>
                    <a:pt x="12282" y="5571"/>
                  </a:lnTo>
                  <a:lnTo>
                    <a:pt x="12231" y="5599"/>
                  </a:lnTo>
                  <a:lnTo>
                    <a:pt x="12194" y="5701"/>
                  </a:lnTo>
                  <a:lnTo>
                    <a:pt x="12190" y="5656"/>
                  </a:lnTo>
                  <a:lnTo>
                    <a:pt x="12162" y="5573"/>
                  </a:lnTo>
                  <a:lnTo>
                    <a:pt x="12139" y="5646"/>
                  </a:lnTo>
                  <a:lnTo>
                    <a:pt x="12165" y="5678"/>
                  </a:lnTo>
                  <a:lnTo>
                    <a:pt x="12160" y="5774"/>
                  </a:lnTo>
                  <a:lnTo>
                    <a:pt x="12097" y="5859"/>
                  </a:lnTo>
                  <a:lnTo>
                    <a:pt x="12065" y="5850"/>
                  </a:lnTo>
                  <a:lnTo>
                    <a:pt x="12054" y="5820"/>
                  </a:lnTo>
                  <a:lnTo>
                    <a:pt x="12017" y="5757"/>
                  </a:lnTo>
                  <a:lnTo>
                    <a:pt x="12003" y="5804"/>
                  </a:lnTo>
                  <a:lnTo>
                    <a:pt x="12039" y="5833"/>
                  </a:lnTo>
                  <a:lnTo>
                    <a:pt x="11986" y="5859"/>
                  </a:lnTo>
                  <a:lnTo>
                    <a:pt x="11981" y="5916"/>
                  </a:lnTo>
                  <a:lnTo>
                    <a:pt x="11962" y="5897"/>
                  </a:lnTo>
                  <a:lnTo>
                    <a:pt x="11907" y="5878"/>
                  </a:lnTo>
                  <a:lnTo>
                    <a:pt x="11900" y="5842"/>
                  </a:lnTo>
                  <a:lnTo>
                    <a:pt x="11857" y="5814"/>
                  </a:lnTo>
                  <a:lnTo>
                    <a:pt x="11806" y="5746"/>
                  </a:lnTo>
                  <a:lnTo>
                    <a:pt x="11704" y="5708"/>
                  </a:lnTo>
                  <a:lnTo>
                    <a:pt x="11608" y="5654"/>
                  </a:lnTo>
                  <a:lnTo>
                    <a:pt x="11576" y="5577"/>
                  </a:lnTo>
                  <a:lnTo>
                    <a:pt x="11535" y="5562"/>
                  </a:lnTo>
                  <a:lnTo>
                    <a:pt x="11465" y="5509"/>
                  </a:lnTo>
                  <a:lnTo>
                    <a:pt x="11441" y="5468"/>
                  </a:lnTo>
                  <a:lnTo>
                    <a:pt x="11437" y="5545"/>
                  </a:lnTo>
                  <a:lnTo>
                    <a:pt x="11392" y="5533"/>
                  </a:lnTo>
                  <a:lnTo>
                    <a:pt x="11420" y="5607"/>
                  </a:lnTo>
                  <a:lnTo>
                    <a:pt x="11465" y="5646"/>
                  </a:lnTo>
                  <a:lnTo>
                    <a:pt x="11482" y="5626"/>
                  </a:lnTo>
                  <a:lnTo>
                    <a:pt x="11461" y="5588"/>
                  </a:lnTo>
                  <a:lnTo>
                    <a:pt x="11471" y="5565"/>
                  </a:lnTo>
                  <a:lnTo>
                    <a:pt x="11491" y="5567"/>
                  </a:lnTo>
                  <a:lnTo>
                    <a:pt x="11595" y="5676"/>
                  </a:lnTo>
                  <a:lnTo>
                    <a:pt x="11687" y="5733"/>
                  </a:lnTo>
                  <a:lnTo>
                    <a:pt x="11697" y="5756"/>
                  </a:lnTo>
                  <a:lnTo>
                    <a:pt x="11636" y="5797"/>
                  </a:lnTo>
                  <a:lnTo>
                    <a:pt x="11574" y="5806"/>
                  </a:lnTo>
                  <a:lnTo>
                    <a:pt x="11540" y="5797"/>
                  </a:lnTo>
                  <a:lnTo>
                    <a:pt x="11552" y="5829"/>
                  </a:lnTo>
                  <a:lnTo>
                    <a:pt x="11552" y="5846"/>
                  </a:lnTo>
                  <a:lnTo>
                    <a:pt x="11578" y="5833"/>
                  </a:lnTo>
                  <a:lnTo>
                    <a:pt x="11678" y="5825"/>
                  </a:lnTo>
                  <a:lnTo>
                    <a:pt x="11732" y="5771"/>
                  </a:lnTo>
                  <a:lnTo>
                    <a:pt x="11757" y="5765"/>
                  </a:lnTo>
                  <a:lnTo>
                    <a:pt x="11787" y="5803"/>
                  </a:lnTo>
                  <a:lnTo>
                    <a:pt x="11798" y="5867"/>
                  </a:lnTo>
                  <a:lnTo>
                    <a:pt x="11896" y="5981"/>
                  </a:lnTo>
                  <a:lnTo>
                    <a:pt x="11887" y="6098"/>
                  </a:lnTo>
                  <a:lnTo>
                    <a:pt x="11819" y="6168"/>
                  </a:lnTo>
                  <a:lnTo>
                    <a:pt x="11777" y="6172"/>
                  </a:lnTo>
                  <a:lnTo>
                    <a:pt x="11747" y="6196"/>
                  </a:lnTo>
                  <a:lnTo>
                    <a:pt x="11687" y="6192"/>
                  </a:lnTo>
                  <a:lnTo>
                    <a:pt x="11644" y="6162"/>
                  </a:lnTo>
                  <a:lnTo>
                    <a:pt x="11529" y="6140"/>
                  </a:lnTo>
                  <a:lnTo>
                    <a:pt x="11463" y="6053"/>
                  </a:lnTo>
                  <a:lnTo>
                    <a:pt x="11439" y="5970"/>
                  </a:lnTo>
                  <a:lnTo>
                    <a:pt x="11401" y="5934"/>
                  </a:lnTo>
                  <a:lnTo>
                    <a:pt x="11388" y="5955"/>
                  </a:lnTo>
                  <a:lnTo>
                    <a:pt x="11395" y="5989"/>
                  </a:lnTo>
                  <a:lnTo>
                    <a:pt x="11393" y="6038"/>
                  </a:lnTo>
                  <a:lnTo>
                    <a:pt x="11439" y="6094"/>
                  </a:lnTo>
                  <a:lnTo>
                    <a:pt x="11476" y="6200"/>
                  </a:lnTo>
                  <a:lnTo>
                    <a:pt x="11527" y="6288"/>
                  </a:lnTo>
                  <a:lnTo>
                    <a:pt x="11497" y="6315"/>
                  </a:lnTo>
                  <a:lnTo>
                    <a:pt x="11469" y="6300"/>
                  </a:lnTo>
                  <a:lnTo>
                    <a:pt x="11420" y="6307"/>
                  </a:lnTo>
                  <a:lnTo>
                    <a:pt x="11403" y="6241"/>
                  </a:lnTo>
                  <a:lnTo>
                    <a:pt x="11393" y="6275"/>
                  </a:lnTo>
                  <a:lnTo>
                    <a:pt x="11373" y="6288"/>
                  </a:lnTo>
                  <a:lnTo>
                    <a:pt x="11390" y="6320"/>
                  </a:lnTo>
                  <a:lnTo>
                    <a:pt x="11433" y="6339"/>
                  </a:lnTo>
                  <a:lnTo>
                    <a:pt x="11448" y="6371"/>
                  </a:lnTo>
                  <a:lnTo>
                    <a:pt x="11356" y="6348"/>
                  </a:lnTo>
                  <a:lnTo>
                    <a:pt x="11335" y="6330"/>
                  </a:lnTo>
                  <a:lnTo>
                    <a:pt x="11331" y="6375"/>
                  </a:lnTo>
                  <a:lnTo>
                    <a:pt x="11360" y="6401"/>
                  </a:lnTo>
                  <a:lnTo>
                    <a:pt x="11360" y="6439"/>
                  </a:lnTo>
                  <a:lnTo>
                    <a:pt x="11322" y="6490"/>
                  </a:lnTo>
                  <a:lnTo>
                    <a:pt x="11313" y="6429"/>
                  </a:lnTo>
                  <a:lnTo>
                    <a:pt x="11281" y="6424"/>
                  </a:lnTo>
                  <a:lnTo>
                    <a:pt x="11297" y="6446"/>
                  </a:lnTo>
                  <a:lnTo>
                    <a:pt x="11288" y="6486"/>
                  </a:lnTo>
                  <a:lnTo>
                    <a:pt x="11271" y="6473"/>
                  </a:lnTo>
                  <a:lnTo>
                    <a:pt x="11207" y="6469"/>
                  </a:lnTo>
                  <a:lnTo>
                    <a:pt x="11185" y="6501"/>
                  </a:lnTo>
                  <a:lnTo>
                    <a:pt x="11107" y="6531"/>
                  </a:lnTo>
                  <a:lnTo>
                    <a:pt x="11149" y="6557"/>
                  </a:lnTo>
                  <a:lnTo>
                    <a:pt x="11158" y="6593"/>
                  </a:lnTo>
                  <a:lnTo>
                    <a:pt x="11136" y="6603"/>
                  </a:lnTo>
                  <a:lnTo>
                    <a:pt x="11126" y="6582"/>
                  </a:lnTo>
                  <a:lnTo>
                    <a:pt x="11068" y="6539"/>
                  </a:lnTo>
                  <a:lnTo>
                    <a:pt x="11028" y="6531"/>
                  </a:lnTo>
                  <a:lnTo>
                    <a:pt x="11025" y="6563"/>
                  </a:lnTo>
                  <a:lnTo>
                    <a:pt x="10998" y="6578"/>
                  </a:lnTo>
                  <a:lnTo>
                    <a:pt x="11060" y="6623"/>
                  </a:lnTo>
                  <a:lnTo>
                    <a:pt x="11040" y="6652"/>
                  </a:lnTo>
                  <a:lnTo>
                    <a:pt x="11040" y="6680"/>
                  </a:lnTo>
                  <a:lnTo>
                    <a:pt x="10989" y="6678"/>
                  </a:lnTo>
                  <a:lnTo>
                    <a:pt x="10947" y="6744"/>
                  </a:lnTo>
                  <a:lnTo>
                    <a:pt x="10885" y="6778"/>
                  </a:lnTo>
                  <a:lnTo>
                    <a:pt x="10910" y="6812"/>
                  </a:lnTo>
                  <a:lnTo>
                    <a:pt x="10898" y="6842"/>
                  </a:lnTo>
                  <a:lnTo>
                    <a:pt x="10865" y="6842"/>
                  </a:lnTo>
                  <a:lnTo>
                    <a:pt x="10834" y="6879"/>
                  </a:lnTo>
                  <a:lnTo>
                    <a:pt x="10844" y="6923"/>
                  </a:lnTo>
                  <a:lnTo>
                    <a:pt x="10799" y="6941"/>
                  </a:lnTo>
                  <a:lnTo>
                    <a:pt x="10723" y="7026"/>
                  </a:lnTo>
                  <a:lnTo>
                    <a:pt x="10667" y="7041"/>
                  </a:lnTo>
                  <a:lnTo>
                    <a:pt x="10663" y="7086"/>
                  </a:lnTo>
                  <a:lnTo>
                    <a:pt x="10612" y="7133"/>
                  </a:lnTo>
                  <a:lnTo>
                    <a:pt x="10556" y="7098"/>
                  </a:lnTo>
                  <a:lnTo>
                    <a:pt x="10552" y="7126"/>
                  </a:lnTo>
                  <a:lnTo>
                    <a:pt x="10578" y="7186"/>
                  </a:lnTo>
                  <a:lnTo>
                    <a:pt x="10529" y="7235"/>
                  </a:lnTo>
                  <a:lnTo>
                    <a:pt x="10511" y="7327"/>
                  </a:lnTo>
                  <a:lnTo>
                    <a:pt x="10482" y="7376"/>
                  </a:lnTo>
                  <a:lnTo>
                    <a:pt x="10460" y="7444"/>
                  </a:lnTo>
                  <a:lnTo>
                    <a:pt x="10418" y="7465"/>
                  </a:lnTo>
                  <a:lnTo>
                    <a:pt x="10381" y="7570"/>
                  </a:lnTo>
                  <a:lnTo>
                    <a:pt x="10401" y="7593"/>
                  </a:lnTo>
                  <a:lnTo>
                    <a:pt x="10401" y="7666"/>
                  </a:lnTo>
                  <a:lnTo>
                    <a:pt x="10354" y="7745"/>
                  </a:lnTo>
                  <a:lnTo>
                    <a:pt x="10337" y="7790"/>
                  </a:lnTo>
                  <a:lnTo>
                    <a:pt x="10292" y="7805"/>
                  </a:lnTo>
                  <a:lnTo>
                    <a:pt x="10270" y="7830"/>
                  </a:lnTo>
                  <a:lnTo>
                    <a:pt x="10322" y="7841"/>
                  </a:lnTo>
                  <a:lnTo>
                    <a:pt x="10336" y="7881"/>
                  </a:lnTo>
                  <a:lnTo>
                    <a:pt x="10322" y="7926"/>
                  </a:lnTo>
                  <a:lnTo>
                    <a:pt x="10347" y="7958"/>
                  </a:lnTo>
                  <a:lnTo>
                    <a:pt x="10345" y="8026"/>
                  </a:lnTo>
                  <a:lnTo>
                    <a:pt x="10366" y="8035"/>
                  </a:lnTo>
                  <a:lnTo>
                    <a:pt x="10319" y="8158"/>
                  </a:lnTo>
                  <a:lnTo>
                    <a:pt x="10251" y="8222"/>
                  </a:lnTo>
                  <a:lnTo>
                    <a:pt x="10112" y="8254"/>
                  </a:lnTo>
                  <a:lnTo>
                    <a:pt x="10091" y="8306"/>
                  </a:lnTo>
                  <a:lnTo>
                    <a:pt x="10160" y="8248"/>
                  </a:lnTo>
                  <a:lnTo>
                    <a:pt x="10279" y="8233"/>
                  </a:lnTo>
                  <a:lnTo>
                    <a:pt x="10368" y="8124"/>
                  </a:lnTo>
                  <a:lnTo>
                    <a:pt x="10433" y="7996"/>
                  </a:lnTo>
                  <a:lnTo>
                    <a:pt x="10582" y="7990"/>
                  </a:lnTo>
                  <a:lnTo>
                    <a:pt x="10625" y="8011"/>
                  </a:lnTo>
                  <a:lnTo>
                    <a:pt x="10625" y="8058"/>
                  </a:lnTo>
                  <a:lnTo>
                    <a:pt x="10607" y="8114"/>
                  </a:lnTo>
                  <a:lnTo>
                    <a:pt x="10607" y="8176"/>
                  </a:lnTo>
                  <a:lnTo>
                    <a:pt x="10635" y="8244"/>
                  </a:lnTo>
                  <a:lnTo>
                    <a:pt x="10635" y="8348"/>
                  </a:lnTo>
                  <a:lnTo>
                    <a:pt x="10597" y="8449"/>
                  </a:lnTo>
                  <a:lnTo>
                    <a:pt x="10627" y="8493"/>
                  </a:lnTo>
                  <a:lnTo>
                    <a:pt x="10646" y="8594"/>
                  </a:lnTo>
                  <a:lnTo>
                    <a:pt x="10625" y="8645"/>
                  </a:lnTo>
                  <a:lnTo>
                    <a:pt x="10469" y="8796"/>
                  </a:lnTo>
                  <a:lnTo>
                    <a:pt x="10392" y="8822"/>
                  </a:lnTo>
                  <a:lnTo>
                    <a:pt x="10336" y="8813"/>
                  </a:lnTo>
                  <a:lnTo>
                    <a:pt x="10394" y="8837"/>
                  </a:lnTo>
                  <a:lnTo>
                    <a:pt x="10471" y="8839"/>
                  </a:lnTo>
                  <a:lnTo>
                    <a:pt x="10654" y="8779"/>
                  </a:lnTo>
                  <a:lnTo>
                    <a:pt x="10840" y="8718"/>
                  </a:lnTo>
                  <a:lnTo>
                    <a:pt x="10930" y="8709"/>
                  </a:lnTo>
                  <a:lnTo>
                    <a:pt x="11049" y="8784"/>
                  </a:lnTo>
                  <a:lnTo>
                    <a:pt x="11124" y="8854"/>
                  </a:lnTo>
                  <a:lnTo>
                    <a:pt x="11235" y="8888"/>
                  </a:lnTo>
                  <a:lnTo>
                    <a:pt x="11265" y="8912"/>
                  </a:lnTo>
                  <a:lnTo>
                    <a:pt x="11316" y="8926"/>
                  </a:lnTo>
                  <a:lnTo>
                    <a:pt x="11397" y="9010"/>
                  </a:lnTo>
                  <a:lnTo>
                    <a:pt x="11437" y="9027"/>
                  </a:lnTo>
                  <a:lnTo>
                    <a:pt x="11478" y="9102"/>
                  </a:lnTo>
                  <a:lnTo>
                    <a:pt x="11521" y="9131"/>
                  </a:lnTo>
                  <a:lnTo>
                    <a:pt x="11521" y="9176"/>
                  </a:lnTo>
                  <a:lnTo>
                    <a:pt x="11555" y="9212"/>
                  </a:lnTo>
                  <a:lnTo>
                    <a:pt x="11591" y="9300"/>
                  </a:lnTo>
                  <a:lnTo>
                    <a:pt x="11589" y="9325"/>
                  </a:lnTo>
                  <a:lnTo>
                    <a:pt x="11625" y="9310"/>
                  </a:lnTo>
                  <a:lnTo>
                    <a:pt x="11648" y="9338"/>
                  </a:lnTo>
                  <a:lnTo>
                    <a:pt x="11755" y="9407"/>
                  </a:lnTo>
                  <a:lnTo>
                    <a:pt x="11791" y="9417"/>
                  </a:lnTo>
                  <a:lnTo>
                    <a:pt x="11868" y="9471"/>
                  </a:lnTo>
                  <a:lnTo>
                    <a:pt x="11907" y="9485"/>
                  </a:lnTo>
                  <a:lnTo>
                    <a:pt x="11994" y="9562"/>
                  </a:lnTo>
                  <a:lnTo>
                    <a:pt x="12003" y="9599"/>
                  </a:lnTo>
                  <a:lnTo>
                    <a:pt x="12069" y="9662"/>
                  </a:lnTo>
                  <a:lnTo>
                    <a:pt x="12060" y="9686"/>
                  </a:lnTo>
                  <a:lnTo>
                    <a:pt x="12077" y="9703"/>
                  </a:lnTo>
                  <a:lnTo>
                    <a:pt x="12158" y="9705"/>
                  </a:lnTo>
                  <a:lnTo>
                    <a:pt x="12182" y="9714"/>
                  </a:lnTo>
                  <a:lnTo>
                    <a:pt x="12239" y="9701"/>
                  </a:lnTo>
                  <a:lnTo>
                    <a:pt x="12348" y="9705"/>
                  </a:lnTo>
                  <a:lnTo>
                    <a:pt x="12374" y="9729"/>
                  </a:lnTo>
                  <a:lnTo>
                    <a:pt x="12395" y="9729"/>
                  </a:lnTo>
                  <a:lnTo>
                    <a:pt x="12476" y="9754"/>
                  </a:lnTo>
                  <a:lnTo>
                    <a:pt x="12562" y="9771"/>
                  </a:lnTo>
                  <a:lnTo>
                    <a:pt x="12626" y="9750"/>
                  </a:lnTo>
                  <a:lnTo>
                    <a:pt x="12662" y="9750"/>
                  </a:lnTo>
                  <a:lnTo>
                    <a:pt x="12660" y="9769"/>
                  </a:lnTo>
                  <a:lnTo>
                    <a:pt x="12677" y="9759"/>
                  </a:lnTo>
                  <a:lnTo>
                    <a:pt x="12704" y="9759"/>
                  </a:lnTo>
                  <a:lnTo>
                    <a:pt x="12713" y="9835"/>
                  </a:lnTo>
                  <a:lnTo>
                    <a:pt x="12647" y="9961"/>
                  </a:lnTo>
                  <a:lnTo>
                    <a:pt x="12642" y="10006"/>
                  </a:lnTo>
                  <a:lnTo>
                    <a:pt x="12608" y="10055"/>
                  </a:lnTo>
                  <a:lnTo>
                    <a:pt x="12570" y="10123"/>
                  </a:lnTo>
                  <a:lnTo>
                    <a:pt x="12579" y="10181"/>
                  </a:lnTo>
                  <a:lnTo>
                    <a:pt x="12596" y="10196"/>
                  </a:lnTo>
                  <a:lnTo>
                    <a:pt x="12600" y="10307"/>
                  </a:lnTo>
                  <a:lnTo>
                    <a:pt x="12532" y="10411"/>
                  </a:lnTo>
                  <a:lnTo>
                    <a:pt x="12532" y="10456"/>
                  </a:lnTo>
                  <a:lnTo>
                    <a:pt x="12514" y="10522"/>
                  </a:lnTo>
                  <a:lnTo>
                    <a:pt x="12463" y="10565"/>
                  </a:lnTo>
                  <a:lnTo>
                    <a:pt x="12434" y="10667"/>
                  </a:lnTo>
                  <a:lnTo>
                    <a:pt x="12457" y="10710"/>
                  </a:lnTo>
                  <a:lnTo>
                    <a:pt x="12510" y="10751"/>
                  </a:lnTo>
                  <a:lnTo>
                    <a:pt x="12510" y="10814"/>
                  </a:lnTo>
                  <a:lnTo>
                    <a:pt x="12547" y="10834"/>
                  </a:lnTo>
                  <a:lnTo>
                    <a:pt x="12578" y="10878"/>
                  </a:lnTo>
                  <a:lnTo>
                    <a:pt x="12566" y="10921"/>
                  </a:lnTo>
                  <a:lnTo>
                    <a:pt x="12574" y="10943"/>
                  </a:lnTo>
                  <a:lnTo>
                    <a:pt x="12570" y="10979"/>
                  </a:lnTo>
                  <a:lnTo>
                    <a:pt x="12619" y="10998"/>
                  </a:lnTo>
                  <a:lnTo>
                    <a:pt x="12679" y="11030"/>
                  </a:lnTo>
                  <a:lnTo>
                    <a:pt x="12692" y="11030"/>
                  </a:lnTo>
                  <a:lnTo>
                    <a:pt x="12700" y="11066"/>
                  </a:lnTo>
                  <a:lnTo>
                    <a:pt x="12732" y="11107"/>
                  </a:lnTo>
                  <a:lnTo>
                    <a:pt x="12741" y="11190"/>
                  </a:lnTo>
                  <a:lnTo>
                    <a:pt x="12754" y="11224"/>
                  </a:lnTo>
                  <a:lnTo>
                    <a:pt x="12734" y="11296"/>
                  </a:lnTo>
                  <a:lnTo>
                    <a:pt x="12636" y="11382"/>
                  </a:lnTo>
                  <a:lnTo>
                    <a:pt x="12709" y="11346"/>
                  </a:lnTo>
                  <a:lnTo>
                    <a:pt x="12773" y="11299"/>
                  </a:lnTo>
                  <a:lnTo>
                    <a:pt x="12841" y="11324"/>
                  </a:lnTo>
                  <a:lnTo>
                    <a:pt x="12886" y="11367"/>
                  </a:lnTo>
                  <a:lnTo>
                    <a:pt x="12930" y="11371"/>
                  </a:lnTo>
                  <a:lnTo>
                    <a:pt x="12945" y="11328"/>
                  </a:lnTo>
                  <a:lnTo>
                    <a:pt x="12945" y="11282"/>
                  </a:lnTo>
                  <a:lnTo>
                    <a:pt x="13031" y="11175"/>
                  </a:lnTo>
                  <a:lnTo>
                    <a:pt x="13052" y="11173"/>
                  </a:lnTo>
                  <a:lnTo>
                    <a:pt x="13041" y="11216"/>
                  </a:lnTo>
                  <a:lnTo>
                    <a:pt x="13048" y="11243"/>
                  </a:lnTo>
                  <a:lnTo>
                    <a:pt x="13078" y="11250"/>
                  </a:lnTo>
                  <a:lnTo>
                    <a:pt x="13095" y="11343"/>
                  </a:lnTo>
                  <a:lnTo>
                    <a:pt x="13088" y="11412"/>
                  </a:lnTo>
                  <a:lnTo>
                    <a:pt x="13146" y="11459"/>
                  </a:lnTo>
                  <a:lnTo>
                    <a:pt x="13234" y="11469"/>
                  </a:lnTo>
                  <a:lnTo>
                    <a:pt x="13186" y="11446"/>
                  </a:lnTo>
                  <a:lnTo>
                    <a:pt x="13135" y="11390"/>
                  </a:lnTo>
                  <a:lnTo>
                    <a:pt x="13125" y="11329"/>
                  </a:lnTo>
                  <a:lnTo>
                    <a:pt x="13137" y="11248"/>
                  </a:lnTo>
                  <a:lnTo>
                    <a:pt x="13163" y="11215"/>
                  </a:lnTo>
                  <a:lnTo>
                    <a:pt x="13137" y="11183"/>
                  </a:lnTo>
                  <a:lnTo>
                    <a:pt x="13133" y="11132"/>
                  </a:lnTo>
                  <a:lnTo>
                    <a:pt x="13154" y="11143"/>
                  </a:lnTo>
                  <a:lnTo>
                    <a:pt x="13182" y="11134"/>
                  </a:lnTo>
                  <a:lnTo>
                    <a:pt x="13206" y="11060"/>
                  </a:lnTo>
                  <a:lnTo>
                    <a:pt x="13266" y="11000"/>
                  </a:lnTo>
                  <a:lnTo>
                    <a:pt x="13248" y="10979"/>
                  </a:lnTo>
                  <a:lnTo>
                    <a:pt x="13242" y="10904"/>
                  </a:lnTo>
                  <a:lnTo>
                    <a:pt x="13212" y="10887"/>
                  </a:lnTo>
                  <a:lnTo>
                    <a:pt x="13214" y="10832"/>
                  </a:lnTo>
                  <a:lnTo>
                    <a:pt x="13261" y="10774"/>
                  </a:lnTo>
                  <a:lnTo>
                    <a:pt x="13242" y="10746"/>
                  </a:lnTo>
                  <a:lnTo>
                    <a:pt x="13242" y="10716"/>
                  </a:lnTo>
                  <a:lnTo>
                    <a:pt x="13218" y="10706"/>
                  </a:lnTo>
                  <a:lnTo>
                    <a:pt x="13210" y="10672"/>
                  </a:lnTo>
                  <a:lnTo>
                    <a:pt x="13250" y="10546"/>
                  </a:lnTo>
                  <a:lnTo>
                    <a:pt x="13236" y="10497"/>
                  </a:lnTo>
                  <a:lnTo>
                    <a:pt x="13250" y="10411"/>
                  </a:lnTo>
                  <a:lnTo>
                    <a:pt x="13278" y="10383"/>
                  </a:lnTo>
                  <a:lnTo>
                    <a:pt x="13266" y="10335"/>
                  </a:lnTo>
                  <a:lnTo>
                    <a:pt x="13291" y="10319"/>
                  </a:lnTo>
                  <a:lnTo>
                    <a:pt x="13272" y="10275"/>
                  </a:lnTo>
                  <a:lnTo>
                    <a:pt x="13302" y="10253"/>
                  </a:lnTo>
                  <a:lnTo>
                    <a:pt x="13274" y="10245"/>
                  </a:lnTo>
                  <a:lnTo>
                    <a:pt x="13257" y="10213"/>
                  </a:lnTo>
                  <a:lnTo>
                    <a:pt x="13283" y="10198"/>
                  </a:lnTo>
                  <a:lnTo>
                    <a:pt x="13263" y="10159"/>
                  </a:lnTo>
                  <a:lnTo>
                    <a:pt x="13265" y="10111"/>
                  </a:lnTo>
                  <a:lnTo>
                    <a:pt x="13242" y="10072"/>
                  </a:lnTo>
                  <a:lnTo>
                    <a:pt x="13236" y="10019"/>
                  </a:lnTo>
                  <a:lnTo>
                    <a:pt x="13221" y="9991"/>
                  </a:lnTo>
                  <a:lnTo>
                    <a:pt x="13289" y="9959"/>
                  </a:lnTo>
                  <a:lnTo>
                    <a:pt x="13391" y="9942"/>
                  </a:lnTo>
                  <a:lnTo>
                    <a:pt x="13442" y="9904"/>
                  </a:lnTo>
                  <a:lnTo>
                    <a:pt x="13502" y="9906"/>
                  </a:lnTo>
                  <a:lnTo>
                    <a:pt x="13530" y="9884"/>
                  </a:lnTo>
                  <a:lnTo>
                    <a:pt x="13630" y="9833"/>
                  </a:lnTo>
                  <a:lnTo>
                    <a:pt x="13790" y="9775"/>
                  </a:lnTo>
                  <a:lnTo>
                    <a:pt x="13792" y="9756"/>
                  </a:lnTo>
                  <a:lnTo>
                    <a:pt x="13824" y="9724"/>
                  </a:lnTo>
                  <a:lnTo>
                    <a:pt x="13946" y="9671"/>
                  </a:lnTo>
                  <a:lnTo>
                    <a:pt x="13954" y="9626"/>
                  </a:lnTo>
                  <a:lnTo>
                    <a:pt x="14012" y="9599"/>
                  </a:lnTo>
                  <a:lnTo>
                    <a:pt x="14083" y="9488"/>
                  </a:lnTo>
                  <a:lnTo>
                    <a:pt x="14115" y="9492"/>
                  </a:lnTo>
                  <a:lnTo>
                    <a:pt x="14138" y="9515"/>
                  </a:lnTo>
                  <a:lnTo>
                    <a:pt x="14191" y="9511"/>
                  </a:lnTo>
                  <a:lnTo>
                    <a:pt x="14230" y="9470"/>
                  </a:lnTo>
                  <a:lnTo>
                    <a:pt x="14183" y="9409"/>
                  </a:lnTo>
                  <a:lnTo>
                    <a:pt x="14179" y="9343"/>
                  </a:lnTo>
                  <a:lnTo>
                    <a:pt x="14147" y="9372"/>
                  </a:lnTo>
                  <a:lnTo>
                    <a:pt x="14136" y="9424"/>
                  </a:lnTo>
                  <a:lnTo>
                    <a:pt x="14115" y="9430"/>
                  </a:lnTo>
                  <a:lnTo>
                    <a:pt x="14132" y="9362"/>
                  </a:lnTo>
                  <a:lnTo>
                    <a:pt x="14179" y="9238"/>
                  </a:lnTo>
                  <a:lnTo>
                    <a:pt x="14198" y="9217"/>
                  </a:lnTo>
                  <a:lnTo>
                    <a:pt x="14198" y="9129"/>
                  </a:lnTo>
                  <a:lnTo>
                    <a:pt x="14206" y="9065"/>
                  </a:lnTo>
                  <a:lnTo>
                    <a:pt x="14164" y="8988"/>
                  </a:lnTo>
                  <a:lnTo>
                    <a:pt x="14172" y="8831"/>
                  </a:lnTo>
                  <a:lnTo>
                    <a:pt x="14155" y="8694"/>
                  </a:lnTo>
                  <a:lnTo>
                    <a:pt x="14078" y="8574"/>
                  </a:lnTo>
                  <a:lnTo>
                    <a:pt x="14021" y="8536"/>
                  </a:lnTo>
                  <a:lnTo>
                    <a:pt x="14006" y="8481"/>
                  </a:lnTo>
                  <a:lnTo>
                    <a:pt x="13954" y="8466"/>
                  </a:lnTo>
                  <a:lnTo>
                    <a:pt x="13940" y="8427"/>
                  </a:lnTo>
                  <a:lnTo>
                    <a:pt x="13969" y="8325"/>
                  </a:lnTo>
                  <a:lnTo>
                    <a:pt x="14019" y="8304"/>
                  </a:lnTo>
                  <a:lnTo>
                    <a:pt x="14155" y="8163"/>
                  </a:lnTo>
                  <a:lnTo>
                    <a:pt x="14198" y="8158"/>
                  </a:lnTo>
                  <a:lnTo>
                    <a:pt x="14232" y="8118"/>
                  </a:lnTo>
                  <a:lnTo>
                    <a:pt x="14230" y="8082"/>
                  </a:lnTo>
                  <a:lnTo>
                    <a:pt x="14211" y="8071"/>
                  </a:lnTo>
                  <a:lnTo>
                    <a:pt x="14210" y="8050"/>
                  </a:lnTo>
                  <a:lnTo>
                    <a:pt x="14262" y="7981"/>
                  </a:lnTo>
                  <a:lnTo>
                    <a:pt x="14291" y="7981"/>
                  </a:lnTo>
                  <a:lnTo>
                    <a:pt x="14323" y="8041"/>
                  </a:lnTo>
                  <a:lnTo>
                    <a:pt x="14356" y="8058"/>
                  </a:lnTo>
                  <a:lnTo>
                    <a:pt x="14338" y="8030"/>
                  </a:lnTo>
                  <a:lnTo>
                    <a:pt x="14341" y="7971"/>
                  </a:lnTo>
                  <a:lnTo>
                    <a:pt x="14398" y="7947"/>
                  </a:lnTo>
                  <a:lnTo>
                    <a:pt x="14451" y="7849"/>
                  </a:lnTo>
                  <a:lnTo>
                    <a:pt x="14441" y="7815"/>
                  </a:lnTo>
                  <a:lnTo>
                    <a:pt x="14371" y="7815"/>
                  </a:lnTo>
                  <a:lnTo>
                    <a:pt x="14366" y="7792"/>
                  </a:lnTo>
                  <a:lnTo>
                    <a:pt x="14411" y="7734"/>
                  </a:lnTo>
                  <a:lnTo>
                    <a:pt x="14385" y="7711"/>
                  </a:lnTo>
                  <a:lnTo>
                    <a:pt x="14368" y="7674"/>
                  </a:lnTo>
                  <a:lnTo>
                    <a:pt x="14403" y="7632"/>
                  </a:lnTo>
                  <a:lnTo>
                    <a:pt x="14452" y="7615"/>
                  </a:lnTo>
                  <a:lnTo>
                    <a:pt x="14398" y="7608"/>
                  </a:lnTo>
                  <a:lnTo>
                    <a:pt x="14394" y="7580"/>
                  </a:lnTo>
                  <a:lnTo>
                    <a:pt x="14415" y="7506"/>
                  </a:lnTo>
                  <a:lnTo>
                    <a:pt x="14454" y="7482"/>
                  </a:lnTo>
                  <a:lnTo>
                    <a:pt x="14424" y="7476"/>
                  </a:lnTo>
                  <a:lnTo>
                    <a:pt x="14339" y="7484"/>
                  </a:lnTo>
                  <a:lnTo>
                    <a:pt x="14315" y="7472"/>
                  </a:lnTo>
                  <a:lnTo>
                    <a:pt x="14319" y="7435"/>
                  </a:lnTo>
                  <a:lnTo>
                    <a:pt x="14428" y="7346"/>
                  </a:lnTo>
                  <a:lnTo>
                    <a:pt x="14498" y="7248"/>
                  </a:lnTo>
                  <a:lnTo>
                    <a:pt x="14509" y="7188"/>
                  </a:lnTo>
                  <a:lnTo>
                    <a:pt x="14543" y="7194"/>
                  </a:lnTo>
                  <a:lnTo>
                    <a:pt x="14563" y="7165"/>
                  </a:lnTo>
                  <a:lnTo>
                    <a:pt x="14563" y="7107"/>
                  </a:lnTo>
                  <a:lnTo>
                    <a:pt x="14537" y="7096"/>
                  </a:lnTo>
                  <a:lnTo>
                    <a:pt x="14533" y="7073"/>
                  </a:lnTo>
                  <a:lnTo>
                    <a:pt x="14507" y="7068"/>
                  </a:lnTo>
                  <a:lnTo>
                    <a:pt x="14475" y="7017"/>
                  </a:lnTo>
                  <a:lnTo>
                    <a:pt x="14477" y="6919"/>
                  </a:lnTo>
                  <a:lnTo>
                    <a:pt x="14513" y="6844"/>
                  </a:lnTo>
                  <a:lnTo>
                    <a:pt x="14515" y="6778"/>
                  </a:lnTo>
                  <a:lnTo>
                    <a:pt x="14554" y="6755"/>
                  </a:lnTo>
                  <a:lnTo>
                    <a:pt x="14575" y="6770"/>
                  </a:lnTo>
                  <a:lnTo>
                    <a:pt x="14605" y="6768"/>
                  </a:lnTo>
                  <a:lnTo>
                    <a:pt x="14605" y="6736"/>
                  </a:lnTo>
                  <a:lnTo>
                    <a:pt x="14641" y="6702"/>
                  </a:lnTo>
                  <a:lnTo>
                    <a:pt x="14673" y="6699"/>
                  </a:lnTo>
                  <a:lnTo>
                    <a:pt x="14705" y="6685"/>
                  </a:lnTo>
                  <a:lnTo>
                    <a:pt x="14735" y="6706"/>
                  </a:lnTo>
                  <a:lnTo>
                    <a:pt x="14821" y="6710"/>
                  </a:lnTo>
                  <a:lnTo>
                    <a:pt x="14908" y="6759"/>
                  </a:lnTo>
                  <a:lnTo>
                    <a:pt x="15023" y="6821"/>
                  </a:lnTo>
                  <a:lnTo>
                    <a:pt x="15087" y="6821"/>
                  </a:lnTo>
                  <a:lnTo>
                    <a:pt x="15072" y="6870"/>
                  </a:lnTo>
                  <a:lnTo>
                    <a:pt x="15004" y="6896"/>
                  </a:lnTo>
                  <a:lnTo>
                    <a:pt x="15091" y="6893"/>
                  </a:lnTo>
                  <a:lnTo>
                    <a:pt x="15160" y="6840"/>
                  </a:lnTo>
                  <a:lnTo>
                    <a:pt x="15209" y="6844"/>
                  </a:lnTo>
                  <a:lnTo>
                    <a:pt x="15236" y="6874"/>
                  </a:lnTo>
                  <a:lnTo>
                    <a:pt x="15273" y="6874"/>
                  </a:lnTo>
                  <a:lnTo>
                    <a:pt x="15309" y="6926"/>
                  </a:lnTo>
                  <a:lnTo>
                    <a:pt x="15309" y="6870"/>
                  </a:lnTo>
                  <a:lnTo>
                    <a:pt x="15369" y="6896"/>
                  </a:lnTo>
                  <a:lnTo>
                    <a:pt x="15396" y="6866"/>
                  </a:lnTo>
                  <a:lnTo>
                    <a:pt x="15435" y="6862"/>
                  </a:lnTo>
                  <a:lnTo>
                    <a:pt x="15503" y="6821"/>
                  </a:lnTo>
                  <a:lnTo>
                    <a:pt x="15593" y="6893"/>
                  </a:lnTo>
                  <a:lnTo>
                    <a:pt x="15593" y="6945"/>
                  </a:lnTo>
                  <a:lnTo>
                    <a:pt x="15652" y="6992"/>
                  </a:lnTo>
                  <a:lnTo>
                    <a:pt x="15697" y="6992"/>
                  </a:lnTo>
                  <a:lnTo>
                    <a:pt x="15697" y="7075"/>
                  </a:lnTo>
                  <a:lnTo>
                    <a:pt x="15667" y="7117"/>
                  </a:lnTo>
                  <a:lnTo>
                    <a:pt x="15667" y="7152"/>
                  </a:lnTo>
                  <a:lnTo>
                    <a:pt x="15700" y="7130"/>
                  </a:lnTo>
                  <a:lnTo>
                    <a:pt x="15757" y="7182"/>
                  </a:lnTo>
                  <a:lnTo>
                    <a:pt x="15781" y="7239"/>
                  </a:lnTo>
                  <a:lnTo>
                    <a:pt x="15742" y="7250"/>
                  </a:lnTo>
                  <a:lnTo>
                    <a:pt x="15785" y="7282"/>
                  </a:lnTo>
                  <a:lnTo>
                    <a:pt x="15823" y="7250"/>
                  </a:lnTo>
                  <a:lnTo>
                    <a:pt x="15868" y="7312"/>
                  </a:lnTo>
                  <a:lnTo>
                    <a:pt x="15860" y="7342"/>
                  </a:lnTo>
                  <a:lnTo>
                    <a:pt x="15815" y="7309"/>
                  </a:lnTo>
                  <a:lnTo>
                    <a:pt x="15793" y="7357"/>
                  </a:lnTo>
                  <a:lnTo>
                    <a:pt x="15749" y="7357"/>
                  </a:lnTo>
                  <a:lnTo>
                    <a:pt x="15812" y="7421"/>
                  </a:lnTo>
                  <a:lnTo>
                    <a:pt x="15812" y="7469"/>
                  </a:lnTo>
                  <a:lnTo>
                    <a:pt x="15857" y="7429"/>
                  </a:lnTo>
                  <a:lnTo>
                    <a:pt x="15857" y="7469"/>
                  </a:lnTo>
                  <a:lnTo>
                    <a:pt x="15898" y="7444"/>
                  </a:lnTo>
                  <a:lnTo>
                    <a:pt x="15979" y="7514"/>
                  </a:lnTo>
                  <a:lnTo>
                    <a:pt x="16009" y="7502"/>
                  </a:lnTo>
                  <a:lnTo>
                    <a:pt x="16028" y="7529"/>
                  </a:lnTo>
                  <a:lnTo>
                    <a:pt x="16084" y="7502"/>
                  </a:lnTo>
                  <a:lnTo>
                    <a:pt x="16150" y="7525"/>
                  </a:lnTo>
                  <a:lnTo>
                    <a:pt x="16139" y="7617"/>
                  </a:lnTo>
                  <a:lnTo>
                    <a:pt x="16165" y="7659"/>
                  </a:lnTo>
                  <a:lnTo>
                    <a:pt x="16226" y="7613"/>
                  </a:lnTo>
                  <a:lnTo>
                    <a:pt x="16237" y="7536"/>
                  </a:lnTo>
                  <a:lnTo>
                    <a:pt x="16277" y="7533"/>
                  </a:lnTo>
                  <a:lnTo>
                    <a:pt x="16280" y="7621"/>
                  </a:lnTo>
                  <a:lnTo>
                    <a:pt x="16265" y="7708"/>
                  </a:lnTo>
                  <a:lnTo>
                    <a:pt x="16199" y="7723"/>
                  </a:lnTo>
                  <a:lnTo>
                    <a:pt x="16150" y="7796"/>
                  </a:lnTo>
                  <a:lnTo>
                    <a:pt x="16162" y="7924"/>
                  </a:lnTo>
                  <a:lnTo>
                    <a:pt x="16139" y="7967"/>
                  </a:lnTo>
                  <a:lnTo>
                    <a:pt x="16128" y="7901"/>
                  </a:lnTo>
                  <a:lnTo>
                    <a:pt x="16105" y="7932"/>
                  </a:lnTo>
                  <a:lnTo>
                    <a:pt x="16092" y="8009"/>
                  </a:lnTo>
                  <a:lnTo>
                    <a:pt x="15979" y="7994"/>
                  </a:lnTo>
                  <a:lnTo>
                    <a:pt x="15845" y="7952"/>
                  </a:lnTo>
                  <a:lnTo>
                    <a:pt x="15964" y="8016"/>
                  </a:lnTo>
                  <a:lnTo>
                    <a:pt x="16062" y="8035"/>
                  </a:lnTo>
                  <a:lnTo>
                    <a:pt x="16132" y="8094"/>
                  </a:lnTo>
                  <a:lnTo>
                    <a:pt x="16126" y="8184"/>
                  </a:lnTo>
                  <a:lnTo>
                    <a:pt x="16081" y="8248"/>
                  </a:lnTo>
                  <a:lnTo>
                    <a:pt x="16073" y="8280"/>
                  </a:lnTo>
                  <a:lnTo>
                    <a:pt x="16019" y="8348"/>
                  </a:lnTo>
                  <a:lnTo>
                    <a:pt x="16034" y="8355"/>
                  </a:lnTo>
                  <a:lnTo>
                    <a:pt x="16098" y="8455"/>
                  </a:lnTo>
                  <a:lnTo>
                    <a:pt x="16141" y="8470"/>
                  </a:lnTo>
                  <a:lnTo>
                    <a:pt x="16115" y="8479"/>
                  </a:lnTo>
                  <a:lnTo>
                    <a:pt x="16024" y="8438"/>
                  </a:lnTo>
                  <a:lnTo>
                    <a:pt x="16084" y="8526"/>
                  </a:lnTo>
                  <a:lnTo>
                    <a:pt x="16132" y="8560"/>
                  </a:lnTo>
                  <a:lnTo>
                    <a:pt x="16147" y="8558"/>
                  </a:lnTo>
                  <a:lnTo>
                    <a:pt x="16132" y="8504"/>
                  </a:lnTo>
                  <a:lnTo>
                    <a:pt x="16177" y="8502"/>
                  </a:lnTo>
                  <a:lnTo>
                    <a:pt x="16229" y="8547"/>
                  </a:lnTo>
                  <a:lnTo>
                    <a:pt x="16258" y="8600"/>
                  </a:lnTo>
                  <a:lnTo>
                    <a:pt x="16246" y="8654"/>
                  </a:lnTo>
                  <a:lnTo>
                    <a:pt x="16250" y="8713"/>
                  </a:lnTo>
                  <a:lnTo>
                    <a:pt x="16194" y="8799"/>
                  </a:lnTo>
                  <a:lnTo>
                    <a:pt x="16182" y="8856"/>
                  </a:lnTo>
                  <a:lnTo>
                    <a:pt x="16145" y="8905"/>
                  </a:lnTo>
                  <a:lnTo>
                    <a:pt x="16199" y="8877"/>
                  </a:lnTo>
                  <a:lnTo>
                    <a:pt x="16267" y="8741"/>
                  </a:lnTo>
                  <a:lnTo>
                    <a:pt x="16333" y="8673"/>
                  </a:lnTo>
                  <a:lnTo>
                    <a:pt x="16348" y="8679"/>
                  </a:lnTo>
                  <a:lnTo>
                    <a:pt x="16341" y="8730"/>
                  </a:lnTo>
                  <a:lnTo>
                    <a:pt x="16346" y="8833"/>
                  </a:lnTo>
                  <a:lnTo>
                    <a:pt x="16331" y="8854"/>
                  </a:lnTo>
                  <a:lnTo>
                    <a:pt x="16335" y="8897"/>
                  </a:lnTo>
                  <a:lnTo>
                    <a:pt x="16314" y="8946"/>
                  </a:lnTo>
                  <a:lnTo>
                    <a:pt x="16373" y="8882"/>
                  </a:lnTo>
                  <a:lnTo>
                    <a:pt x="16380" y="8822"/>
                  </a:lnTo>
                  <a:lnTo>
                    <a:pt x="16437" y="8777"/>
                  </a:lnTo>
                  <a:lnTo>
                    <a:pt x="16482" y="8771"/>
                  </a:lnTo>
                  <a:lnTo>
                    <a:pt x="16527" y="8732"/>
                  </a:lnTo>
                  <a:lnTo>
                    <a:pt x="16565" y="8737"/>
                  </a:lnTo>
                  <a:lnTo>
                    <a:pt x="16572" y="8760"/>
                  </a:lnTo>
                  <a:lnTo>
                    <a:pt x="16593" y="8735"/>
                  </a:lnTo>
                  <a:lnTo>
                    <a:pt x="16640" y="8724"/>
                  </a:lnTo>
                  <a:lnTo>
                    <a:pt x="16647" y="8675"/>
                  </a:lnTo>
                  <a:lnTo>
                    <a:pt x="16681" y="8628"/>
                  </a:lnTo>
                  <a:lnTo>
                    <a:pt x="16749" y="8579"/>
                  </a:lnTo>
                  <a:lnTo>
                    <a:pt x="16783" y="8613"/>
                  </a:lnTo>
                  <a:lnTo>
                    <a:pt x="16798" y="8686"/>
                  </a:lnTo>
                  <a:lnTo>
                    <a:pt x="16789" y="8747"/>
                  </a:lnTo>
                  <a:lnTo>
                    <a:pt x="16824" y="8666"/>
                  </a:lnTo>
                  <a:lnTo>
                    <a:pt x="16821" y="8590"/>
                  </a:lnTo>
                  <a:lnTo>
                    <a:pt x="16843" y="8585"/>
                  </a:lnTo>
                  <a:lnTo>
                    <a:pt x="16837" y="8560"/>
                  </a:lnTo>
                  <a:lnTo>
                    <a:pt x="16868" y="8511"/>
                  </a:lnTo>
                  <a:lnTo>
                    <a:pt x="16909" y="8504"/>
                  </a:lnTo>
                  <a:lnTo>
                    <a:pt x="16922" y="8438"/>
                  </a:lnTo>
                  <a:lnTo>
                    <a:pt x="16962" y="8412"/>
                  </a:lnTo>
                  <a:lnTo>
                    <a:pt x="16994" y="8363"/>
                  </a:lnTo>
                  <a:lnTo>
                    <a:pt x="17011" y="8329"/>
                  </a:lnTo>
                  <a:lnTo>
                    <a:pt x="17037" y="8327"/>
                  </a:lnTo>
                  <a:lnTo>
                    <a:pt x="17080" y="8372"/>
                  </a:lnTo>
                  <a:lnTo>
                    <a:pt x="17082" y="8340"/>
                  </a:lnTo>
                  <a:lnTo>
                    <a:pt x="17060" y="8302"/>
                  </a:lnTo>
                  <a:lnTo>
                    <a:pt x="17018" y="8301"/>
                  </a:lnTo>
                  <a:lnTo>
                    <a:pt x="17016" y="8269"/>
                  </a:lnTo>
                  <a:lnTo>
                    <a:pt x="17048" y="8190"/>
                  </a:lnTo>
                  <a:lnTo>
                    <a:pt x="17075" y="8178"/>
                  </a:lnTo>
                  <a:lnTo>
                    <a:pt x="17105" y="8208"/>
                  </a:lnTo>
                  <a:lnTo>
                    <a:pt x="17101" y="8161"/>
                  </a:lnTo>
                  <a:lnTo>
                    <a:pt x="17133" y="8139"/>
                  </a:lnTo>
                  <a:lnTo>
                    <a:pt x="17139" y="8099"/>
                  </a:lnTo>
                  <a:lnTo>
                    <a:pt x="17193" y="8037"/>
                  </a:lnTo>
                  <a:lnTo>
                    <a:pt x="17218" y="7996"/>
                  </a:lnTo>
                  <a:lnTo>
                    <a:pt x="17206" y="7960"/>
                  </a:lnTo>
                  <a:lnTo>
                    <a:pt x="17252" y="7900"/>
                  </a:lnTo>
                  <a:lnTo>
                    <a:pt x="17304" y="7885"/>
                  </a:lnTo>
                  <a:lnTo>
                    <a:pt x="17323" y="7903"/>
                  </a:lnTo>
                  <a:lnTo>
                    <a:pt x="17284" y="7939"/>
                  </a:lnTo>
                  <a:lnTo>
                    <a:pt x="17327" y="7920"/>
                  </a:lnTo>
                  <a:lnTo>
                    <a:pt x="17344" y="7943"/>
                  </a:lnTo>
                  <a:lnTo>
                    <a:pt x="17314" y="7965"/>
                  </a:lnTo>
                  <a:lnTo>
                    <a:pt x="17308" y="8001"/>
                  </a:lnTo>
                  <a:lnTo>
                    <a:pt x="17340" y="8024"/>
                  </a:lnTo>
                  <a:lnTo>
                    <a:pt x="17312" y="8063"/>
                  </a:lnTo>
                  <a:lnTo>
                    <a:pt x="17284" y="8069"/>
                  </a:lnTo>
                  <a:lnTo>
                    <a:pt x="17282" y="8080"/>
                  </a:lnTo>
                  <a:lnTo>
                    <a:pt x="17314" y="8088"/>
                  </a:lnTo>
                  <a:lnTo>
                    <a:pt x="17344" y="8094"/>
                  </a:lnTo>
                  <a:lnTo>
                    <a:pt x="17329" y="8137"/>
                  </a:lnTo>
                  <a:lnTo>
                    <a:pt x="17316" y="8158"/>
                  </a:lnTo>
                  <a:lnTo>
                    <a:pt x="17351" y="8156"/>
                  </a:lnTo>
                  <a:lnTo>
                    <a:pt x="17355" y="8199"/>
                  </a:lnTo>
                  <a:lnTo>
                    <a:pt x="17323" y="8222"/>
                  </a:lnTo>
                  <a:lnTo>
                    <a:pt x="17333" y="8272"/>
                  </a:lnTo>
                  <a:lnTo>
                    <a:pt x="17381" y="8316"/>
                  </a:lnTo>
                  <a:lnTo>
                    <a:pt x="17385" y="8380"/>
                  </a:lnTo>
                  <a:lnTo>
                    <a:pt x="17365" y="8400"/>
                  </a:lnTo>
                  <a:lnTo>
                    <a:pt x="17340" y="8378"/>
                  </a:lnTo>
                  <a:lnTo>
                    <a:pt x="17306" y="8393"/>
                  </a:lnTo>
                  <a:lnTo>
                    <a:pt x="17340" y="8423"/>
                  </a:lnTo>
                  <a:lnTo>
                    <a:pt x="17351" y="8455"/>
                  </a:lnTo>
                  <a:lnTo>
                    <a:pt x="17372" y="8455"/>
                  </a:lnTo>
                  <a:lnTo>
                    <a:pt x="17406" y="8421"/>
                  </a:lnTo>
                  <a:lnTo>
                    <a:pt x="17410" y="8457"/>
                  </a:lnTo>
                  <a:lnTo>
                    <a:pt x="17445" y="8478"/>
                  </a:lnTo>
                  <a:lnTo>
                    <a:pt x="17408" y="8542"/>
                  </a:lnTo>
                  <a:lnTo>
                    <a:pt x="17363" y="8557"/>
                  </a:lnTo>
                  <a:lnTo>
                    <a:pt x="17308" y="8545"/>
                  </a:lnTo>
                  <a:lnTo>
                    <a:pt x="17282" y="8577"/>
                  </a:lnTo>
                  <a:lnTo>
                    <a:pt x="17321" y="8600"/>
                  </a:lnTo>
                  <a:lnTo>
                    <a:pt x="17440" y="8568"/>
                  </a:lnTo>
                  <a:lnTo>
                    <a:pt x="17479" y="8575"/>
                  </a:lnTo>
                  <a:lnTo>
                    <a:pt x="17464" y="8622"/>
                  </a:lnTo>
                  <a:lnTo>
                    <a:pt x="17419" y="8673"/>
                  </a:lnTo>
                  <a:lnTo>
                    <a:pt x="17457" y="8690"/>
                  </a:lnTo>
                  <a:lnTo>
                    <a:pt x="17498" y="8664"/>
                  </a:lnTo>
                  <a:lnTo>
                    <a:pt x="17498" y="8722"/>
                  </a:lnTo>
                  <a:lnTo>
                    <a:pt x="17457" y="8782"/>
                  </a:lnTo>
                  <a:lnTo>
                    <a:pt x="17376" y="8782"/>
                  </a:lnTo>
                  <a:lnTo>
                    <a:pt x="17338" y="8756"/>
                  </a:lnTo>
                  <a:lnTo>
                    <a:pt x="17319" y="8790"/>
                  </a:lnTo>
                  <a:lnTo>
                    <a:pt x="17329" y="8826"/>
                  </a:lnTo>
                  <a:lnTo>
                    <a:pt x="17312" y="8867"/>
                  </a:lnTo>
                  <a:lnTo>
                    <a:pt x="17381" y="8835"/>
                  </a:lnTo>
                  <a:lnTo>
                    <a:pt x="17461" y="8837"/>
                  </a:lnTo>
                  <a:lnTo>
                    <a:pt x="17517" y="8813"/>
                  </a:lnTo>
                  <a:lnTo>
                    <a:pt x="17532" y="8828"/>
                  </a:lnTo>
                  <a:lnTo>
                    <a:pt x="17502" y="8862"/>
                  </a:lnTo>
                  <a:lnTo>
                    <a:pt x="17502" y="8886"/>
                  </a:lnTo>
                  <a:lnTo>
                    <a:pt x="17459" y="8912"/>
                  </a:lnTo>
                  <a:lnTo>
                    <a:pt x="17410" y="8912"/>
                  </a:lnTo>
                  <a:lnTo>
                    <a:pt x="17334" y="9005"/>
                  </a:lnTo>
                  <a:lnTo>
                    <a:pt x="17417" y="8967"/>
                  </a:lnTo>
                  <a:lnTo>
                    <a:pt x="17472" y="8967"/>
                  </a:lnTo>
                  <a:lnTo>
                    <a:pt x="17510" y="8954"/>
                  </a:lnTo>
                  <a:lnTo>
                    <a:pt x="17557" y="8963"/>
                  </a:lnTo>
                  <a:lnTo>
                    <a:pt x="17557" y="9010"/>
                  </a:lnTo>
                  <a:lnTo>
                    <a:pt x="17515" y="9016"/>
                  </a:lnTo>
                  <a:lnTo>
                    <a:pt x="17461" y="9050"/>
                  </a:lnTo>
                  <a:lnTo>
                    <a:pt x="17447" y="9101"/>
                  </a:lnTo>
                  <a:lnTo>
                    <a:pt x="17477" y="9069"/>
                  </a:lnTo>
                  <a:lnTo>
                    <a:pt x="17526" y="9084"/>
                  </a:lnTo>
                  <a:lnTo>
                    <a:pt x="17555" y="9052"/>
                  </a:lnTo>
                  <a:lnTo>
                    <a:pt x="17604" y="9097"/>
                  </a:lnTo>
                  <a:lnTo>
                    <a:pt x="17626" y="9183"/>
                  </a:lnTo>
                  <a:lnTo>
                    <a:pt x="17575" y="9225"/>
                  </a:lnTo>
                  <a:lnTo>
                    <a:pt x="17540" y="9212"/>
                  </a:lnTo>
                  <a:lnTo>
                    <a:pt x="17513" y="9234"/>
                  </a:lnTo>
                  <a:lnTo>
                    <a:pt x="17464" y="9234"/>
                  </a:lnTo>
                  <a:lnTo>
                    <a:pt x="17500" y="9268"/>
                  </a:lnTo>
                  <a:lnTo>
                    <a:pt x="17536" y="9261"/>
                  </a:lnTo>
                  <a:lnTo>
                    <a:pt x="17558" y="9276"/>
                  </a:lnTo>
                  <a:lnTo>
                    <a:pt x="17613" y="9278"/>
                  </a:lnTo>
                  <a:lnTo>
                    <a:pt x="17636" y="9300"/>
                  </a:lnTo>
                  <a:lnTo>
                    <a:pt x="17621" y="9340"/>
                  </a:lnTo>
                  <a:lnTo>
                    <a:pt x="17587" y="9364"/>
                  </a:lnTo>
                  <a:lnTo>
                    <a:pt x="17632" y="9381"/>
                  </a:lnTo>
                  <a:lnTo>
                    <a:pt x="17670" y="9374"/>
                  </a:lnTo>
                  <a:lnTo>
                    <a:pt x="17718" y="9417"/>
                  </a:lnTo>
                  <a:lnTo>
                    <a:pt x="17707" y="9462"/>
                  </a:lnTo>
                  <a:lnTo>
                    <a:pt x="17668" y="9483"/>
                  </a:lnTo>
                  <a:lnTo>
                    <a:pt x="17606" y="9534"/>
                  </a:lnTo>
                  <a:lnTo>
                    <a:pt x="17566" y="9519"/>
                  </a:lnTo>
                  <a:lnTo>
                    <a:pt x="17551" y="9541"/>
                  </a:lnTo>
                  <a:lnTo>
                    <a:pt x="17598" y="9562"/>
                  </a:lnTo>
                  <a:lnTo>
                    <a:pt x="17602" y="9594"/>
                  </a:lnTo>
                  <a:lnTo>
                    <a:pt x="17547" y="9599"/>
                  </a:lnTo>
                  <a:lnTo>
                    <a:pt x="17479" y="9560"/>
                  </a:lnTo>
                  <a:lnTo>
                    <a:pt x="17408" y="9562"/>
                  </a:lnTo>
                  <a:lnTo>
                    <a:pt x="17474" y="9599"/>
                  </a:lnTo>
                  <a:lnTo>
                    <a:pt x="17476" y="9647"/>
                  </a:lnTo>
                  <a:lnTo>
                    <a:pt x="17528" y="9695"/>
                  </a:lnTo>
                  <a:lnTo>
                    <a:pt x="17551" y="9726"/>
                  </a:lnTo>
                  <a:lnTo>
                    <a:pt x="17542" y="9750"/>
                  </a:lnTo>
                  <a:lnTo>
                    <a:pt x="17485" y="9758"/>
                  </a:lnTo>
                  <a:lnTo>
                    <a:pt x="17466" y="9786"/>
                  </a:lnTo>
                  <a:lnTo>
                    <a:pt x="17395" y="9782"/>
                  </a:lnTo>
                  <a:lnTo>
                    <a:pt x="17485" y="9807"/>
                  </a:lnTo>
                  <a:lnTo>
                    <a:pt x="17519" y="9799"/>
                  </a:lnTo>
                  <a:lnTo>
                    <a:pt x="17525" y="9782"/>
                  </a:lnTo>
                  <a:lnTo>
                    <a:pt x="17596" y="9767"/>
                  </a:lnTo>
                  <a:lnTo>
                    <a:pt x="17622" y="9773"/>
                  </a:lnTo>
                  <a:lnTo>
                    <a:pt x="17622" y="9807"/>
                  </a:lnTo>
                  <a:lnTo>
                    <a:pt x="17643" y="9831"/>
                  </a:lnTo>
                  <a:lnTo>
                    <a:pt x="17619" y="9854"/>
                  </a:lnTo>
                  <a:lnTo>
                    <a:pt x="17651" y="9857"/>
                  </a:lnTo>
                  <a:lnTo>
                    <a:pt x="17660" y="9872"/>
                  </a:lnTo>
                  <a:lnTo>
                    <a:pt x="17651" y="9912"/>
                  </a:lnTo>
                  <a:lnTo>
                    <a:pt x="17666" y="9931"/>
                  </a:lnTo>
                  <a:lnTo>
                    <a:pt x="17715" y="9899"/>
                  </a:lnTo>
                  <a:lnTo>
                    <a:pt x="17732" y="9908"/>
                  </a:lnTo>
                  <a:lnTo>
                    <a:pt x="17764" y="9916"/>
                  </a:lnTo>
                  <a:lnTo>
                    <a:pt x="17762" y="9982"/>
                  </a:lnTo>
                  <a:lnTo>
                    <a:pt x="17743" y="10012"/>
                  </a:lnTo>
                  <a:lnTo>
                    <a:pt x="17743" y="10036"/>
                  </a:lnTo>
                  <a:lnTo>
                    <a:pt x="17766" y="10032"/>
                  </a:lnTo>
                  <a:lnTo>
                    <a:pt x="17816" y="9963"/>
                  </a:lnTo>
                  <a:lnTo>
                    <a:pt x="17828" y="9970"/>
                  </a:lnTo>
                  <a:lnTo>
                    <a:pt x="17820" y="10014"/>
                  </a:lnTo>
                  <a:lnTo>
                    <a:pt x="17850" y="10047"/>
                  </a:lnTo>
                  <a:lnTo>
                    <a:pt x="17788" y="10085"/>
                  </a:lnTo>
                  <a:lnTo>
                    <a:pt x="17711" y="10189"/>
                  </a:lnTo>
                  <a:lnTo>
                    <a:pt x="17666" y="10224"/>
                  </a:lnTo>
                  <a:lnTo>
                    <a:pt x="17611" y="10209"/>
                  </a:lnTo>
                  <a:lnTo>
                    <a:pt x="17662" y="10238"/>
                  </a:lnTo>
                  <a:lnTo>
                    <a:pt x="17707" y="10224"/>
                  </a:lnTo>
                  <a:lnTo>
                    <a:pt x="17801" y="10134"/>
                  </a:lnTo>
                  <a:lnTo>
                    <a:pt x="17839" y="10134"/>
                  </a:lnTo>
                  <a:lnTo>
                    <a:pt x="17841" y="10162"/>
                  </a:lnTo>
                  <a:lnTo>
                    <a:pt x="17798" y="10194"/>
                  </a:lnTo>
                  <a:lnTo>
                    <a:pt x="17773" y="10239"/>
                  </a:lnTo>
                  <a:lnTo>
                    <a:pt x="17799" y="10249"/>
                  </a:lnTo>
                  <a:lnTo>
                    <a:pt x="17852" y="10191"/>
                  </a:lnTo>
                  <a:lnTo>
                    <a:pt x="17897" y="10138"/>
                  </a:lnTo>
                  <a:lnTo>
                    <a:pt x="17952" y="10128"/>
                  </a:lnTo>
                  <a:lnTo>
                    <a:pt x="17952" y="10151"/>
                  </a:lnTo>
                  <a:lnTo>
                    <a:pt x="17912" y="10174"/>
                  </a:lnTo>
                  <a:lnTo>
                    <a:pt x="17892" y="10196"/>
                  </a:lnTo>
                  <a:lnTo>
                    <a:pt x="17907" y="10207"/>
                  </a:lnTo>
                  <a:lnTo>
                    <a:pt x="17976" y="10177"/>
                  </a:lnTo>
                  <a:lnTo>
                    <a:pt x="17999" y="10198"/>
                  </a:lnTo>
                  <a:lnTo>
                    <a:pt x="17924" y="10253"/>
                  </a:lnTo>
                  <a:lnTo>
                    <a:pt x="17894" y="10292"/>
                  </a:lnTo>
                  <a:lnTo>
                    <a:pt x="17916" y="10298"/>
                  </a:lnTo>
                  <a:lnTo>
                    <a:pt x="17958" y="10264"/>
                  </a:lnTo>
                  <a:lnTo>
                    <a:pt x="18054" y="10181"/>
                  </a:lnTo>
                  <a:lnTo>
                    <a:pt x="18072" y="10189"/>
                  </a:lnTo>
                  <a:lnTo>
                    <a:pt x="18048" y="10211"/>
                  </a:lnTo>
                  <a:lnTo>
                    <a:pt x="18042" y="10236"/>
                  </a:lnTo>
                  <a:lnTo>
                    <a:pt x="18112" y="10189"/>
                  </a:lnTo>
                  <a:lnTo>
                    <a:pt x="18104" y="10215"/>
                  </a:lnTo>
                  <a:lnTo>
                    <a:pt x="18102" y="10296"/>
                  </a:lnTo>
                  <a:lnTo>
                    <a:pt x="18072" y="10305"/>
                  </a:lnTo>
                  <a:lnTo>
                    <a:pt x="18080" y="10337"/>
                  </a:lnTo>
                  <a:lnTo>
                    <a:pt x="18136" y="10330"/>
                  </a:lnTo>
                  <a:lnTo>
                    <a:pt x="18195" y="10364"/>
                  </a:lnTo>
                  <a:lnTo>
                    <a:pt x="18234" y="10319"/>
                  </a:lnTo>
                  <a:lnTo>
                    <a:pt x="18308" y="10300"/>
                  </a:lnTo>
                  <a:lnTo>
                    <a:pt x="18340" y="10313"/>
                  </a:lnTo>
                  <a:lnTo>
                    <a:pt x="18317" y="10360"/>
                  </a:lnTo>
                  <a:lnTo>
                    <a:pt x="18285" y="10360"/>
                  </a:lnTo>
                  <a:lnTo>
                    <a:pt x="18266" y="10381"/>
                  </a:lnTo>
                  <a:lnTo>
                    <a:pt x="18389" y="10416"/>
                  </a:lnTo>
                  <a:lnTo>
                    <a:pt x="18438" y="10460"/>
                  </a:lnTo>
                  <a:lnTo>
                    <a:pt x="18355" y="10471"/>
                  </a:lnTo>
                  <a:lnTo>
                    <a:pt x="18355" y="10490"/>
                  </a:lnTo>
                  <a:lnTo>
                    <a:pt x="18255" y="10509"/>
                  </a:lnTo>
                  <a:lnTo>
                    <a:pt x="18234" y="10490"/>
                  </a:lnTo>
                  <a:lnTo>
                    <a:pt x="18155" y="10522"/>
                  </a:lnTo>
                  <a:lnTo>
                    <a:pt x="18112" y="10567"/>
                  </a:lnTo>
                  <a:lnTo>
                    <a:pt x="18014" y="10571"/>
                  </a:lnTo>
                  <a:lnTo>
                    <a:pt x="17880" y="10595"/>
                  </a:lnTo>
                  <a:lnTo>
                    <a:pt x="17873" y="10631"/>
                  </a:lnTo>
                  <a:lnTo>
                    <a:pt x="17971" y="10608"/>
                  </a:lnTo>
                  <a:lnTo>
                    <a:pt x="18069" y="10578"/>
                  </a:lnTo>
                  <a:lnTo>
                    <a:pt x="18102" y="10588"/>
                  </a:lnTo>
                  <a:lnTo>
                    <a:pt x="18110" y="10610"/>
                  </a:lnTo>
                  <a:lnTo>
                    <a:pt x="18012" y="10625"/>
                  </a:lnTo>
                  <a:lnTo>
                    <a:pt x="17916" y="10644"/>
                  </a:lnTo>
                  <a:lnTo>
                    <a:pt x="17831" y="10687"/>
                  </a:lnTo>
                  <a:lnTo>
                    <a:pt x="17798" y="10719"/>
                  </a:lnTo>
                  <a:lnTo>
                    <a:pt x="17739" y="10721"/>
                  </a:lnTo>
                  <a:lnTo>
                    <a:pt x="17732" y="10768"/>
                  </a:lnTo>
                  <a:lnTo>
                    <a:pt x="17711" y="10795"/>
                  </a:lnTo>
                  <a:lnTo>
                    <a:pt x="17619" y="10733"/>
                  </a:lnTo>
                  <a:lnTo>
                    <a:pt x="17566" y="10640"/>
                  </a:lnTo>
                  <a:lnTo>
                    <a:pt x="17570" y="10684"/>
                  </a:lnTo>
                  <a:lnTo>
                    <a:pt x="17555" y="10708"/>
                  </a:lnTo>
                  <a:lnTo>
                    <a:pt x="17592" y="10725"/>
                  </a:lnTo>
                  <a:lnTo>
                    <a:pt x="17604" y="10748"/>
                  </a:lnTo>
                  <a:lnTo>
                    <a:pt x="17705" y="10832"/>
                  </a:lnTo>
                  <a:lnTo>
                    <a:pt x="17690" y="10864"/>
                  </a:lnTo>
                  <a:lnTo>
                    <a:pt x="17660" y="10855"/>
                  </a:lnTo>
                  <a:lnTo>
                    <a:pt x="17626" y="10885"/>
                  </a:lnTo>
                  <a:lnTo>
                    <a:pt x="17647" y="10925"/>
                  </a:lnTo>
                  <a:lnTo>
                    <a:pt x="17673" y="10930"/>
                  </a:lnTo>
                  <a:lnTo>
                    <a:pt x="17692" y="10908"/>
                  </a:lnTo>
                  <a:lnTo>
                    <a:pt x="17726" y="10910"/>
                  </a:lnTo>
                  <a:lnTo>
                    <a:pt x="17767" y="10819"/>
                  </a:lnTo>
                  <a:lnTo>
                    <a:pt x="17845" y="10823"/>
                  </a:lnTo>
                  <a:lnTo>
                    <a:pt x="17899" y="10778"/>
                  </a:lnTo>
                  <a:lnTo>
                    <a:pt x="17937" y="10774"/>
                  </a:lnTo>
                  <a:lnTo>
                    <a:pt x="17958" y="10725"/>
                  </a:lnTo>
                  <a:lnTo>
                    <a:pt x="18008" y="10669"/>
                  </a:lnTo>
                  <a:lnTo>
                    <a:pt x="18067" y="10661"/>
                  </a:lnTo>
                  <a:lnTo>
                    <a:pt x="18150" y="10627"/>
                  </a:lnTo>
                  <a:lnTo>
                    <a:pt x="18215" y="10635"/>
                  </a:lnTo>
                  <a:lnTo>
                    <a:pt x="18270" y="10631"/>
                  </a:lnTo>
                  <a:lnTo>
                    <a:pt x="18247" y="10616"/>
                  </a:lnTo>
                  <a:lnTo>
                    <a:pt x="18189" y="10616"/>
                  </a:lnTo>
                  <a:lnTo>
                    <a:pt x="18172" y="10601"/>
                  </a:lnTo>
                  <a:lnTo>
                    <a:pt x="18208" y="10586"/>
                  </a:lnTo>
                  <a:lnTo>
                    <a:pt x="18317" y="10573"/>
                  </a:lnTo>
                  <a:lnTo>
                    <a:pt x="18404" y="10595"/>
                  </a:lnTo>
                  <a:lnTo>
                    <a:pt x="18441" y="10676"/>
                  </a:lnTo>
                  <a:lnTo>
                    <a:pt x="18434" y="10723"/>
                  </a:lnTo>
                  <a:lnTo>
                    <a:pt x="18375" y="10776"/>
                  </a:lnTo>
                  <a:lnTo>
                    <a:pt x="18347" y="10778"/>
                  </a:lnTo>
                  <a:lnTo>
                    <a:pt x="18311" y="10815"/>
                  </a:lnTo>
                  <a:lnTo>
                    <a:pt x="18375" y="10819"/>
                  </a:lnTo>
                  <a:lnTo>
                    <a:pt x="18394" y="10863"/>
                  </a:lnTo>
                  <a:lnTo>
                    <a:pt x="18421" y="10838"/>
                  </a:lnTo>
                  <a:lnTo>
                    <a:pt x="18438" y="10795"/>
                  </a:lnTo>
                  <a:lnTo>
                    <a:pt x="18511" y="10755"/>
                  </a:lnTo>
                  <a:lnTo>
                    <a:pt x="18567" y="10757"/>
                  </a:lnTo>
                  <a:lnTo>
                    <a:pt x="18577" y="10778"/>
                  </a:lnTo>
                  <a:lnTo>
                    <a:pt x="18558" y="10785"/>
                  </a:lnTo>
                  <a:lnTo>
                    <a:pt x="18550" y="10815"/>
                  </a:lnTo>
                  <a:lnTo>
                    <a:pt x="18622" y="10819"/>
                  </a:lnTo>
                  <a:lnTo>
                    <a:pt x="18686" y="10849"/>
                  </a:lnTo>
                  <a:lnTo>
                    <a:pt x="18697" y="10879"/>
                  </a:lnTo>
                  <a:lnTo>
                    <a:pt x="18650" y="10855"/>
                  </a:lnTo>
                  <a:lnTo>
                    <a:pt x="18626" y="10863"/>
                  </a:lnTo>
                  <a:lnTo>
                    <a:pt x="18639" y="10910"/>
                  </a:lnTo>
                  <a:lnTo>
                    <a:pt x="18710" y="10938"/>
                  </a:lnTo>
                  <a:lnTo>
                    <a:pt x="18724" y="10975"/>
                  </a:lnTo>
                  <a:lnTo>
                    <a:pt x="18682" y="11009"/>
                  </a:lnTo>
                  <a:lnTo>
                    <a:pt x="18641" y="10996"/>
                  </a:lnTo>
                  <a:lnTo>
                    <a:pt x="18601" y="11034"/>
                  </a:lnTo>
                  <a:lnTo>
                    <a:pt x="18677" y="11058"/>
                  </a:lnTo>
                  <a:lnTo>
                    <a:pt x="18656" y="11105"/>
                  </a:lnTo>
                  <a:lnTo>
                    <a:pt x="18622" y="11117"/>
                  </a:lnTo>
                  <a:lnTo>
                    <a:pt x="18607" y="11162"/>
                  </a:lnTo>
                  <a:lnTo>
                    <a:pt x="18566" y="11183"/>
                  </a:lnTo>
                  <a:lnTo>
                    <a:pt x="18505" y="11143"/>
                  </a:lnTo>
                  <a:lnTo>
                    <a:pt x="18530" y="11184"/>
                  </a:lnTo>
                  <a:lnTo>
                    <a:pt x="18603" y="11216"/>
                  </a:lnTo>
                  <a:lnTo>
                    <a:pt x="18645" y="11213"/>
                  </a:lnTo>
                  <a:lnTo>
                    <a:pt x="18680" y="11254"/>
                  </a:lnTo>
                  <a:lnTo>
                    <a:pt x="18643" y="11265"/>
                  </a:lnTo>
                  <a:lnTo>
                    <a:pt x="18598" y="11258"/>
                  </a:lnTo>
                  <a:lnTo>
                    <a:pt x="18571" y="11260"/>
                  </a:lnTo>
                  <a:lnTo>
                    <a:pt x="18607" y="11290"/>
                  </a:lnTo>
                  <a:lnTo>
                    <a:pt x="18648" y="11277"/>
                  </a:lnTo>
                  <a:lnTo>
                    <a:pt x="18680" y="11294"/>
                  </a:lnTo>
                  <a:lnTo>
                    <a:pt x="18654" y="11343"/>
                  </a:lnTo>
                  <a:lnTo>
                    <a:pt x="18646" y="11388"/>
                  </a:lnTo>
                  <a:lnTo>
                    <a:pt x="18611" y="11390"/>
                  </a:lnTo>
                  <a:lnTo>
                    <a:pt x="18592" y="11431"/>
                  </a:lnTo>
                  <a:lnTo>
                    <a:pt x="18520" y="11484"/>
                  </a:lnTo>
                  <a:lnTo>
                    <a:pt x="18464" y="11488"/>
                  </a:lnTo>
                  <a:lnTo>
                    <a:pt x="18413" y="11529"/>
                  </a:lnTo>
                  <a:lnTo>
                    <a:pt x="18390" y="11529"/>
                  </a:lnTo>
                  <a:lnTo>
                    <a:pt x="18351" y="11570"/>
                  </a:lnTo>
                  <a:lnTo>
                    <a:pt x="18323" y="11572"/>
                  </a:lnTo>
                  <a:lnTo>
                    <a:pt x="18311" y="11600"/>
                  </a:lnTo>
                  <a:lnTo>
                    <a:pt x="18266" y="11608"/>
                  </a:lnTo>
                  <a:lnTo>
                    <a:pt x="18238" y="11580"/>
                  </a:lnTo>
                  <a:lnTo>
                    <a:pt x="18200" y="11602"/>
                  </a:lnTo>
                  <a:lnTo>
                    <a:pt x="18161" y="11597"/>
                  </a:lnTo>
                  <a:lnTo>
                    <a:pt x="18148" y="11578"/>
                  </a:lnTo>
                  <a:lnTo>
                    <a:pt x="18095" y="11616"/>
                  </a:lnTo>
                  <a:lnTo>
                    <a:pt x="18038" y="11608"/>
                  </a:lnTo>
                  <a:lnTo>
                    <a:pt x="18014" y="11570"/>
                  </a:lnTo>
                  <a:lnTo>
                    <a:pt x="17997" y="11585"/>
                  </a:lnTo>
                  <a:lnTo>
                    <a:pt x="18003" y="11617"/>
                  </a:lnTo>
                  <a:lnTo>
                    <a:pt x="17954" y="11629"/>
                  </a:lnTo>
                  <a:lnTo>
                    <a:pt x="17901" y="11625"/>
                  </a:lnTo>
                  <a:lnTo>
                    <a:pt x="17886" y="11646"/>
                  </a:lnTo>
                  <a:lnTo>
                    <a:pt x="17905" y="11653"/>
                  </a:lnTo>
                  <a:lnTo>
                    <a:pt x="17899" y="11683"/>
                  </a:lnTo>
                  <a:lnTo>
                    <a:pt x="17860" y="11719"/>
                  </a:lnTo>
                  <a:lnTo>
                    <a:pt x="17830" y="11713"/>
                  </a:lnTo>
                  <a:lnTo>
                    <a:pt x="17828" y="11759"/>
                  </a:lnTo>
                  <a:lnTo>
                    <a:pt x="17792" y="11830"/>
                  </a:lnTo>
                  <a:lnTo>
                    <a:pt x="17752" y="11824"/>
                  </a:lnTo>
                  <a:lnTo>
                    <a:pt x="17737" y="11845"/>
                  </a:lnTo>
                  <a:lnTo>
                    <a:pt x="17692" y="11870"/>
                  </a:lnTo>
                  <a:lnTo>
                    <a:pt x="17658" y="11920"/>
                  </a:lnTo>
                  <a:lnTo>
                    <a:pt x="17638" y="11913"/>
                  </a:lnTo>
                  <a:lnTo>
                    <a:pt x="17609" y="11932"/>
                  </a:lnTo>
                  <a:lnTo>
                    <a:pt x="17555" y="11930"/>
                  </a:lnTo>
                  <a:lnTo>
                    <a:pt x="17543" y="11962"/>
                  </a:lnTo>
                  <a:lnTo>
                    <a:pt x="17496" y="11983"/>
                  </a:lnTo>
                  <a:lnTo>
                    <a:pt x="17464" y="11962"/>
                  </a:lnTo>
                  <a:lnTo>
                    <a:pt x="17381" y="11962"/>
                  </a:lnTo>
                  <a:lnTo>
                    <a:pt x="17361" y="11945"/>
                  </a:lnTo>
                  <a:lnTo>
                    <a:pt x="17304" y="11962"/>
                  </a:lnTo>
                  <a:lnTo>
                    <a:pt x="17276" y="11962"/>
                  </a:lnTo>
                  <a:lnTo>
                    <a:pt x="17159" y="12001"/>
                  </a:lnTo>
                  <a:lnTo>
                    <a:pt x="17110" y="11988"/>
                  </a:lnTo>
                  <a:lnTo>
                    <a:pt x="17122" y="11962"/>
                  </a:lnTo>
                  <a:lnTo>
                    <a:pt x="17084" y="11952"/>
                  </a:lnTo>
                  <a:lnTo>
                    <a:pt x="17037" y="11969"/>
                  </a:lnTo>
                  <a:lnTo>
                    <a:pt x="16999" y="11971"/>
                  </a:lnTo>
                  <a:lnTo>
                    <a:pt x="16924" y="11939"/>
                  </a:lnTo>
                  <a:lnTo>
                    <a:pt x="16900" y="11947"/>
                  </a:lnTo>
                  <a:lnTo>
                    <a:pt x="16841" y="11939"/>
                  </a:lnTo>
                  <a:lnTo>
                    <a:pt x="16798" y="11907"/>
                  </a:lnTo>
                  <a:lnTo>
                    <a:pt x="16772" y="11907"/>
                  </a:lnTo>
                  <a:lnTo>
                    <a:pt x="16736" y="11936"/>
                  </a:lnTo>
                  <a:lnTo>
                    <a:pt x="16661" y="11928"/>
                  </a:lnTo>
                  <a:lnTo>
                    <a:pt x="16598" y="11888"/>
                  </a:lnTo>
                  <a:lnTo>
                    <a:pt x="16559" y="11915"/>
                  </a:lnTo>
                  <a:lnTo>
                    <a:pt x="16512" y="11917"/>
                  </a:lnTo>
                  <a:lnTo>
                    <a:pt x="16472" y="11885"/>
                  </a:lnTo>
                  <a:lnTo>
                    <a:pt x="16416" y="11917"/>
                  </a:lnTo>
                  <a:lnTo>
                    <a:pt x="16386" y="11907"/>
                  </a:lnTo>
                  <a:lnTo>
                    <a:pt x="16352" y="11909"/>
                  </a:lnTo>
                  <a:lnTo>
                    <a:pt x="16275" y="11877"/>
                  </a:lnTo>
                  <a:lnTo>
                    <a:pt x="16167" y="11894"/>
                  </a:lnTo>
                  <a:lnTo>
                    <a:pt x="16105" y="11875"/>
                  </a:lnTo>
                  <a:lnTo>
                    <a:pt x="16058" y="11828"/>
                  </a:lnTo>
                  <a:lnTo>
                    <a:pt x="16017" y="11849"/>
                  </a:lnTo>
                  <a:lnTo>
                    <a:pt x="15992" y="11879"/>
                  </a:lnTo>
                  <a:lnTo>
                    <a:pt x="16015" y="11904"/>
                  </a:lnTo>
                  <a:lnTo>
                    <a:pt x="15994" y="11926"/>
                  </a:lnTo>
                  <a:lnTo>
                    <a:pt x="15947" y="11936"/>
                  </a:lnTo>
                  <a:lnTo>
                    <a:pt x="15855" y="12020"/>
                  </a:lnTo>
                  <a:lnTo>
                    <a:pt x="15795" y="12048"/>
                  </a:lnTo>
                  <a:lnTo>
                    <a:pt x="15791" y="12088"/>
                  </a:lnTo>
                  <a:lnTo>
                    <a:pt x="15768" y="12116"/>
                  </a:lnTo>
                  <a:lnTo>
                    <a:pt x="15761" y="12178"/>
                  </a:lnTo>
                  <a:lnTo>
                    <a:pt x="15729" y="12222"/>
                  </a:lnTo>
                  <a:lnTo>
                    <a:pt x="15652" y="12222"/>
                  </a:lnTo>
                  <a:lnTo>
                    <a:pt x="15610" y="12242"/>
                  </a:lnTo>
                  <a:lnTo>
                    <a:pt x="15522" y="12246"/>
                  </a:lnTo>
                  <a:lnTo>
                    <a:pt x="15480" y="12304"/>
                  </a:lnTo>
                  <a:lnTo>
                    <a:pt x="15450" y="12312"/>
                  </a:lnTo>
                  <a:lnTo>
                    <a:pt x="15429" y="12291"/>
                  </a:lnTo>
                  <a:lnTo>
                    <a:pt x="15388" y="12318"/>
                  </a:lnTo>
                  <a:lnTo>
                    <a:pt x="15367" y="12370"/>
                  </a:lnTo>
                  <a:lnTo>
                    <a:pt x="15316" y="12382"/>
                  </a:lnTo>
                  <a:lnTo>
                    <a:pt x="15264" y="12421"/>
                  </a:lnTo>
                  <a:lnTo>
                    <a:pt x="15251" y="12448"/>
                  </a:lnTo>
                  <a:lnTo>
                    <a:pt x="15222" y="12457"/>
                  </a:lnTo>
                  <a:lnTo>
                    <a:pt x="15160" y="12549"/>
                  </a:lnTo>
                  <a:lnTo>
                    <a:pt x="15059" y="12602"/>
                  </a:lnTo>
                  <a:lnTo>
                    <a:pt x="15032" y="12692"/>
                  </a:lnTo>
                  <a:lnTo>
                    <a:pt x="14964" y="12726"/>
                  </a:lnTo>
                  <a:lnTo>
                    <a:pt x="14906" y="12786"/>
                  </a:lnTo>
                  <a:lnTo>
                    <a:pt x="14853" y="12800"/>
                  </a:lnTo>
                  <a:lnTo>
                    <a:pt x="14836" y="12864"/>
                  </a:lnTo>
                  <a:lnTo>
                    <a:pt x="14801" y="12918"/>
                  </a:lnTo>
                  <a:lnTo>
                    <a:pt x="14682" y="12988"/>
                  </a:lnTo>
                  <a:lnTo>
                    <a:pt x="14675" y="13029"/>
                  </a:lnTo>
                  <a:lnTo>
                    <a:pt x="14537" y="13088"/>
                  </a:lnTo>
                  <a:lnTo>
                    <a:pt x="14460" y="13106"/>
                  </a:lnTo>
                  <a:lnTo>
                    <a:pt x="14522" y="13108"/>
                  </a:lnTo>
                  <a:lnTo>
                    <a:pt x="14656" y="13050"/>
                  </a:lnTo>
                  <a:lnTo>
                    <a:pt x="14771" y="12993"/>
                  </a:lnTo>
                  <a:lnTo>
                    <a:pt x="14857" y="12941"/>
                  </a:lnTo>
                  <a:lnTo>
                    <a:pt x="14927" y="12852"/>
                  </a:lnTo>
                  <a:lnTo>
                    <a:pt x="14985" y="12792"/>
                  </a:lnTo>
                  <a:lnTo>
                    <a:pt x="15027" y="12771"/>
                  </a:lnTo>
                  <a:lnTo>
                    <a:pt x="15155" y="12653"/>
                  </a:lnTo>
                  <a:lnTo>
                    <a:pt x="15330" y="12532"/>
                  </a:lnTo>
                  <a:lnTo>
                    <a:pt x="15444" y="12457"/>
                  </a:lnTo>
                  <a:lnTo>
                    <a:pt x="15520" y="12448"/>
                  </a:lnTo>
                  <a:lnTo>
                    <a:pt x="15586" y="12408"/>
                  </a:lnTo>
                  <a:lnTo>
                    <a:pt x="15719" y="12387"/>
                  </a:lnTo>
                  <a:lnTo>
                    <a:pt x="15879" y="12331"/>
                  </a:lnTo>
                  <a:lnTo>
                    <a:pt x="15934" y="12327"/>
                  </a:lnTo>
                  <a:lnTo>
                    <a:pt x="15985" y="12299"/>
                  </a:lnTo>
                  <a:lnTo>
                    <a:pt x="16158" y="12303"/>
                  </a:lnTo>
                  <a:lnTo>
                    <a:pt x="16252" y="12338"/>
                  </a:lnTo>
                  <a:lnTo>
                    <a:pt x="16354" y="12400"/>
                  </a:lnTo>
                  <a:lnTo>
                    <a:pt x="16354" y="12423"/>
                  </a:lnTo>
                  <a:lnTo>
                    <a:pt x="16277" y="12408"/>
                  </a:lnTo>
                  <a:lnTo>
                    <a:pt x="16282" y="12419"/>
                  </a:lnTo>
                  <a:lnTo>
                    <a:pt x="16275" y="12436"/>
                  </a:lnTo>
                  <a:lnTo>
                    <a:pt x="16314" y="12432"/>
                  </a:lnTo>
                  <a:lnTo>
                    <a:pt x="16371" y="12455"/>
                  </a:lnTo>
                  <a:lnTo>
                    <a:pt x="16391" y="12487"/>
                  </a:lnTo>
                  <a:lnTo>
                    <a:pt x="16359" y="12500"/>
                  </a:lnTo>
                  <a:lnTo>
                    <a:pt x="16384" y="12519"/>
                  </a:lnTo>
                  <a:lnTo>
                    <a:pt x="16344" y="12608"/>
                  </a:lnTo>
                  <a:lnTo>
                    <a:pt x="16290" y="12621"/>
                  </a:lnTo>
                  <a:lnTo>
                    <a:pt x="16237" y="12664"/>
                  </a:lnTo>
                  <a:lnTo>
                    <a:pt x="16196" y="12668"/>
                  </a:lnTo>
                  <a:lnTo>
                    <a:pt x="16128" y="12719"/>
                  </a:lnTo>
                  <a:lnTo>
                    <a:pt x="16071" y="12717"/>
                  </a:lnTo>
                  <a:lnTo>
                    <a:pt x="16028" y="12683"/>
                  </a:lnTo>
                  <a:lnTo>
                    <a:pt x="15973" y="12662"/>
                  </a:lnTo>
                  <a:lnTo>
                    <a:pt x="15936" y="12687"/>
                  </a:lnTo>
                  <a:lnTo>
                    <a:pt x="15879" y="12696"/>
                  </a:lnTo>
                  <a:lnTo>
                    <a:pt x="15825" y="12687"/>
                  </a:lnTo>
                  <a:lnTo>
                    <a:pt x="15755" y="12717"/>
                  </a:lnTo>
                  <a:lnTo>
                    <a:pt x="15828" y="12707"/>
                  </a:lnTo>
                  <a:lnTo>
                    <a:pt x="15898" y="12715"/>
                  </a:lnTo>
                  <a:lnTo>
                    <a:pt x="16000" y="12743"/>
                  </a:lnTo>
                  <a:lnTo>
                    <a:pt x="16013" y="12792"/>
                  </a:lnTo>
                  <a:lnTo>
                    <a:pt x="16032" y="12826"/>
                  </a:lnTo>
                  <a:lnTo>
                    <a:pt x="16090" y="12800"/>
                  </a:lnTo>
                  <a:lnTo>
                    <a:pt x="16141" y="12764"/>
                  </a:lnTo>
                  <a:lnTo>
                    <a:pt x="16190" y="12764"/>
                  </a:lnTo>
                  <a:lnTo>
                    <a:pt x="16205" y="12786"/>
                  </a:lnTo>
                  <a:lnTo>
                    <a:pt x="16243" y="12783"/>
                  </a:lnTo>
                  <a:lnTo>
                    <a:pt x="16254" y="12817"/>
                  </a:lnTo>
                  <a:lnTo>
                    <a:pt x="16205" y="12856"/>
                  </a:lnTo>
                  <a:lnTo>
                    <a:pt x="16141" y="12986"/>
                  </a:lnTo>
                  <a:lnTo>
                    <a:pt x="16109" y="12992"/>
                  </a:lnTo>
                  <a:lnTo>
                    <a:pt x="16075" y="13025"/>
                  </a:lnTo>
                  <a:lnTo>
                    <a:pt x="16171" y="13027"/>
                  </a:lnTo>
                  <a:lnTo>
                    <a:pt x="16171" y="13052"/>
                  </a:lnTo>
                  <a:lnTo>
                    <a:pt x="16143" y="13095"/>
                  </a:lnTo>
                  <a:lnTo>
                    <a:pt x="16177" y="13133"/>
                  </a:lnTo>
                  <a:lnTo>
                    <a:pt x="16169" y="13180"/>
                  </a:lnTo>
                  <a:lnTo>
                    <a:pt x="16175" y="13251"/>
                  </a:lnTo>
                  <a:lnTo>
                    <a:pt x="16199" y="13268"/>
                  </a:lnTo>
                  <a:lnTo>
                    <a:pt x="16228" y="13334"/>
                  </a:lnTo>
                  <a:lnTo>
                    <a:pt x="16280" y="13334"/>
                  </a:lnTo>
                  <a:lnTo>
                    <a:pt x="16301" y="13355"/>
                  </a:lnTo>
                  <a:lnTo>
                    <a:pt x="16376" y="13359"/>
                  </a:lnTo>
                  <a:lnTo>
                    <a:pt x="16363" y="13396"/>
                  </a:lnTo>
                  <a:lnTo>
                    <a:pt x="16305" y="13415"/>
                  </a:lnTo>
                  <a:lnTo>
                    <a:pt x="16376" y="13462"/>
                  </a:lnTo>
                  <a:lnTo>
                    <a:pt x="16455" y="13462"/>
                  </a:lnTo>
                  <a:lnTo>
                    <a:pt x="16504" y="13485"/>
                  </a:lnTo>
                  <a:lnTo>
                    <a:pt x="16527" y="13470"/>
                  </a:lnTo>
                  <a:lnTo>
                    <a:pt x="16597" y="13496"/>
                  </a:lnTo>
                  <a:lnTo>
                    <a:pt x="16610" y="13524"/>
                  </a:lnTo>
                  <a:lnTo>
                    <a:pt x="16698" y="13539"/>
                  </a:lnTo>
                  <a:lnTo>
                    <a:pt x="16715" y="13515"/>
                  </a:lnTo>
                  <a:lnTo>
                    <a:pt x="16789" y="13462"/>
                  </a:lnTo>
                  <a:lnTo>
                    <a:pt x="16796" y="13505"/>
                  </a:lnTo>
                  <a:lnTo>
                    <a:pt x="16783" y="13526"/>
                  </a:lnTo>
                  <a:lnTo>
                    <a:pt x="16847" y="13536"/>
                  </a:lnTo>
                  <a:lnTo>
                    <a:pt x="16933" y="13579"/>
                  </a:lnTo>
                  <a:lnTo>
                    <a:pt x="16935" y="13605"/>
                  </a:lnTo>
                  <a:lnTo>
                    <a:pt x="16900" y="13615"/>
                  </a:lnTo>
                  <a:lnTo>
                    <a:pt x="16879" y="13620"/>
                  </a:lnTo>
                  <a:lnTo>
                    <a:pt x="16926" y="13649"/>
                  </a:lnTo>
                  <a:lnTo>
                    <a:pt x="16977" y="13645"/>
                  </a:lnTo>
                  <a:lnTo>
                    <a:pt x="17001" y="13673"/>
                  </a:lnTo>
                  <a:lnTo>
                    <a:pt x="16960" y="13690"/>
                  </a:lnTo>
                  <a:lnTo>
                    <a:pt x="16928" y="13679"/>
                  </a:lnTo>
                  <a:lnTo>
                    <a:pt x="16881" y="13684"/>
                  </a:lnTo>
                  <a:lnTo>
                    <a:pt x="16805" y="13705"/>
                  </a:lnTo>
                  <a:lnTo>
                    <a:pt x="16689" y="13769"/>
                  </a:lnTo>
                  <a:lnTo>
                    <a:pt x="16642" y="13771"/>
                  </a:lnTo>
                  <a:lnTo>
                    <a:pt x="16553" y="13795"/>
                  </a:lnTo>
                  <a:lnTo>
                    <a:pt x="16472" y="13814"/>
                  </a:lnTo>
                  <a:lnTo>
                    <a:pt x="16393" y="13859"/>
                  </a:lnTo>
                  <a:lnTo>
                    <a:pt x="16352" y="13859"/>
                  </a:lnTo>
                  <a:lnTo>
                    <a:pt x="16357" y="13882"/>
                  </a:lnTo>
                  <a:lnTo>
                    <a:pt x="16290" y="13874"/>
                  </a:lnTo>
                  <a:lnTo>
                    <a:pt x="16267" y="13822"/>
                  </a:lnTo>
                  <a:lnTo>
                    <a:pt x="16243" y="13818"/>
                  </a:lnTo>
                  <a:lnTo>
                    <a:pt x="16224" y="13848"/>
                  </a:lnTo>
                  <a:lnTo>
                    <a:pt x="16194" y="13844"/>
                  </a:lnTo>
                  <a:lnTo>
                    <a:pt x="16154" y="13903"/>
                  </a:lnTo>
                  <a:lnTo>
                    <a:pt x="16173" y="13929"/>
                  </a:lnTo>
                  <a:lnTo>
                    <a:pt x="16096" y="13993"/>
                  </a:lnTo>
                  <a:lnTo>
                    <a:pt x="16026" y="14083"/>
                  </a:lnTo>
                  <a:lnTo>
                    <a:pt x="15977" y="14093"/>
                  </a:lnTo>
                  <a:lnTo>
                    <a:pt x="15919" y="14138"/>
                  </a:lnTo>
                  <a:lnTo>
                    <a:pt x="15889" y="14132"/>
                  </a:lnTo>
                  <a:lnTo>
                    <a:pt x="15868" y="14147"/>
                  </a:lnTo>
                  <a:lnTo>
                    <a:pt x="15862" y="14193"/>
                  </a:lnTo>
                  <a:lnTo>
                    <a:pt x="15842" y="14213"/>
                  </a:lnTo>
                  <a:lnTo>
                    <a:pt x="15815" y="14189"/>
                  </a:lnTo>
                  <a:lnTo>
                    <a:pt x="15787" y="14210"/>
                  </a:lnTo>
                  <a:lnTo>
                    <a:pt x="15746" y="14179"/>
                  </a:lnTo>
                  <a:lnTo>
                    <a:pt x="15740" y="14121"/>
                  </a:lnTo>
                  <a:lnTo>
                    <a:pt x="15716" y="14104"/>
                  </a:lnTo>
                  <a:lnTo>
                    <a:pt x="15689" y="14121"/>
                  </a:lnTo>
                  <a:lnTo>
                    <a:pt x="15682" y="14068"/>
                  </a:lnTo>
                  <a:lnTo>
                    <a:pt x="15665" y="14019"/>
                  </a:lnTo>
                  <a:lnTo>
                    <a:pt x="15668" y="13961"/>
                  </a:lnTo>
                  <a:lnTo>
                    <a:pt x="15706" y="13880"/>
                  </a:lnTo>
                  <a:lnTo>
                    <a:pt x="15768" y="13831"/>
                  </a:lnTo>
                  <a:lnTo>
                    <a:pt x="15778" y="13790"/>
                  </a:lnTo>
                  <a:lnTo>
                    <a:pt x="15874" y="13735"/>
                  </a:lnTo>
                  <a:lnTo>
                    <a:pt x="15985" y="13707"/>
                  </a:lnTo>
                  <a:lnTo>
                    <a:pt x="16069" y="13649"/>
                  </a:lnTo>
                  <a:lnTo>
                    <a:pt x="16152" y="13628"/>
                  </a:lnTo>
                  <a:lnTo>
                    <a:pt x="16184" y="13641"/>
                  </a:lnTo>
                  <a:lnTo>
                    <a:pt x="16194" y="13688"/>
                  </a:lnTo>
                  <a:lnTo>
                    <a:pt x="16226" y="13713"/>
                  </a:lnTo>
                  <a:lnTo>
                    <a:pt x="16220" y="13688"/>
                  </a:lnTo>
                  <a:lnTo>
                    <a:pt x="16228" y="13658"/>
                  </a:lnTo>
                  <a:lnTo>
                    <a:pt x="16278" y="13649"/>
                  </a:lnTo>
                  <a:lnTo>
                    <a:pt x="16346" y="13639"/>
                  </a:lnTo>
                  <a:lnTo>
                    <a:pt x="16405" y="13611"/>
                  </a:lnTo>
                  <a:lnTo>
                    <a:pt x="16325" y="13617"/>
                  </a:lnTo>
                  <a:lnTo>
                    <a:pt x="16218" y="13607"/>
                  </a:lnTo>
                  <a:lnTo>
                    <a:pt x="16181" y="13583"/>
                  </a:lnTo>
                  <a:lnTo>
                    <a:pt x="16133" y="13583"/>
                  </a:lnTo>
                  <a:lnTo>
                    <a:pt x="16100" y="13626"/>
                  </a:lnTo>
                  <a:lnTo>
                    <a:pt x="16039" y="13609"/>
                  </a:lnTo>
                  <a:lnTo>
                    <a:pt x="16092" y="13545"/>
                  </a:lnTo>
                  <a:lnTo>
                    <a:pt x="16143" y="13534"/>
                  </a:lnTo>
                  <a:lnTo>
                    <a:pt x="16196" y="13477"/>
                  </a:lnTo>
                  <a:lnTo>
                    <a:pt x="16197" y="13449"/>
                  </a:lnTo>
                  <a:lnTo>
                    <a:pt x="16164" y="13468"/>
                  </a:lnTo>
                  <a:lnTo>
                    <a:pt x="16158" y="13438"/>
                  </a:lnTo>
                  <a:lnTo>
                    <a:pt x="16103" y="13517"/>
                  </a:lnTo>
                  <a:lnTo>
                    <a:pt x="16060" y="13528"/>
                  </a:lnTo>
                  <a:lnTo>
                    <a:pt x="16005" y="13583"/>
                  </a:lnTo>
                  <a:lnTo>
                    <a:pt x="15941" y="13588"/>
                  </a:lnTo>
                  <a:lnTo>
                    <a:pt x="15923" y="13620"/>
                  </a:lnTo>
                  <a:lnTo>
                    <a:pt x="15808" y="13650"/>
                  </a:lnTo>
                  <a:lnTo>
                    <a:pt x="15787" y="13637"/>
                  </a:lnTo>
                  <a:lnTo>
                    <a:pt x="15798" y="13611"/>
                  </a:lnTo>
                  <a:lnTo>
                    <a:pt x="15781" y="13609"/>
                  </a:lnTo>
                  <a:lnTo>
                    <a:pt x="15813" y="13558"/>
                  </a:lnTo>
                  <a:lnTo>
                    <a:pt x="15768" y="13605"/>
                  </a:lnTo>
                  <a:lnTo>
                    <a:pt x="15742" y="13654"/>
                  </a:lnTo>
                  <a:lnTo>
                    <a:pt x="15682" y="13669"/>
                  </a:lnTo>
                  <a:lnTo>
                    <a:pt x="15642" y="13650"/>
                  </a:lnTo>
                  <a:lnTo>
                    <a:pt x="15616" y="13684"/>
                  </a:lnTo>
                  <a:lnTo>
                    <a:pt x="15586" y="13677"/>
                  </a:lnTo>
                  <a:lnTo>
                    <a:pt x="15574" y="13639"/>
                  </a:lnTo>
                  <a:lnTo>
                    <a:pt x="15518" y="13647"/>
                  </a:lnTo>
                  <a:lnTo>
                    <a:pt x="15443" y="13630"/>
                  </a:lnTo>
                  <a:lnTo>
                    <a:pt x="15441" y="13630"/>
                  </a:lnTo>
                  <a:lnTo>
                    <a:pt x="15428" y="13613"/>
                  </a:lnTo>
                  <a:lnTo>
                    <a:pt x="15441" y="13590"/>
                  </a:lnTo>
                  <a:lnTo>
                    <a:pt x="15435" y="13566"/>
                  </a:lnTo>
                  <a:lnTo>
                    <a:pt x="15441" y="13539"/>
                  </a:lnTo>
                  <a:lnTo>
                    <a:pt x="15443" y="13498"/>
                  </a:lnTo>
                  <a:lnTo>
                    <a:pt x="15420" y="13470"/>
                  </a:lnTo>
                  <a:lnTo>
                    <a:pt x="15403" y="13440"/>
                  </a:lnTo>
                  <a:lnTo>
                    <a:pt x="15380" y="13434"/>
                  </a:lnTo>
                  <a:lnTo>
                    <a:pt x="15394" y="13396"/>
                  </a:lnTo>
                  <a:lnTo>
                    <a:pt x="15450" y="13071"/>
                  </a:lnTo>
                  <a:lnTo>
                    <a:pt x="15446" y="12988"/>
                  </a:lnTo>
                  <a:lnTo>
                    <a:pt x="15347" y="12892"/>
                  </a:lnTo>
                  <a:lnTo>
                    <a:pt x="15324" y="12911"/>
                  </a:lnTo>
                  <a:lnTo>
                    <a:pt x="15252" y="12894"/>
                  </a:lnTo>
                  <a:lnTo>
                    <a:pt x="15200" y="12907"/>
                  </a:lnTo>
                  <a:lnTo>
                    <a:pt x="15162" y="12873"/>
                  </a:lnTo>
                  <a:lnTo>
                    <a:pt x="15132" y="12852"/>
                  </a:lnTo>
                  <a:lnTo>
                    <a:pt x="15117" y="12856"/>
                  </a:lnTo>
                  <a:lnTo>
                    <a:pt x="15072" y="12899"/>
                  </a:lnTo>
                  <a:lnTo>
                    <a:pt x="15053" y="12941"/>
                  </a:lnTo>
                  <a:lnTo>
                    <a:pt x="14961" y="13042"/>
                  </a:lnTo>
                  <a:lnTo>
                    <a:pt x="14916" y="13101"/>
                  </a:lnTo>
                  <a:lnTo>
                    <a:pt x="14919" y="13144"/>
                  </a:lnTo>
                  <a:lnTo>
                    <a:pt x="14853" y="13180"/>
                  </a:lnTo>
                  <a:lnTo>
                    <a:pt x="14846" y="13236"/>
                  </a:lnTo>
                  <a:lnTo>
                    <a:pt x="14823" y="13295"/>
                  </a:lnTo>
                  <a:lnTo>
                    <a:pt x="14757" y="13376"/>
                  </a:lnTo>
                  <a:lnTo>
                    <a:pt x="14723" y="13387"/>
                  </a:lnTo>
                  <a:lnTo>
                    <a:pt x="14641" y="13477"/>
                  </a:lnTo>
                  <a:lnTo>
                    <a:pt x="14627" y="13515"/>
                  </a:lnTo>
                  <a:lnTo>
                    <a:pt x="14597" y="13536"/>
                  </a:lnTo>
                  <a:lnTo>
                    <a:pt x="14550" y="13524"/>
                  </a:lnTo>
                  <a:lnTo>
                    <a:pt x="14518" y="13526"/>
                  </a:lnTo>
                  <a:lnTo>
                    <a:pt x="14496" y="13545"/>
                  </a:lnTo>
                  <a:lnTo>
                    <a:pt x="14473" y="13549"/>
                  </a:lnTo>
                  <a:lnTo>
                    <a:pt x="14417" y="13603"/>
                  </a:lnTo>
                  <a:lnTo>
                    <a:pt x="13664" y="13590"/>
                  </a:lnTo>
                  <a:lnTo>
                    <a:pt x="13573" y="13603"/>
                  </a:lnTo>
                  <a:lnTo>
                    <a:pt x="13530" y="13647"/>
                  </a:lnTo>
                  <a:lnTo>
                    <a:pt x="13466" y="13675"/>
                  </a:lnTo>
                  <a:lnTo>
                    <a:pt x="13415" y="13716"/>
                  </a:lnTo>
                  <a:lnTo>
                    <a:pt x="13300" y="13824"/>
                  </a:lnTo>
                  <a:lnTo>
                    <a:pt x="13229" y="13837"/>
                  </a:lnTo>
                  <a:lnTo>
                    <a:pt x="13180" y="13873"/>
                  </a:lnTo>
                  <a:lnTo>
                    <a:pt x="12965" y="14034"/>
                  </a:lnTo>
                  <a:lnTo>
                    <a:pt x="12480" y="14176"/>
                  </a:lnTo>
                  <a:lnTo>
                    <a:pt x="12459" y="14302"/>
                  </a:lnTo>
                  <a:lnTo>
                    <a:pt x="12346" y="14339"/>
                  </a:lnTo>
                  <a:lnTo>
                    <a:pt x="11459" y="14577"/>
                  </a:lnTo>
                  <a:lnTo>
                    <a:pt x="11416" y="14499"/>
                  </a:lnTo>
                  <a:lnTo>
                    <a:pt x="11467" y="14437"/>
                  </a:lnTo>
                  <a:lnTo>
                    <a:pt x="11565" y="14388"/>
                  </a:lnTo>
                  <a:lnTo>
                    <a:pt x="11604" y="14334"/>
                  </a:lnTo>
                  <a:lnTo>
                    <a:pt x="11634" y="14277"/>
                  </a:lnTo>
                  <a:lnTo>
                    <a:pt x="11659" y="14215"/>
                  </a:lnTo>
                  <a:lnTo>
                    <a:pt x="11681" y="13871"/>
                  </a:lnTo>
                  <a:lnTo>
                    <a:pt x="11512" y="13080"/>
                  </a:lnTo>
                  <a:lnTo>
                    <a:pt x="11356" y="12954"/>
                  </a:lnTo>
                  <a:lnTo>
                    <a:pt x="11288" y="12871"/>
                  </a:lnTo>
                  <a:lnTo>
                    <a:pt x="10258" y="12389"/>
                  </a:lnTo>
                  <a:lnTo>
                    <a:pt x="10219" y="12361"/>
                  </a:lnTo>
                  <a:lnTo>
                    <a:pt x="10157" y="12346"/>
                  </a:lnTo>
                  <a:lnTo>
                    <a:pt x="10130" y="12321"/>
                  </a:lnTo>
                  <a:lnTo>
                    <a:pt x="10008" y="12314"/>
                  </a:lnTo>
                  <a:lnTo>
                    <a:pt x="9987" y="12272"/>
                  </a:lnTo>
                  <a:lnTo>
                    <a:pt x="9961" y="12248"/>
                  </a:lnTo>
                  <a:lnTo>
                    <a:pt x="9920" y="12274"/>
                  </a:lnTo>
                  <a:lnTo>
                    <a:pt x="9837" y="12276"/>
                  </a:lnTo>
                  <a:lnTo>
                    <a:pt x="9797" y="12257"/>
                  </a:lnTo>
                  <a:lnTo>
                    <a:pt x="9761" y="12220"/>
                  </a:lnTo>
                  <a:lnTo>
                    <a:pt x="9711" y="12205"/>
                  </a:lnTo>
                  <a:lnTo>
                    <a:pt x="9622" y="12176"/>
                  </a:lnTo>
                  <a:lnTo>
                    <a:pt x="9596" y="12120"/>
                  </a:lnTo>
                  <a:lnTo>
                    <a:pt x="9564" y="12120"/>
                  </a:lnTo>
                  <a:lnTo>
                    <a:pt x="9504" y="12071"/>
                  </a:lnTo>
                  <a:lnTo>
                    <a:pt x="9455" y="12077"/>
                  </a:lnTo>
                  <a:lnTo>
                    <a:pt x="9415" y="12064"/>
                  </a:lnTo>
                  <a:lnTo>
                    <a:pt x="9366" y="12077"/>
                  </a:lnTo>
                  <a:lnTo>
                    <a:pt x="9345" y="12082"/>
                  </a:lnTo>
                  <a:lnTo>
                    <a:pt x="9321" y="12048"/>
                  </a:lnTo>
                  <a:lnTo>
                    <a:pt x="9266" y="12033"/>
                  </a:lnTo>
                  <a:lnTo>
                    <a:pt x="9257" y="12020"/>
                  </a:lnTo>
                  <a:lnTo>
                    <a:pt x="9206" y="12003"/>
                  </a:lnTo>
                  <a:lnTo>
                    <a:pt x="9195" y="11996"/>
                  </a:lnTo>
                  <a:lnTo>
                    <a:pt x="9163" y="11958"/>
                  </a:lnTo>
                  <a:lnTo>
                    <a:pt x="9157" y="11939"/>
                  </a:lnTo>
                  <a:lnTo>
                    <a:pt x="9099" y="11890"/>
                  </a:lnTo>
                  <a:lnTo>
                    <a:pt x="9040" y="11892"/>
                  </a:lnTo>
                  <a:lnTo>
                    <a:pt x="8991" y="1188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3494246" y="2956706"/>
              <a:ext cx="3330" cy="2093"/>
            </a:xfrm>
            <a:custGeom>
              <a:avLst/>
              <a:gdLst/>
              <a:ahLst/>
              <a:cxnLst/>
              <a:rect l="l" t="t" r="r" b="b"/>
              <a:pathLst>
                <a:path w="70" h="44" extrusionOk="0">
                  <a:moveTo>
                    <a:pt x="53" y="36"/>
                  </a:moveTo>
                  <a:lnTo>
                    <a:pt x="0" y="44"/>
                  </a:lnTo>
                  <a:lnTo>
                    <a:pt x="17" y="3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3531017" y="2967647"/>
              <a:ext cx="27638" cy="11131"/>
            </a:xfrm>
            <a:custGeom>
              <a:avLst/>
              <a:gdLst/>
              <a:ahLst/>
              <a:cxnLst/>
              <a:rect l="l" t="t" r="r" b="b"/>
              <a:pathLst>
                <a:path w="581" h="234" extrusionOk="0">
                  <a:moveTo>
                    <a:pt x="74" y="15"/>
                  </a:moveTo>
                  <a:lnTo>
                    <a:pt x="131" y="21"/>
                  </a:lnTo>
                  <a:lnTo>
                    <a:pt x="229" y="0"/>
                  </a:lnTo>
                  <a:lnTo>
                    <a:pt x="424" y="12"/>
                  </a:lnTo>
                  <a:lnTo>
                    <a:pt x="473" y="91"/>
                  </a:lnTo>
                  <a:lnTo>
                    <a:pt x="537" y="104"/>
                  </a:lnTo>
                  <a:lnTo>
                    <a:pt x="581" y="149"/>
                  </a:lnTo>
                  <a:lnTo>
                    <a:pt x="575" y="174"/>
                  </a:lnTo>
                  <a:lnTo>
                    <a:pt x="490" y="174"/>
                  </a:lnTo>
                  <a:lnTo>
                    <a:pt x="455" y="155"/>
                  </a:lnTo>
                  <a:lnTo>
                    <a:pt x="434" y="198"/>
                  </a:lnTo>
                  <a:lnTo>
                    <a:pt x="407" y="206"/>
                  </a:lnTo>
                  <a:lnTo>
                    <a:pt x="389" y="181"/>
                  </a:lnTo>
                  <a:lnTo>
                    <a:pt x="343" y="181"/>
                  </a:lnTo>
                  <a:lnTo>
                    <a:pt x="342" y="234"/>
                  </a:lnTo>
                  <a:lnTo>
                    <a:pt x="279" y="234"/>
                  </a:lnTo>
                  <a:lnTo>
                    <a:pt x="238" y="202"/>
                  </a:lnTo>
                  <a:lnTo>
                    <a:pt x="180" y="204"/>
                  </a:lnTo>
                  <a:lnTo>
                    <a:pt x="144" y="175"/>
                  </a:lnTo>
                  <a:lnTo>
                    <a:pt x="114" y="108"/>
                  </a:lnTo>
                  <a:lnTo>
                    <a:pt x="82" y="93"/>
                  </a:lnTo>
                  <a:lnTo>
                    <a:pt x="50" y="104"/>
                  </a:lnTo>
                  <a:lnTo>
                    <a:pt x="1" y="68"/>
                  </a:lnTo>
                  <a:lnTo>
                    <a:pt x="31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3579585" y="2949571"/>
              <a:ext cx="34393" cy="24832"/>
            </a:xfrm>
            <a:custGeom>
              <a:avLst/>
              <a:gdLst/>
              <a:ahLst/>
              <a:cxnLst/>
              <a:rect l="l" t="t" r="r" b="b"/>
              <a:pathLst>
                <a:path w="723" h="522" extrusionOk="0">
                  <a:moveTo>
                    <a:pt x="614" y="491"/>
                  </a:moveTo>
                  <a:lnTo>
                    <a:pt x="608" y="463"/>
                  </a:lnTo>
                  <a:lnTo>
                    <a:pt x="670" y="397"/>
                  </a:lnTo>
                  <a:lnTo>
                    <a:pt x="674" y="365"/>
                  </a:lnTo>
                  <a:lnTo>
                    <a:pt x="676" y="324"/>
                  </a:lnTo>
                  <a:lnTo>
                    <a:pt x="651" y="269"/>
                  </a:lnTo>
                  <a:lnTo>
                    <a:pt x="659" y="250"/>
                  </a:lnTo>
                  <a:lnTo>
                    <a:pt x="700" y="230"/>
                  </a:lnTo>
                  <a:lnTo>
                    <a:pt x="717" y="173"/>
                  </a:lnTo>
                  <a:lnTo>
                    <a:pt x="697" y="132"/>
                  </a:lnTo>
                  <a:lnTo>
                    <a:pt x="723" y="85"/>
                  </a:lnTo>
                  <a:lnTo>
                    <a:pt x="715" y="58"/>
                  </a:lnTo>
                  <a:lnTo>
                    <a:pt x="714" y="60"/>
                  </a:lnTo>
                  <a:lnTo>
                    <a:pt x="668" y="47"/>
                  </a:lnTo>
                  <a:lnTo>
                    <a:pt x="623" y="57"/>
                  </a:lnTo>
                  <a:lnTo>
                    <a:pt x="578" y="13"/>
                  </a:lnTo>
                  <a:lnTo>
                    <a:pt x="469" y="0"/>
                  </a:lnTo>
                  <a:lnTo>
                    <a:pt x="437" y="19"/>
                  </a:lnTo>
                  <a:lnTo>
                    <a:pt x="392" y="4"/>
                  </a:lnTo>
                  <a:lnTo>
                    <a:pt x="296" y="4"/>
                  </a:lnTo>
                  <a:lnTo>
                    <a:pt x="281" y="32"/>
                  </a:lnTo>
                  <a:cubicBezTo>
                    <a:pt x="282" y="32"/>
                    <a:pt x="333" y="60"/>
                    <a:pt x="333" y="60"/>
                  </a:cubicBezTo>
                  <a:lnTo>
                    <a:pt x="471" y="107"/>
                  </a:lnTo>
                  <a:lnTo>
                    <a:pt x="456" y="134"/>
                  </a:lnTo>
                  <a:lnTo>
                    <a:pt x="474" y="173"/>
                  </a:lnTo>
                  <a:lnTo>
                    <a:pt x="456" y="239"/>
                  </a:lnTo>
                  <a:lnTo>
                    <a:pt x="480" y="284"/>
                  </a:lnTo>
                  <a:lnTo>
                    <a:pt x="529" y="298"/>
                  </a:lnTo>
                  <a:lnTo>
                    <a:pt x="584" y="346"/>
                  </a:lnTo>
                  <a:lnTo>
                    <a:pt x="572" y="378"/>
                  </a:lnTo>
                  <a:lnTo>
                    <a:pt x="465" y="375"/>
                  </a:lnTo>
                  <a:lnTo>
                    <a:pt x="444" y="390"/>
                  </a:lnTo>
                  <a:lnTo>
                    <a:pt x="401" y="377"/>
                  </a:lnTo>
                  <a:lnTo>
                    <a:pt x="339" y="382"/>
                  </a:lnTo>
                  <a:lnTo>
                    <a:pt x="286" y="360"/>
                  </a:lnTo>
                  <a:lnTo>
                    <a:pt x="222" y="386"/>
                  </a:lnTo>
                  <a:lnTo>
                    <a:pt x="218" y="360"/>
                  </a:lnTo>
                  <a:lnTo>
                    <a:pt x="196" y="350"/>
                  </a:lnTo>
                  <a:lnTo>
                    <a:pt x="117" y="371"/>
                  </a:lnTo>
                  <a:lnTo>
                    <a:pt x="74" y="330"/>
                  </a:lnTo>
                  <a:lnTo>
                    <a:pt x="19" y="358"/>
                  </a:lnTo>
                  <a:lnTo>
                    <a:pt x="0" y="390"/>
                  </a:lnTo>
                  <a:lnTo>
                    <a:pt x="17" y="433"/>
                  </a:lnTo>
                  <a:lnTo>
                    <a:pt x="79" y="441"/>
                  </a:lnTo>
                  <a:lnTo>
                    <a:pt x="143" y="512"/>
                  </a:lnTo>
                  <a:lnTo>
                    <a:pt x="170" y="522"/>
                  </a:lnTo>
                  <a:lnTo>
                    <a:pt x="175" y="476"/>
                  </a:lnTo>
                  <a:lnTo>
                    <a:pt x="203" y="456"/>
                  </a:lnTo>
                  <a:lnTo>
                    <a:pt x="316" y="456"/>
                  </a:lnTo>
                  <a:lnTo>
                    <a:pt x="365" y="482"/>
                  </a:lnTo>
                  <a:lnTo>
                    <a:pt x="506" y="486"/>
                  </a:lnTo>
                  <a:lnTo>
                    <a:pt x="533" y="467"/>
                  </a:lnTo>
                  <a:lnTo>
                    <a:pt x="576" y="49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3599184" y="2945623"/>
              <a:ext cx="6470" cy="2616"/>
            </a:xfrm>
            <a:custGeom>
              <a:avLst/>
              <a:gdLst/>
              <a:ahLst/>
              <a:cxnLst/>
              <a:rect l="l" t="t" r="r" b="b"/>
              <a:pathLst>
                <a:path w="136" h="55" extrusionOk="0">
                  <a:moveTo>
                    <a:pt x="0" y="27"/>
                  </a:moveTo>
                  <a:lnTo>
                    <a:pt x="47" y="0"/>
                  </a:lnTo>
                  <a:lnTo>
                    <a:pt x="136" y="53"/>
                  </a:lnTo>
                  <a:lnTo>
                    <a:pt x="40" y="5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3594617" y="2961035"/>
              <a:ext cx="5042" cy="3615"/>
            </a:xfrm>
            <a:custGeom>
              <a:avLst/>
              <a:gdLst/>
              <a:ahLst/>
              <a:cxnLst/>
              <a:rect l="l" t="t" r="r" b="b"/>
              <a:pathLst>
                <a:path w="106" h="76" extrusionOk="0">
                  <a:moveTo>
                    <a:pt x="0" y="23"/>
                  </a:moveTo>
                  <a:lnTo>
                    <a:pt x="46" y="0"/>
                  </a:lnTo>
                  <a:lnTo>
                    <a:pt x="94" y="38"/>
                  </a:lnTo>
                  <a:lnTo>
                    <a:pt x="106" y="75"/>
                  </a:lnTo>
                  <a:lnTo>
                    <a:pt x="34" y="5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3476407" y="2921981"/>
              <a:ext cx="6945" cy="6327"/>
            </a:xfrm>
            <a:custGeom>
              <a:avLst/>
              <a:gdLst/>
              <a:ahLst/>
              <a:cxnLst/>
              <a:rect l="l" t="t" r="r" b="b"/>
              <a:pathLst>
                <a:path w="146" h="133" extrusionOk="0">
                  <a:moveTo>
                    <a:pt x="36" y="38"/>
                  </a:moveTo>
                  <a:lnTo>
                    <a:pt x="55" y="0"/>
                  </a:lnTo>
                  <a:lnTo>
                    <a:pt x="100" y="12"/>
                  </a:lnTo>
                  <a:lnTo>
                    <a:pt x="145" y="64"/>
                  </a:lnTo>
                  <a:lnTo>
                    <a:pt x="138" y="111"/>
                  </a:lnTo>
                  <a:lnTo>
                    <a:pt x="66" y="132"/>
                  </a:lnTo>
                  <a:lnTo>
                    <a:pt x="8" y="109"/>
                  </a:lnTo>
                  <a:lnTo>
                    <a:pt x="1" y="83"/>
                  </a:lnTo>
                  <a:lnTo>
                    <a:pt x="23" y="98"/>
                  </a:lnTo>
                  <a:lnTo>
                    <a:pt x="49" y="104"/>
                  </a:lnTo>
                  <a:lnTo>
                    <a:pt x="74" y="83"/>
                  </a:lnTo>
                  <a:lnTo>
                    <a:pt x="49" y="6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3453384" y="2904523"/>
              <a:ext cx="130722" cy="46952"/>
            </a:xfrm>
            <a:custGeom>
              <a:avLst/>
              <a:gdLst/>
              <a:ahLst/>
              <a:cxnLst/>
              <a:rect l="l" t="t" r="r" b="b"/>
              <a:pathLst>
                <a:path w="2748" h="987" extrusionOk="0">
                  <a:moveTo>
                    <a:pt x="157" y="277"/>
                  </a:moveTo>
                  <a:lnTo>
                    <a:pt x="187" y="316"/>
                  </a:lnTo>
                  <a:lnTo>
                    <a:pt x="174" y="341"/>
                  </a:lnTo>
                  <a:lnTo>
                    <a:pt x="131" y="316"/>
                  </a:lnTo>
                  <a:lnTo>
                    <a:pt x="40" y="371"/>
                  </a:lnTo>
                  <a:lnTo>
                    <a:pt x="3" y="360"/>
                  </a:lnTo>
                  <a:lnTo>
                    <a:pt x="1" y="394"/>
                  </a:lnTo>
                  <a:lnTo>
                    <a:pt x="50" y="416"/>
                  </a:lnTo>
                  <a:lnTo>
                    <a:pt x="102" y="358"/>
                  </a:lnTo>
                  <a:lnTo>
                    <a:pt x="119" y="369"/>
                  </a:lnTo>
                  <a:lnTo>
                    <a:pt x="123" y="409"/>
                  </a:lnTo>
                  <a:lnTo>
                    <a:pt x="185" y="373"/>
                  </a:lnTo>
                  <a:lnTo>
                    <a:pt x="230" y="369"/>
                  </a:lnTo>
                  <a:lnTo>
                    <a:pt x="281" y="288"/>
                  </a:lnTo>
                  <a:lnTo>
                    <a:pt x="349" y="301"/>
                  </a:lnTo>
                  <a:lnTo>
                    <a:pt x="375" y="279"/>
                  </a:lnTo>
                  <a:lnTo>
                    <a:pt x="409" y="305"/>
                  </a:lnTo>
                  <a:lnTo>
                    <a:pt x="460" y="296"/>
                  </a:lnTo>
                  <a:lnTo>
                    <a:pt x="537" y="204"/>
                  </a:lnTo>
                  <a:lnTo>
                    <a:pt x="581" y="194"/>
                  </a:lnTo>
                  <a:lnTo>
                    <a:pt x="613" y="158"/>
                  </a:lnTo>
                  <a:lnTo>
                    <a:pt x="684" y="170"/>
                  </a:lnTo>
                  <a:lnTo>
                    <a:pt x="733" y="168"/>
                  </a:lnTo>
                  <a:lnTo>
                    <a:pt x="848" y="181"/>
                  </a:lnTo>
                  <a:lnTo>
                    <a:pt x="876" y="209"/>
                  </a:lnTo>
                  <a:lnTo>
                    <a:pt x="848" y="234"/>
                  </a:lnTo>
                  <a:lnTo>
                    <a:pt x="790" y="228"/>
                  </a:lnTo>
                  <a:lnTo>
                    <a:pt x="750" y="254"/>
                  </a:lnTo>
                  <a:lnTo>
                    <a:pt x="790" y="286"/>
                  </a:lnTo>
                  <a:lnTo>
                    <a:pt x="942" y="311"/>
                  </a:lnTo>
                  <a:lnTo>
                    <a:pt x="974" y="300"/>
                  </a:lnTo>
                  <a:lnTo>
                    <a:pt x="1019" y="300"/>
                  </a:lnTo>
                  <a:lnTo>
                    <a:pt x="1061" y="335"/>
                  </a:lnTo>
                  <a:lnTo>
                    <a:pt x="1134" y="345"/>
                  </a:lnTo>
                  <a:lnTo>
                    <a:pt x="1168" y="343"/>
                  </a:lnTo>
                  <a:lnTo>
                    <a:pt x="1187" y="315"/>
                  </a:lnTo>
                  <a:lnTo>
                    <a:pt x="1221" y="339"/>
                  </a:lnTo>
                  <a:lnTo>
                    <a:pt x="1224" y="367"/>
                  </a:lnTo>
                  <a:lnTo>
                    <a:pt x="1309" y="428"/>
                  </a:lnTo>
                  <a:lnTo>
                    <a:pt x="1375" y="439"/>
                  </a:lnTo>
                  <a:lnTo>
                    <a:pt x="1403" y="424"/>
                  </a:lnTo>
                  <a:lnTo>
                    <a:pt x="1446" y="461"/>
                  </a:lnTo>
                  <a:lnTo>
                    <a:pt x="1495" y="454"/>
                  </a:lnTo>
                  <a:lnTo>
                    <a:pt x="1533" y="471"/>
                  </a:lnTo>
                  <a:lnTo>
                    <a:pt x="1605" y="446"/>
                  </a:lnTo>
                  <a:lnTo>
                    <a:pt x="1637" y="458"/>
                  </a:lnTo>
                  <a:lnTo>
                    <a:pt x="1678" y="612"/>
                  </a:lnTo>
                  <a:lnTo>
                    <a:pt x="1765" y="714"/>
                  </a:lnTo>
                  <a:lnTo>
                    <a:pt x="1806" y="714"/>
                  </a:lnTo>
                  <a:lnTo>
                    <a:pt x="1825" y="697"/>
                  </a:lnTo>
                  <a:lnTo>
                    <a:pt x="1881" y="731"/>
                  </a:lnTo>
                  <a:lnTo>
                    <a:pt x="1974" y="732"/>
                  </a:lnTo>
                  <a:lnTo>
                    <a:pt x="1987" y="759"/>
                  </a:lnTo>
                  <a:lnTo>
                    <a:pt x="2028" y="774"/>
                  </a:lnTo>
                  <a:lnTo>
                    <a:pt x="2022" y="825"/>
                  </a:lnTo>
                  <a:lnTo>
                    <a:pt x="1957" y="840"/>
                  </a:lnTo>
                  <a:lnTo>
                    <a:pt x="1872" y="917"/>
                  </a:lnTo>
                  <a:lnTo>
                    <a:pt x="1870" y="964"/>
                  </a:lnTo>
                  <a:lnTo>
                    <a:pt x="1958" y="979"/>
                  </a:lnTo>
                  <a:lnTo>
                    <a:pt x="2019" y="947"/>
                  </a:lnTo>
                  <a:lnTo>
                    <a:pt x="2064" y="966"/>
                  </a:lnTo>
                  <a:lnTo>
                    <a:pt x="2190" y="938"/>
                  </a:lnTo>
                  <a:lnTo>
                    <a:pt x="2260" y="945"/>
                  </a:lnTo>
                  <a:lnTo>
                    <a:pt x="2348" y="987"/>
                  </a:lnTo>
                  <a:lnTo>
                    <a:pt x="2482" y="955"/>
                  </a:lnTo>
                  <a:lnTo>
                    <a:pt x="2499" y="926"/>
                  </a:lnTo>
                  <a:lnTo>
                    <a:pt x="2531" y="932"/>
                  </a:lnTo>
                  <a:lnTo>
                    <a:pt x="2568" y="902"/>
                  </a:lnTo>
                  <a:lnTo>
                    <a:pt x="2655" y="913"/>
                  </a:lnTo>
                  <a:lnTo>
                    <a:pt x="2721" y="896"/>
                  </a:lnTo>
                  <a:lnTo>
                    <a:pt x="2747" y="845"/>
                  </a:lnTo>
                  <a:lnTo>
                    <a:pt x="2727" y="821"/>
                  </a:lnTo>
                  <a:lnTo>
                    <a:pt x="2679" y="815"/>
                  </a:lnTo>
                  <a:lnTo>
                    <a:pt x="2647" y="744"/>
                  </a:lnTo>
                  <a:lnTo>
                    <a:pt x="2535" y="697"/>
                  </a:lnTo>
                  <a:lnTo>
                    <a:pt x="2401" y="697"/>
                  </a:lnTo>
                  <a:lnTo>
                    <a:pt x="2365" y="684"/>
                  </a:lnTo>
                  <a:lnTo>
                    <a:pt x="2393" y="659"/>
                  </a:lnTo>
                  <a:lnTo>
                    <a:pt x="2412" y="595"/>
                  </a:lnTo>
                  <a:lnTo>
                    <a:pt x="2380" y="584"/>
                  </a:lnTo>
                  <a:lnTo>
                    <a:pt x="2337" y="601"/>
                  </a:lnTo>
                  <a:lnTo>
                    <a:pt x="2290" y="597"/>
                  </a:lnTo>
                  <a:lnTo>
                    <a:pt x="2196" y="529"/>
                  </a:lnTo>
                  <a:lnTo>
                    <a:pt x="2169" y="552"/>
                  </a:lnTo>
                  <a:lnTo>
                    <a:pt x="2130" y="516"/>
                  </a:lnTo>
                  <a:lnTo>
                    <a:pt x="2060" y="463"/>
                  </a:lnTo>
                  <a:lnTo>
                    <a:pt x="2021" y="507"/>
                  </a:lnTo>
                  <a:lnTo>
                    <a:pt x="2000" y="482"/>
                  </a:lnTo>
                  <a:lnTo>
                    <a:pt x="2011" y="450"/>
                  </a:lnTo>
                  <a:lnTo>
                    <a:pt x="1983" y="437"/>
                  </a:lnTo>
                  <a:lnTo>
                    <a:pt x="1966" y="469"/>
                  </a:lnTo>
                  <a:lnTo>
                    <a:pt x="1934" y="435"/>
                  </a:lnTo>
                  <a:lnTo>
                    <a:pt x="1836" y="412"/>
                  </a:lnTo>
                  <a:lnTo>
                    <a:pt x="1770" y="352"/>
                  </a:lnTo>
                  <a:lnTo>
                    <a:pt x="1712" y="318"/>
                  </a:lnTo>
                  <a:lnTo>
                    <a:pt x="1646" y="268"/>
                  </a:lnTo>
                  <a:lnTo>
                    <a:pt x="1503" y="260"/>
                  </a:lnTo>
                  <a:lnTo>
                    <a:pt x="1450" y="237"/>
                  </a:lnTo>
                  <a:lnTo>
                    <a:pt x="1431" y="181"/>
                  </a:lnTo>
                  <a:lnTo>
                    <a:pt x="1373" y="115"/>
                  </a:lnTo>
                  <a:lnTo>
                    <a:pt x="1326" y="126"/>
                  </a:lnTo>
                  <a:lnTo>
                    <a:pt x="1302" y="98"/>
                  </a:lnTo>
                  <a:lnTo>
                    <a:pt x="1111" y="70"/>
                  </a:lnTo>
                  <a:lnTo>
                    <a:pt x="1047" y="94"/>
                  </a:lnTo>
                  <a:lnTo>
                    <a:pt x="968" y="77"/>
                  </a:lnTo>
                  <a:lnTo>
                    <a:pt x="921" y="21"/>
                  </a:lnTo>
                  <a:lnTo>
                    <a:pt x="803" y="0"/>
                  </a:lnTo>
                  <a:lnTo>
                    <a:pt x="699" y="4"/>
                  </a:lnTo>
                  <a:lnTo>
                    <a:pt x="646" y="47"/>
                  </a:lnTo>
                  <a:lnTo>
                    <a:pt x="505" y="55"/>
                  </a:lnTo>
                  <a:lnTo>
                    <a:pt x="396" y="81"/>
                  </a:lnTo>
                  <a:lnTo>
                    <a:pt x="358" y="115"/>
                  </a:lnTo>
                  <a:lnTo>
                    <a:pt x="249" y="147"/>
                  </a:lnTo>
                  <a:lnTo>
                    <a:pt x="212" y="192"/>
                  </a:lnTo>
                  <a:lnTo>
                    <a:pt x="165" y="2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3598993" y="2926976"/>
              <a:ext cx="1380" cy="2283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" y="31"/>
                  </a:moveTo>
                  <a:lnTo>
                    <a:pt x="29" y="48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3590574" y="2930496"/>
              <a:ext cx="8467" cy="6470"/>
            </a:xfrm>
            <a:custGeom>
              <a:avLst/>
              <a:gdLst/>
              <a:ahLst/>
              <a:cxnLst/>
              <a:rect l="l" t="t" r="r" b="b"/>
              <a:pathLst>
                <a:path w="178" h="136" extrusionOk="0">
                  <a:moveTo>
                    <a:pt x="1" y="136"/>
                  </a:moveTo>
                  <a:lnTo>
                    <a:pt x="136" y="121"/>
                  </a:lnTo>
                  <a:lnTo>
                    <a:pt x="178" y="62"/>
                  </a:lnTo>
                  <a:lnTo>
                    <a:pt x="178" y="0"/>
                  </a:lnTo>
                  <a:lnTo>
                    <a:pt x="161" y="11"/>
                  </a:lnTo>
                  <a:lnTo>
                    <a:pt x="129" y="49"/>
                  </a:lnTo>
                  <a:lnTo>
                    <a:pt x="76" y="19"/>
                  </a:lnTo>
                  <a:lnTo>
                    <a:pt x="14" y="5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3597757" y="2915607"/>
              <a:ext cx="5851" cy="3092"/>
            </a:xfrm>
            <a:custGeom>
              <a:avLst/>
              <a:gdLst/>
              <a:ahLst/>
              <a:cxnLst/>
              <a:rect l="l" t="t" r="r" b="b"/>
              <a:pathLst>
                <a:path w="123" h="65" extrusionOk="0">
                  <a:moveTo>
                    <a:pt x="0" y="19"/>
                  </a:moveTo>
                  <a:lnTo>
                    <a:pt x="44" y="1"/>
                  </a:lnTo>
                  <a:lnTo>
                    <a:pt x="123" y="44"/>
                  </a:lnTo>
                  <a:lnTo>
                    <a:pt x="119" y="65"/>
                  </a:lnTo>
                  <a:lnTo>
                    <a:pt x="70" y="42"/>
                  </a:lnTo>
                  <a:lnTo>
                    <a:pt x="21" y="4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3584675" y="2910517"/>
              <a:ext cx="6755" cy="7135"/>
            </a:xfrm>
            <a:custGeom>
              <a:avLst/>
              <a:gdLst/>
              <a:ahLst/>
              <a:cxnLst/>
              <a:rect l="l" t="t" r="r" b="b"/>
              <a:pathLst>
                <a:path w="142" h="150" extrusionOk="0">
                  <a:moveTo>
                    <a:pt x="132" y="0"/>
                  </a:moveTo>
                  <a:lnTo>
                    <a:pt x="83" y="15"/>
                  </a:lnTo>
                  <a:lnTo>
                    <a:pt x="87" y="59"/>
                  </a:lnTo>
                  <a:lnTo>
                    <a:pt x="34" y="115"/>
                  </a:lnTo>
                  <a:lnTo>
                    <a:pt x="6" y="119"/>
                  </a:lnTo>
                  <a:lnTo>
                    <a:pt x="0" y="147"/>
                  </a:lnTo>
                  <a:lnTo>
                    <a:pt x="27" y="149"/>
                  </a:lnTo>
                  <a:lnTo>
                    <a:pt x="138" y="85"/>
                  </a:lnTo>
                  <a:lnTo>
                    <a:pt x="142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3583771" y="2908519"/>
              <a:ext cx="3377" cy="3663"/>
            </a:xfrm>
            <a:custGeom>
              <a:avLst/>
              <a:gdLst/>
              <a:ahLst/>
              <a:cxnLst/>
              <a:rect l="l" t="t" r="r" b="b"/>
              <a:pathLst>
                <a:path w="71" h="77" extrusionOk="0">
                  <a:moveTo>
                    <a:pt x="2" y="1"/>
                  </a:moveTo>
                  <a:lnTo>
                    <a:pt x="65" y="33"/>
                  </a:lnTo>
                  <a:lnTo>
                    <a:pt x="70" y="76"/>
                  </a:lnTo>
                  <a:lnTo>
                    <a:pt x="31" y="69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3574020" y="2898862"/>
              <a:ext cx="5328" cy="10798"/>
            </a:xfrm>
            <a:custGeom>
              <a:avLst/>
              <a:gdLst/>
              <a:ahLst/>
              <a:cxnLst/>
              <a:rect l="l" t="t" r="r" b="b"/>
              <a:pathLst>
                <a:path w="112" h="227" extrusionOk="0">
                  <a:moveTo>
                    <a:pt x="8" y="1"/>
                  </a:moveTo>
                  <a:lnTo>
                    <a:pt x="53" y="82"/>
                  </a:lnTo>
                  <a:lnTo>
                    <a:pt x="66" y="146"/>
                  </a:lnTo>
                  <a:lnTo>
                    <a:pt x="111" y="227"/>
                  </a:lnTo>
                  <a:lnTo>
                    <a:pt x="79" y="225"/>
                  </a:lnTo>
                  <a:lnTo>
                    <a:pt x="49" y="185"/>
                  </a:lnTo>
                  <a:lnTo>
                    <a:pt x="6" y="115"/>
                  </a:lnTo>
                  <a:lnTo>
                    <a:pt x="34" y="97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3565172" y="2897721"/>
              <a:ext cx="1998" cy="2093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9" y="0"/>
                  </a:moveTo>
                  <a:lnTo>
                    <a:pt x="0" y="43"/>
                  </a:lnTo>
                  <a:lnTo>
                    <a:pt x="41" y="4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7"/>
            <p:cNvSpPr/>
            <p:nvPr/>
          </p:nvSpPr>
          <p:spPr>
            <a:xfrm>
              <a:off x="3583248" y="2892678"/>
              <a:ext cx="2283" cy="3663"/>
            </a:xfrm>
            <a:custGeom>
              <a:avLst/>
              <a:gdLst/>
              <a:ahLst/>
              <a:cxnLst/>
              <a:rect l="l" t="t" r="r" b="b"/>
              <a:pathLst>
                <a:path w="48" h="77" extrusionOk="0">
                  <a:moveTo>
                    <a:pt x="30" y="1"/>
                  </a:moveTo>
                  <a:lnTo>
                    <a:pt x="0" y="53"/>
                  </a:lnTo>
                  <a:lnTo>
                    <a:pt x="25" y="76"/>
                  </a:lnTo>
                  <a:lnTo>
                    <a:pt x="47" y="3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7"/>
            <p:cNvSpPr/>
            <p:nvPr/>
          </p:nvSpPr>
          <p:spPr>
            <a:xfrm>
              <a:off x="3570880" y="2885876"/>
              <a:ext cx="5423" cy="9562"/>
            </a:xfrm>
            <a:custGeom>
              <a:avLst/>
              <a:gdLst/>
              <a:ahLst/>
              <a:cxnLst/>
              <a:rect l="l" t="t" r="r" b="b"/>
              <a:pathLst>
                <a:path w="114" h="201" extrusionOk="0">
                  <a:moveTo>
                    <a:pt x="8" y="1"/>
                  </a:moveTo>
                  <a:lnTo>
                    <a:pt x="1" y="33"/>
                  </a:lnTo>
                  <a:lnTo>
                    <a:pt x="38" y="78"/>
                  </a:lnTo>
                  <a:lnTo>
                    <a:pt x="49" y="148"/>
                  </a:lnTo>
                  <a:lnTo>
                    <a:pt x="27" y="172"/>
                  </a:lnTo>
                  <a:lnTo>
                    <a:pt x="49" y="200"/>
                  </a:lnTo>
                  <a:lnTo>
                    <a:pt x="112" y="196"/>
                  </a:lnTo>
                  <a:lnTo>
                    <a:pt x="113" y="166"/>
                  </a:lnTo>
                  <a:lnTo>
                    <a:pt x="74" y="93"/>
                  </a:lnTo>
                  <a:lnTo>
                    <a:pt x="59" y="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7"/>
            <p:cNvSpPr/>
            <p:nvPr/>
          </p:nvSpPr>
          <p:spPr>
            <a:xfrm>
              <a:off x="3561128" y="2875411"/>
              <a:ext cx="5946" cy="9276"/>
            </a:xfrm>
            <a:custGeom>
              <a:avLst/>
              <a:gdLst/>
              <a:ahLst/>
              <a:cxnLst/>
              <a:rect l="l" t="t" r="r" b="b"/>
              <a:pathLst>
                <a:path w="125" h="195" extrusionOk="0">
                  <a:moveTo>
                    <a:pt x="6" y="0"/>
                  </a:moveTo>
                  <a:lnTo>
                    <a:pt x="78" y="42"/>
                  </a:lnTo>
                  <a:lnTo>
                    <a:pt x="125" y="108"/>
                  </a:lnTo>
                  <a:lnTo>
                    <a:pt x="102" y="187"/>
                  </a:lnTo>
                  <a:lnTo>
                    <a:pt x="74" y="194"/>
                  </a:lnTo>
                  <a:lnTo>
                    <a:pt x="51" y="170"/>
                  </a:lnTo>
                  <a:lnTo>
                    <a:pt x="83" y="153"/>
                  </a:lnTo>
                  <a:lnTo>
                    <a:pt x="100" y="115"/>
                  </a:lnTo>
                  <a:lnTo>
                    <a:pt x="62" y="61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7"/>
            <p:cNvSpPr/>
            <p:nvPr/>
          </p:nvSpPr>
          <p:spPr>
            <a:xfrm>
              <a:off x="3548570" y="2854005"/>
              <a:ext cx="9466" cy="15270"/>
            </a:xfrm>
            <a:custGeom>
              <a:avLst/>
              <a:gdLst/>
              <a:ahLst/>
              <a:cxnLst/>
              <a:rect l="l" t="t" r="r" b="b"/>
              <a:pathLst>
                <a:path w="199" h="321" extrusionOk="0">
                  <a:moveTo>
                    <a:pt x="1" y="2"/>
                  </a:moveTo>
                  <a:lnTo>
                    <a:pt x="74" y="1"/>
                  </a:lnTo>
                  <a:lnTo>
                    <a:pt x="153" y="55"/>
                  </a:lnTo>
                  <a:lnTo>
                    <a:pt x="161" y="106"/>
                  </a:lnTo>
                  <a:lnTo>
                    <a:pt x="198" y="130"/>
                  </a:lnTo>
                  <a:lnTo>
                    <a:pt x="198" y="200"/>
                  </a:lnTo>
                  <a:lnTo>
                    <a:pt x="150" y="232"/>
                  </a:lnTo>
                  <a:lnTo>
                    <a:pt x="153" y="277"/>
                  </a:lnTo>
                  <a:lnTo>
                    <a:pt x="110" y="321"/>
                  </a:lnTo>
                  <a:lnTo>
                    <a:pt x="129" y="236"/>
                  </a:lnTo>
                  <a:lnTo>
                    <a:pt x="114" y="187"/>
                  </a:lnTo>
                  <a:lnTo>
                    <a:pt x="148" y="155"/>
                  </a:lnTo>
                  <a:lnTo>
                    <a:pt x="89" y="81"/>
                  </a:lnTo>
                  <a:lnTo>
                    <a:pt x="80" y="2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7"/>
            <p:cNvSpPr/>
            <p:nvPr/>
          </p:nvSpPr>
          <p:spPr>
            <a:xfrm>
              <a:off x="3533919" y="2855527"/>
              <a:ext cx="14556" cy="5042"/>
            </a:xfrm>
            <a:custGeom>
              <a:avLst/>
              <a:gdLst/>
              <a:ahLst/>
              <a:cxnLst/>
              <a:rect l="l" t="t" r="r" b="b"/>
              <a:pathLst>
                <a:path w="306" h="106" extrusionOk="0">
                  <a:moveTo>
                    <a:pt x="0" y="23"/>
                  </a:moveTo>
                  <a:lnTo>
                    <a:pt x="64" y="23"/>
                  </a:lnTo>
                  <a:lnTo>
                    <a:pt x="96" y="46"/>
                  </a:lnTo>
                  <a:lnTo>
                    <a:pt x="168" y="1"/>
                  </a:lnTo>
                  <a:lnTo>
                    <a:pt x="249" y="1"/>
                  </a:lnTo>
                  <a:lnTo>
                    <a:pt x="305" y="53"/>
                  </a:lnTo>
                  <a:lnTo>
                    <a:pt x="264" y="48"/>
                  </a:lnTo>
                  <a:lnTo>
                    <a:pt x="213" y="36"/>
                  </a:lnTo>
                  <a:lnTo>
                    <a:pt x="117" y="106"/>
                  </a:lnTo>
                  <a:lnTo>
                    <a:pt x="64" y="9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7"/>
            <p:cNvSpPr/>
            <p:nvPr/>
          </p:nvSpPr>
          <p:spPr>
            <a:xfrm>
              <a:off x="3548951" y="2878360"/>
              <a:ext cx="6041" cy="2569"/>
            </a:xfrm>
            <a:custGeom>
              <a:avLst/>
              <a:gdLst/>
              <a:ahLst/>
              <a:cxnLst/>
              <a:rect l="l" t="t" r="r" b="b"/>
              <a:pathLst>
                <a:path w="127" h="54" extrusionOk="0">
                  <a:moveTo>
                    <a:pt x="0" y="34"/>
                  </a:moveTo>
                  <a:lnTo>
                    <a:pt x="66" y="1"/>
                  </a:lnTo>
                  <a:lnTo>
                    <a:pt x="126" y="14"/>
                  </a:lnTo>
                  <a:lnTo>
                    <a:pt x="104" y="53"/>
                  </a:lnTo>
                  <a:lnTo>
                    <a:pt x="34" y="5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7"/>
            <p:cNvSpPr/>
            <p:nvPr/>
          </p:nvSpPr>
          <p:spPr>
            <a:xfrm>
              <a:off x="3544812" y="2889919"/>
              <a:ext cx="2283" cy="1903"/>
            </a:xfrm>
            <a:custGeom>
              <a:avLst/>
              <a:gdLst/>
              <a:ahLst/>
              <a:cxnLst/>
              <a:rect l="l" t="t" r="r" b="b"/>
              <a:pathLst>
                <a:path w="48" h="40" extrusionOk="0">
                  <a:moveTo>
                    <a:pt x="18" y="40"/>
                  </a:moveTo>
                  <a:lnTo>
                    <a:pt x="1" y="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7"/>
            <p:cNvSpPr/>
            <p:nvPr/>
          </p:nvSpPr>
          <p:spPr>
            <a:xfrm>
              <a:off x="3543195" y="2891442"/>
              <a:ext cx="1332" cy="1665"/>
            </a:xfrm>
            <a:custGeom>
              <a:avLst/>
              <a:gdLst/>
              <a:ahLst/>
              <a:cxnLst/>
              <a:rect l="l" t="t" r="r" b="b"/>
              <a:pathLst>
                <a:path w="28" h="35" extrusionOk="0">
                  <a:moveTo>
                    <a:pt x="1" y="21"/>
                  </a:moveTo>
                  <a:lnTo>
                    <a:pt x="23" y="0"/>
                  </a:lnTo>
                  <a:lnTo>
                    <a:pt x="27" y="3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7"/>
            <p:cNvSpPr/>
            <p:nvPr/>
          </p:nvSpPr>
          <p:spPr>
            <a:xfrm>
              <a:off x="3539437" y="2879549"/>
              <a:ext cx="7326" cy="9419"/>
            </a:xfrm>
            <a:custGeom>
              <a:avLst/>
              <a:gdLst/>
              <a:ahLst/>
              <a:cxnLst/>
              <a:rect l="l" t="t" r="r" b="b"/>
              <a:pathLst>
                <a:path w="154" h="198" extrusionOk="0">
                  <a:moveTo>
                    <a:pt x="91" y="198"/>
                  </a:moveTo>
                  <a:lnTo>
                    <a:pt x="153" y="156"/>
                  </a:lnTo>
                  <a:lnTo>
                    <a:pt x="108" y="75"/>
                  </a:lnTo>
                  <a:lnTo>
                    <a:pt x="97" y="15"/>
                  </a:lnTo>
                  <a:lnTo>
                    <a:pt x="61" y="0"/>
                  </a:lnTo>
                  <a:lnTo>
                    <a:pt x="42" y="70"/>
                  </a:lnTo>
                  <a:lnTo>
                    <a:pt x="1" y="139"/>
                  </a:lnTo>
                  <a:lnTo>
                    <a:pt x="37" y="173"/>
                  </a:lnTo>
                  <a:lnTo>
                    <a:pt x="80" y="15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7"/>
            <p:cNvSpPr/>
            <p:nvPr/>
          </p:nvSpPr>
          <p:spPr>
            <a:xfrm>
              <a:off x="3544003" y="2892250"/>
              <a:ext cx="4519" cy="6850"/>
            </a:xfrm>
            <a:custGeom>
              <a:avLst/>
              <a:gdLst/>
              <a:ahLst/>
              <a:cxnLst/>
              <a:rect l="l" t="t" r="r" b="b"/>
              <a:pathLst>
                <a:path w="95" h="144" extrusionOk="0">
                  <a:moveTo>
                    <a:pt x="69" y="0"/>
                  </a:moveTo>
                  <a:lnTo>
                    <a:pt x="1" y="36"/>
                  </a:lnTo>
                  <a:lnTo>
                    <a:pt x="3" y="81"/>
                  </a:lnTo>
                  <a:lnTo>
                    <a:pt x="29" y="143"/>
                  </a:lnTo>
                  <a:lnTo>
                    <a:pt x="72" y="136"/>
                  </a:lnTo>
                  <a:lnTo>
                    <a:pt x="95" y="91"/>
                  </a:lnTo>
                  <a:lnTo>
                    <a:pt x="82" y="57"/>
                  </a:lnTo>
                  <a:lnTo>
                    <a:pt x="87" y="2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7"/>
            <p:cNvSpPr/>
            <p:nvPr/>
          </p:nvSpPr>
          <p:spPr>
            <a:xfrm>
              <a:off x="3022502" y="2468790"/>
              <a:ext cx="695045" cy="409625"/>
            </a:xfrm>
            <a:custGeom>
              <a:avLst/>
              <a:gdLst/>
              <a:ahLst/>
              <a:cxnLst/>
              <a:rect l="l" t="t" r="r" b="b"/>
              <a:pathLst>
                <a:path w="14611" h="8611" extrusionOk="0">
                  <a:moveTo>
                    <a:pt x="1275" y="0"/>
                  </a:moveTo>
                  <a:lnTo>
                    <a:pt x="7974" y="669"/>
                  </a:lnTo>
                  <a:lnTo>
                    <a:pt x="8023" y="674"/>
                  </a:lnTo>
                  <a:lnTo>
                    <a:pt x="8082" y="672"/>
                  </a:lnTo>
                  <a:lnTo>
                    <a:pt x="8140" y="721"/>
                  </a:lnTo>
                  <a:lnTo>
                    <a:pt x="8146" y="740"/>
                  </a:lnTo>
                  <a:lnTo>
                    <a:pt x="8178" y="778"/>
                  </a:lnTo>
                  <a:lnTo>
                    <a:pt x="8189" y="785"/>
                  </a:lnTo>
                  <a:lnTo>
                    <a:pt x="8240" y="802"/>
                  </a:lnTo>
                  <a:lnTo>
                    <a:pt x="8249" y="815"/>
                  </a:lnTo>
                  <a:lnTo>
                    <a:pt x="8304" y="830"/>
                  </a:lnTo>
                  <a:lnTo>
                    <a:pt x="8328" y="864"/>
                  </a:lnTo>
                  <a:lnTo>
                    <a:pt x="8349" y="859"/>
                  </a:lnTo>
                  <a:lnTo>
                    <a:pt x="8398" y="846"/>
                  </a:lnTo>
                  <a:lnTo>
                    <a:pt x="8438" y="859"/>
                  </a:lnTo>
                  <a:lnTo>
                    <a:pt x="8487" y="853"/>
                  </a:lnTo>
                  <a:lnTo>
                    <a:pt x="8547" y="902"/>
                  </a:lnTo>
                  <a:lnTo>
                    <a:pt x="8579" y="902"/>
                  </a:lnTo>
                  <a:lnTo>
                    <a:pt x="8605" y="958"/>
                  </a:lnTo>
                  <a:lnTo>
                    <a:pt x="8694" y="987"/>
                  </a:lnTo>
                  <a:lnTo>
                    <a:pt x="8744" y="1002"/>
                  </a:lnTo>
                  <a:lnTo>
                    <a:pt x="8780" y="1039"/>
                  </a:lnTo>
                  <a:lnTo>
                    <a:pt x="8820" y="1058"/>
                  </a:lnTo>
                  <a:lnTo>
                    <a:pt x="8903" y="1056"/>
                  </a:lnTo>
                  <a:lnTo>
                    <a:pt x="8944" y="1030"/>
                  </a:lnTo>
                  <a:lnTo>
                    <a:pt x="8970" y="1054"/>
                  </a:lnTo>
                  <a:lnTo>
                    <a:pt x="8991" y="1096"/>
                  </a:lnTo>
                  <a:lnTo>
                    <a:pt x="9113" y="1103"/>
                  </a:lnTo>
                  <a:lnTo>
                    <a:pt x="9140" y="1128"/>
                  </a:lnTo>
                  <a:lnTo>
                    <a:pt x="9202" y="1143"/>
                  </a:lnTo>
                  <a:lnTo>
                    <a:pt x="9241" y="1171"/>
                  </a:lnTo>
                  <a:lnTo>
                    <a:pt x="10271" y="1653"/>
                  </a:lnTo>
                  <a:lnTo>
                    <a:pt x="10339" y="1736"/>
                  </a:lnTo>
                  <a:lnTo>
                    <a:pt x="10495" y="1862"/>
                  </a:lnTo>
                  <a:lnTo>
                    <a:pt x="10664" y="2653"/>
                  </a:lnTo>
                  <a:lnTo>
                    <a:pt x="10642" y="2997"/>
                  </a:lnTo>
                  <a:lnTo>
                    <a:pt x="10617" y="3059"/>
                  </a:lnTo>
                  <a:lnTo>
                    <a:pt x="10587" y="3116"/>
                  </a:lnTo>
                  <a:lnTo>
                    <a:pt x="10548" y="3170"/>
                  </a:lnTo>
                  <a:lnTo>
                    <a:pt x="10450" y="3219"/>
                  </a:lnTo>
                  <a:lnTo>
                    <a:pt x="10399" y="3281"/>
                  </a:lnTo>
                  <a:lnTo>
                    <a:pt x="10442" y="3359"/>
                  </a:lnTo>
                  <a:lnTo>
                    <a:pt x="11329" y="3121"/>
                  </a:lnTo>
                  <a:lnTo>
                    <a:pt x="11442" y="3084"/>
                  </a:lnTo>
                  <a:lnTo>
                    <a:pt x="11463" y="2958"/>
                  </a:lnTo>
                  <a:lnTo>
                    <a:pt x="11948" y="2816"/>
                  </a:lnTo>
                  <a:lnTo>
                    <a:pt x="12163" y="2655"/>
                  </a:lnTo>
                  <a:lnTo>
                    <a:pt x="12212" y="2619"/>
                  </a:lnTo>
                  <a:lnTo>
                    <a:pt x="12283" y="2606"/>
                  </a:lnTo>
                  <a:lnTo>
                    <a:pt x="12398" y="2498"/>
                  </a:lnTo>
                  <a:lnTo>
                    <a:pt x="12449" y="2457"/>
                  </a:lnTo>
                  <a:lnTo>
                    <a:pt x="12513" y="2429"/>
                  </a:lnTo>
                  <a:lnTo>
                    <a:pt x="12556" y="2385"/>
                  </a:lnTo>
                  <a:lnTo>
                    <a:pt x="12647" y="2372"/>
                  </a:lnTo>
                  <a:lnTo>
                    <a:pt x="13400" y="2385"/>
                  </a:lnTo>
                  <a:lnTo>
                    <a:pt x="13456" y="2331"/>
                  </a:lnTo>
                  <a:lnTo>
                    <a:pt x="13479" y="2327"/>
                  </a:lnTo>
                  <a:lnTo>
                    <a:pt x="13501" y="2308"/>
                  </a:lnTo>
                  <a:lnTo>
                    <a:pt x="13533" y="2306"/>
                  </a:lnTo>
                  <a:lnTo>
                    <a:pt x="13580" y="2318"/>
                  </a:lnTo>
                  <a:lnTo>
                    <a:pt x="13610" y="2297"/>
                  </a:lnTo>
                  <a:lnTo>
                    <a:pt x="13624" y="2259"/>
                  </a:lnTo>
                  <a:lnTo>
                    <a:pt x="13706" y="2169"/>
                  </a:lnTo>
                  <a:lnTo>
                    <a:pt x="13740" y="2158"/>
                  </a:lnTo>
                  <a:lnTo>
                    <a:pt x="13806" y="2077"/>
                  </a:lnTo>
                  <a:lnTo>
                    <a:pt x="13829" y="2018"/>
                  </a:lnTo>
                  <a:lnTo>
                    <a:pt x="13836" y="1962"/>
                  </a:lnTo>
                  <a:lnTo>
                    <a:pt x="13902" y="1926"/>
                  </a:lnTo>
                  <a:lnTo>
                    <a:pt x="13899" y="1883"/>
                  </a:lnTo>
                  <a:lnTo>
                    <a:pt x="13944" y="1824"/>
                  </a:lnTo>
                  <a:lnTo>
                    <a:pt x="14036" y="1723"/>
                  </a:lnTo>
                  <a:lnTo>
                    <a:pt x="14055" y="1681"/>
                  </a:lnTo>
                  <a:lnTo>
                    <a:pt x="14100" y="1638"/>
                  </a:lnTo>
                  <a:lnTo>
                    <a:pt x="14115" y="1634"/>
                  </a:lnTo>
                  <a:lnTo>
                    <a:pt x="14145" y="1655"/>
                  </a:lnTo>
                  <a:lnTo>
                    <a:pt x="14183" y="1689"/>
                  </a:lnTo>
                  <a:lnTo>
                    <a:pt x="14235" y="1676"/>
                  </a:lnTo>
                  <a:lnTo>
                    <a:pt x="14307" y="1693"/>
                  </a:lnTo>
                  <a:lnTo>
                    <a:pt x="14330" y="1674"/>
                  </a:lnTo>
                  <a:lnTo>
                    <a:pt x="14429" y="1770"/>
                  </a:lnTo>
                  <a:lnTo>
                    <a:pt x="14433" y="1853"/>
                  </a:lnTo>
                  <a:lnTo>
                    <a:pt x="14377" y="2178"/>
                  </a:lnTo>
                  <a:lnTo>
                    <a:pt x="14363" y="2216"/>
                  </a:lnTo>
                  <a:lnTo>
                    <a:pt x="14386" y="2222"/>
                  </a:lnTo>
                  <a:lnTo>
                    <a:pt x="14403" y="2252"/>
                  </a:lnTo>
                  <a:lnTo>
                    <a:pt x="14426" y="2280"/>
                  </a:lnTo>
                  <a:lnTo>
                    <a:pt x="14424" y="2321"/>
                  </a:lnTo>
                  <a:lnTo>
                    <a:pt x="14418" y="2348"/>
                  </a:lnTo>
                  <a:lnTo>
                    <a:pt x="14424" y="2372"/>
                  </a:lnTo>
                  <a:lnTo>
                    <a:pt x="14411" y="2395"/>
                  </a:lnTo>
                  <a:lnTo>
                    <a:pt x="14424" y="2412"/>
                  </a:lnTo>
                  <a:lnTo>
                    <a:pt x="14426" y="2412"/>
                  </a:lnTo>
                  <a:lnTo>
                    <a:pt x="14424" y="2412"/>
                  </a:lnTo>
                  <a:lnTo>
                    <a:pt x="14522" y="2468"/>
                  </a:lnTo>
                  <a:lnTo>
                    <a:pt x="14503" y="2525"/>
                  </a:lnTo>
                  <a:lnTo>
                    <a:pt x="14540" y="2564"/>
                  </a:lnTo>
                  <a:lnTo>
                    <a:pt x="14561" y="2528"/>
                  </a:lnTo>
                  <a:lnTo>
                    <a:pt x="14610" y="2559"/>
                  </a:lnTo>
                  <a:lnTo>
                    <a:pt x="14576" y="2600"/>
                  </a:lnTo>
                  <a:lnTo>
                    <a:pt x="14531" y="2607"/>
                  </a:lnTo>
                  <a:lnTo>
                    <a:pt x="14512" y="2577"/>
                  </a:lnTo>
                  <a:lnTo>
                    <a:pt x="14450" y="2613"/>
                  </a:lnTo>
                  <a:lnTo>
                    <a:pt x="14411" y="2609"/>
                  </a:lnTo>
                  <a:lnTo>
                    <a:pt x="14365" y="2641"/>
                  </a:lnTo>
                  <a:lnTo>
                    <a:pt x="14337" y="2655"/>
                  </a:lnTo>
                  <a:lnTo>
                    <a:pt x="14298" y="2639"/>
                  </a:lnTo>
                  <a:lnTo>
                    <a:pt x="14256" y="2696"/>
                  </a:lnTo>
                  <a:lnTo>
                    <a:pt x="14220" y="2696"/>
                  </a:lnTo>
                  <a:lnTo>
                    <a:pt x="14205" y="2639"/>
                  </a:lnTo>
                  <a:lnTo>
                    <a:pt x="14147" y="2639"/>
                  </a:lnTo>
                  <a:lnTo>
                    <a:pt x="14104" y="2687"/>
                  </a:lnTo>
                  <a:lnTo>
                    <a:pt x="14055" y="2694"/>
                  </a:lnTo>
                  <a:lnTo>
                    <a:pt x="14042" y="2653"/>
                  </a:lnTo>
                  <a:lnTo>
                    <a:pt x="14057" y="2604"/>
                  </a:lnTo>
                  <a:lnTo>
                    <a:pt x="13989" y="2687"/>
                  </a:lnTo>
                  <a:lnTo>
                    <a:pt x="13942" y="2768"/>
                  </a:lnTo>
                  <a:lnTo>
                    <a:pt x="13912" y="2788"/>
                  </a:lnTo>
                  <a:lnTo>
                    <a:pt x="13897" y="2764"/>
                  </a:lnTo>
                  <a:lnTo>
                    <a:pt x="13867" y="2820"/>
                  </a:lnTo>
                  <a:lnTo>
                    <a:pt x="13836" y="2820"/>
                  </a:lnTo>
                  <a:lnTo>
                    <a:pt x="13829" y="2768"/>
                  </a:lnTo>
                  <a:lnTo>
                    <a:pt x="13802" y="2818"/>
                  </a:lnTo>
                  <a:lnTo>
                    <a:pt x="13778" y="2850"/>
                  </a:lnTo>
                  <a:lnTo>
                    <a:pt x="13742" y="2839"/>
                  </a:lnTo>
                  <a:lnTo>
                    <a:pt x="13738" y="2805"/>
                  </a:lnTo>
                  <a:lnTo>
                    <a:pt x="13708" y="2852"/>
                  </a:lnTo>
                  <a:lnTo>
                    <a:pt x="13682" y="2852"/>
                  </a:lnTo>
                  <a:lnTo>
                    <a:pt x="13650" y="2922"/>
                  </a:lnTo>
                  <a:lnTo>
                    <a:pt x="13554" y="2995"/>
                  </a:lnTo>
                  <a:lnTo>
                    <a:pt x="13522" y="3086"/>
                  </a:lnTo>
                  <a:lnTo>
                    <a:pt x="13490" y="3125"/>
                  </a:lnTo>
                  <a:lnTo>
                    <a:pt x="13479" y="3163"/>
                  </a:lnTo>
                  <a:lnTo>
                    <a:pt x="13452" y="3184"/>
                  </a:lnTo>
                  <a:lnTo>
                    <a:pt x="13447" y="3216"/>
                  </a:lnTo>
                  <a:lnTo>
                    <a:pt x="13481" y="3216"/>
                  </a:lnTo>
                  <a:lnTo>
                    <a:pt x="13484" y="3253"/>
                  </a:lnTo>
                  <a:lnTo>
                    <a:pt x="13392" y="3336"/>
                  </a:lnTo>
                  <a:lnTo>
                    <a:pt x="13392" y="3360"/>
                  </a:lnTo>
                  <a:lnTo>
                    <a:pt x="13458" y="3396"/>
                  </a:lnTo>
                  <a:lnTo>
                    <a:pt x="13486" y="3481"/>
                  </a:lnTo>
                  <a:lnTo>
                    <a:pt x="13494" y="3522"/>
                  </a:lnTo>
                  <a:lnTo>
                    <a:pt x="13567" y="3522"/>
                  </a:lnTo>
                  <a:lnTo>
                    <a:pt x="13588" y="3464"/>
                  </a:lnTo>
                  <a:lnTo>
                    <a:pt x="13582" y="3419"/>
                  </a:lnTo>
                  <a:lnTo>
                    <a:pt x="13607" y="3411"/>
                  </a:lnTo>
                  <a:lnTo>
                    <a:pt x="13631" y="3500"/>
                  </a:lnTo>
                  <a:lnTo>
                    <a:pt x="13599" y="3552"/>
                  </a:lnTo>
                  <a:lnTo>
                    <a:pt x="13479" y="3613"/>
                  </a:lnTo>
                  <a:lnTo>
                    <a:pt x="13447" y="3601"/>
                  </a:lnTo>
                  <a:lnTo>
                    <a:pt x="13449" y="3566"/>
                  </a:lnTo>
                  <a:lnTo>
                    <a:pt x="13424" y="3519"/>
                  </a:lnTo>
                  <a:lnTo>
                    <a:pt x="13377" y="3607"/>
                  </a:lnTo>
                  <a:lnTo>
                    <a:pt x="13330" y="3654"/>
                  </a:lnTo>
                  <a:lnTo>
                    <a:pt x="13296" y="3650"/>
                  </a:lnTo>
                  <a:lnTo>
                    <a:pt x="13302" y="3615"/>
                  </a:lnTo>
                  <a:lnTo>
                    <a:pt x="13302" y="3564"/>
                  </a:lnTo>
                  <a:lnTo>
                    <a:pt x="13249" y="3507"/>
                  </a:lnTo>
                  <a:lnTo>
                    <a:pt x="13249" y="3568"/>
                  </a:lnTo>
                  <a:lnTo>
                    <a:pt x="13242" y="3637"/>
                  </a:lnTo>
                  <a:lnTo>
                    <a:pt x="13262" y="3660"/>
                  </a:lnTo>
                  <a:lnTo>
                    <a:pt x="13234" y="3671"/>
                  </a:lnTo>
                  <a:lnTo>
                    <a:pt x="13127" y="3679"/>
                  </a:lnTo>
                  <a:lnTo>
                    <a:pt x="13063" y="3694"/>
                  </a:lnTo>
                  <a:lnTo>
                    <a:pt x="13014" y="3680"/>
                  </a:lnTo>
                  <a:lnTo>
                    <a:pt x="12912" y="3688"/>
                  </a:lnTo>
                  <a:lnTo>
                    <a:pt x="12891" y="3671"/>
                  </a:lnTo>
                  <a:lnTo>
                    <a:pt x="12861" y="3673"/>
                  </a:lnTo>
                  <a:lnTo>
                    <a:pt x="12780" y="3731"/>
                  </a:lnTo>
                  <a:lnTo>
                    <a:pt x="12724" y="3733"/>
                  </a:lnTo>
                  <a:lnTo>
                    <a:pt x="12645" y="3776"/>
                  </a:lnTo>
                  <a:lnTo>
                    <a:pt x="12598" y="3790"/>
                  </a:lnTo>
                  <a:lnTo>
                    <a:pt x="12556" y="3825"/>
                  </a:lnTo>
                  <a:lnTo>
                    <a:pt x="12554" y="3859"/>
                  </a:lnTo>
                  <a:lnTo>
                    <a:pt x="12487" y="3899"/>
                  </a:lnTo>
                  <a:lnTo>
                    <a:pt x="12507" y="3935"/>
                  </a:lnTo>
                  <a:lnTo>
                    <a:pt x="12539" y="3961"/>
                  </a:lnTo>
                  <a:lnTo>
                    <a:pt x="12547" y="3993"/>
                  </a:lnTo>
                  <a:lnTo>
                    <a:pt x="12519" y="4029"/>
                  </a:lnTo>
                  <a:lnTo>
                    <a:pt x="12519" y="4048"/>
                  </a:lnTo>
                  <a:lnTo>
                    <a:pt x="12498" y="4096"/>
                  </a:lnTo>
                  <a:lnTo>
                    <a:pt x="12506" y="4119"/>
                  </a:lnTo>
                  <a:lnTo>
                    <a:pt x="12485" y="4151"/>
                  </a:lnTo>
                  <a:lnTo>
                    <a:pt x="12464" y="4206"/>
                  </a:lnTo>
                  <a:lnTo>
                    <a:pt x="12441" y="4206"/>
                  </a:lnTo>
                  <a:lnTo>
                    <a:pt x="12417" y="4234"/>
                  </a:lnTo>
                  <a:lnTo>
                    <a:pt x="12394" y="4311"/>
                  </a:lnTo>
                  <a:lnTo>
                    <a:pt x="12359" y="4322"/>
                  </a:lnTo>
                  <a:lnTo>
                    <a:pt x="12340" y="4353"/>
                  </a:lnTo>
                  <a:lnTo>
                    <a:pt x="12317" y="4353"/>
                  </a:lnTo>
                  <a:lnTo>
                    <a:pt x="12312" y="4385"/>
                  </a:lnTo>
                  <a:lnTo>
                    <a:pt x="12270" y="4435"/>
                  </a:lnTo>
                  <a:lnTo>
                    <a:pt x="12266" y="4422"/>
                  </a:lnTo>
                  <a:lnTo>
                    <a:pt x="12229" y="4450"/>
                  </a:lnTo>
                  <a:lnTo>
                    <a:pt x="12257" y="4381"/>
                  </a:lnTo>
                  <a:lnTo>
                    <a:pt x="12234" y="4358"/>
                  </a:lnTo>
                  <a:lnTo>
                    <a:pt x="12197" y="4368"/>
                  </a:lnTo>
                  <a:lnTo>
                    <a:pt x="12138" y="4307"/>
                  </a:lnTo>
                  <a:lnTo>
                    <a:pt x="12118" y="4270"/>
                  </a:lnTo>
                  <a:lnTo>
                    <a:pt x="12131" y="4232"/>
                  </a:lnTo>
                  <a:lnTo>
                    <a:pt x="12216" y="4142"/>
                  </a:lnTo>
                  <a:lnTo>
                    <a:pt x="12159" y="4170"/>
                  </a:lnTo>
                  <a:lnTo>
                    <a:pt x="12112" y="4211"/>
                  </a:lnTo>
                  <a:lnTo>
                    <a:pt x="12088" y="4260"/>
                  </a:lnTo>
                  <a:lnTo>
                    <a:pt x="12095" y="4313"/>
                  </a:lnTo>
                  <a:lnTo>
                    <a:pt x="12118" y="4337"/>
                  </a:lnTo>
                  <a:lnTo>
                    <a:pt x="12125" y="4407"/>
                  </a:lnTo>
                  <a:lnTo>
                    <a:pt x="12150" y="4435"/>
                  </a:lnTo>
                  <a:lnTo>
                    <a:pt x="12184" y="4522"/>
                  </a:lnTo>
                  <a:lnTo>
                    <a:pt x="12182" y="4586"/>
                  </a:lnTo>
                  <a:lnTo>
                    <a:pt x="12138" y="4682"/>
                  </a:lnTo>
                  <a:lnTo>
                    <a:pt x="12080" y="4716"/>
                  </a:lnTo>
                  <a:lnTo>
                    <a:pt x="12041" y="4821"/>
                  </a:lnTo>
                  <a:lnTo>
                    <a:pt x="12010" y="4870"/>
                  </a:lnTo>
                  <a:lnTo>
                    <a:pt x="12010" y="4902"/>
                  </a:lnTo>
                  <a:lnTo>
                    <a:pt x="11995" y="4923"/>
                  </a:lnTo>
                  <a:lnTo>
                    <a:pt x="11992" y="4902"/>
                  </a:lnTo>
                  <a:lnTo>
                    <a:pt x="11986" y="4883"/>
                  </a:lnTo>
                  <a:lnTo>
                    <a:pt x="11933" y="4976"/>
                  </a:lnTo>
                  <a:lnTo>
                    <a:pt x="11929" y="5000"/>
                  </a:lnTo>
                  <a:lnTo>
                    <a:pt x="11916" y="5021"/>
                  </a:lnTo>
                  <a:lnTo>
                    <a:pt x="11911" y="4970"/>
                  </a:lnTo>
                  <a:lnTo>
                    <a:pt x="11924" y="4915"/>
                  </a:lnTo>
                  <a:lnTo>
                    <a:pt x="11952" y="4865"/>
                  </a:lnTo>
                  <a:lnTo>
                    <a:pt x="11945" y="4833"/>
                  </a:lnTo>
                  <a:lnTo>
                    <a:pt x="11977" y="4791"/>
                  </a:lnTo>
                  <a:lnTo>
                    <a:pt x="11969" y="4778"/>
                  </a:lnTo>
                  <a:lnTo>
                    <a:pt x="12012" y="4755"/>
                  </a:lnTo>
                  <a:lnTo>
                    <a:pt x="11952" y="4755"/>
                  </a:lnTo>
                  <a:lnTo>
                    <a:pt x="11933" y="4720"/>
                  </a:lnTo>
                  <a:lnTo>
                    <a:pt x="11950" y="4695"/>
                  </a:lnTo>
                  <a:lnTo>
                    <a:pt x="11948" y="4684"/>
                  </a:lnTo>
                  <a:lnTo>
                    <a:pt x="11924" y="4686"/>
                  </a:lnTo>
                  <a:lnTo>
                    <a:pt x="11918" y="4665"/>
                  </a:lnTo>
                  <a:lnTo>
                    <a:pt x="11901" y="4684"/>
                  </a:lnTo>
                  <a:lnTo>
                    <a:pt x="11860" y="4631"/>
                  </a:lnTo>
                  <a:lnTo>
                    <a:pt x="11858" y="4584"/>
                  </a:lnTo>
                  <a:lnTo>
                    <a:pt x="11896" y="4529"/>
                  </a:lnTo>
                  <a:lnTo>
                    <a:pt x="11907" y="4456"/>
                  </a:lnTo>
                  <a:lnTo>
                    <a:pt x="11865" y="4388"/>
                  </a:lnTo>
                  <a:lnTo>
                    <a:pt x="11896" y="4334"/>
                  </a:lnTo>
                  <a:lnTo>
                    <a:pt x="11937" y="4307"/>
                  </a:lnTo>
                  <a:lnTo>
                    <a:pt x="11924" y="4290"/>
                  </a:lnTo>
                  <a:lnTo>
                    <a:pt x="11937" y="4241"/>
                  </a:lnTo>
                  <a:lnTo>
                    <a:pt x="11922" y="4223"/>
                  </a:lnTo>
                  <a:lnTo>
                    <a:pt x="11924" y="4238"/>
                  </a:lnTo>
                  <a:lnTo>
                    <a:pt x="11911" y="4287"/>
                  </a:lnTo>
                  <a:lnTo>
                    <a:pt x="11860" y="4326"/>
                  </a:lnTo>
                  <a:lnTo>
                    <a:pt x="11826" y="4351"/>
                  </a:lnTo>
                  <a:lnTo>
                    <a:pt x="11805" y="4349"/>
                  </a:lnTo>
                  <a:lnTo>
                    <a:pt x="11828" y="4385"/>
                  </a:lnTo>
                  <a:lnTo>
                    <a:pt x="11820" y="4415"/>
                  </a:lnTo>
                  <a:lnTo>
                    <a:pt x="11811" y="4490"/>
                  </a:lnTo>
                  <a:lnTo>
                    <a:pt x="11822" y="4520"/>
                  </a:lnTo>
                  <a:lnTo>
                    <a:pt x="11815" y="4554"/>
                  </a:lnTo>
                  <a:lnTo>
                    <a:pt x="11818" y="4605"/>
                  </a:lnTo>
                  <a:lnTo>
                    <a:pt x="11813" y="4705"/>
                  </a:lnTo>
                  <a:lnTo>
                    <a:pt x="11798" y="4708"/>
                  </a:lnTo>
                  <a:lnTo>
                    <a:pt x="11737" y="4637"/>
                  </a:lnTo>
                  <a:lnTo>
                    <a:pt x="11687" y="4629"/>
                  </a:lnTo>
                  <a:lnTo>
                    <a:pt x="11655" y="4571"/>
                  </a:lnTo>
                  <a:lnTo>
                    <a:pt x="11632" y="4569"/>
                  </a:lnTo>
                  <a:lnTo>
                    <a:pt x="11623" y="4543"/>
                  </a:lnTo>
                  <a:lnTo>
                    <a:pt x="11643" y="4490"/>
                  </a:lnTo>
                  <a:lnTo>
                    <a:pt x="11608" y="4539"/>
                  </a:lnTo>
                  <a:lnTo>
                    <a:pt x="11608" y="4584"/>
                  </a:lnTo>
                  <a:lnTo>
                    <a:pt x="11643" y="4601"/>
                  </a:lnTo>
                  <a:lnTo>
                    <a:pt x="11673" y="4650"/>
                  </a:lnTo>
                  <a:lnTo>
                    <a:pt x="11732" y="4673"/>
                  </a:lnTo>
                  <a:lnTo>
                    <a:pt x="11788" y="4742"/>
                  </a:lnTo>
                  <a:lnTo>
                    <a:pt x="11826" y="4765"/>
                  </a:lnTo>
                  <a:lnTo>
                    <a:pt x="11833" y="4810"/>
                  </a:lnTo>
                  <a:lnTo>
                    <a:pt x="11818" y="4863"/>
                  </a:lnTo>
                  <a:lnTo>
                    <a:pt x="11783" y="4859"/>
                  </a:lnTo>
                  <a:lnTo>
                    <a:pt x="11766" y="4816"/>
                  </a:lnTo>
                  <a:lnTo>
                    <a:pt x="11741" y="4804"/>
                  </a:lnTo>
                  <a:lnTo>
                    <a:pt x="11764" y="4866"/>
                  </a:lnTo>
                  <a:lnTo>
                    <a:pt x="11818" y="4902"/>
                  </a:lnTo>
                  <a:lnTo>
                    <a:pt x="11833" y="4938"/>
                  </a:lnTo>
                  <a:lnTo>
                    <a:pt x="11817" y="4953"/>
                  </a:lnTo>
                  <a:lnTo>
                    <a:pt x="11813" y="4976"/>
                  </a:lnTo>
                  <a:lnTo>
                    <a:pt x="11760" y="4964"/>
                  </a:lnTo>
                  <a:lnTo>
                    <a:pt x="11824" y="5021"/>
                  </a:lnTo>
                  <a:lnTo>
                    <a:pt x="11803" y="5057"/>
                  </a:lnTo>
                  <a:lnTo>
                    <a:pt x="11773" y="5041"/>
                  </a:lnTo>
                  <a:lnTo>
                    <a:pt x="11747" y="4994"/>
                  </a:lnTo>
                  <a:lnTo>
                    <a:pt x="11683" y="4993"/>
                  </a:lnTo>
                  <a:lnTo>
                    <a:pt x="11641" y="4972"/>
                  </a:lnTo>
                  <a:lnTo>
                    <a:pt x="11675" y="5015"/>
                  </a:lnTo>
                  <a:lnTo>
                    <a:pt x="11717" y="5030"/>
                  </a:lnTo>
                  <a:lnTo>
                    <a:pt x="11749" y="5030"/>
                  </a:lnTo>
                  <a:lnTo>
                    <a:pt x="11769" y="5094"/>
                  </a:lnTo>
                  <a:lnTo>
                    <a:pt x="11813" y="5105"/>
                  </a:lnTo>
                  <a:lnTo>
                    <a:pt x="11849" y="5096"/>
                  </a:lnTo>
                  <a:lnTo>
                    <a:pt x="11873" y="5117"/>
                  </a:lnTo>
                  <a:lnTo>
                    <a:pt x="11886" y="5164"/>
                  </a:lnTo>
                  <a:lnTo>
                    <a:pt x="11865" y="5213"/>
                  </a:lnTo>
                  <a:lnTo>
                    <a:pt x="11839" y="5201"/>
                  </a:lnTo>
                  <a:lnTo>
                    <a:pt x="11837" y="5226"/>
                  </a:lnTo>
                  <a:lnTo>
                    <a:pt x="11858" y="5247"/>
                  </a:lnTo>
                  <a:lnTo>
                    <a:pt x="11867" y="5303"/>
                  </a:lnTo>
                  <a:lnTo>
                    <a:pt x="11852" y="5329"/>
                  </a:lnTo>
                  <a:lnTo>
                    <a:pt x="11818" y="5329"/>
                  </a:lnTo>
                  <a:lnTo>
                    <a:pt x="11807" y="5345"/>
                  </a:lnTo>
                  <a:lnTo>
                    <a:pt x="11737" y="5363"/>
                  </a:lnTo>
                  <a:lnTo>
                    <a:pt x="11711" y="5388"/>
                  </a:lnTo>
                  <a:lnTo>
                    <a:pt x="11679" y="5377"/>
                  </a:lnTo>
                  <a:lnTo>
                    <a:pt x="11655" y="5322"/>
                  </a:lnTo>
                  <a:lnTo>
                    <a:pt x="11636" y="5333"/>
                  </a:lnTo>
                  <a:lnTo>
                    <a:pt x="11634" y="5410"/>
                  </a:lnTo>
                  <a:lnTo>
                    <a:pt x="11625" y="5441"/>
                  </a:lnTo>
                  <a:lnTo>
                    <a:pt x="11675" y="5424"/>
                  </a:lnTo>
                  <a:lnTo>
                    <a:pt x="11781" y="5409"/>
                  </a:lnTo>
                  <a:lnTo>
                    <a:pt x="11801" y="5418"/>
                  </a:lnTo>
                  <a:lnTo>
                    <a:pt x="11809" y="5495"/>
                  </a:lnTo>
                  <a:lnTo>
                    <a:pt x="11833" y="5505"/>
                  </a:lnTo>
                  <a:lnTo>
                    <a:pt x="11835" y="5473"/>
                  </a:lnTo>
                  <a:lnTo>
                    <a:pt x="11864" y="5422"/>
                  </a:lnTo>
                  <a:lnTo>
                    <a:pt x="11877" y="5418"/>
                  </a:lnTo>
                  <a:lnTo>
                    <a:pt x="11896" y="5461"/>
                  </a:lnTo>
                  <a:lnTo>
                    <a:pt x="11884" y="5516"/>
                  </a:lnTo>
                  <a:lnTo>
                    <a:pt x="11867" y="5518"/>
                  </a:lnTo>
                  <a:lnTo>
                    <a:pt x="11813" y="5563"/>
                  </a:lnTo>
                  <a:lnTo>
                    <a:pt x="11794" y="5602"/>
                  </a:lnTo>
                  <a:lnTo>
                    <a:pt x="11773" y="5619"/>
                  </a:lnTo>
                  <a:lnTo>
                    <a:pt x="11737" y="5597"/>
                  </a:lnTo>
                  <a:lnTo>
                    <a:pt x="11702" y="5602"/>
                  </a:lnTo>
                  <a:lnTo>
                    <a:pt x="11681" y="5546"/>
                  </a:lnTo>
                  <a:lnTo>
                    <a:pt x="11675" y="5582"/>
                  </a:lnTo>
                  <a:lnTo>
                    <a:pt x="11641" y="5597"/>
                  </a:lnTo>
                  <a:lnTo>
                    <a:pt x="11606" y="5580"/>
                  </a:lnTo>
                  <a:lnTo>
                    <a:pt x="11570" y="5578"/>
                  </a:lnTo>
                  <a:lnTo>
                    <a:pt x="11598" y="5612"/>
                  </a:lnTo>
                  <a:lnTo>
                    <a:pt x="11658" y="5623"/>
                  </a:lnTo>
                  <a:lnTo>
                    <a:pt x="11675" y="5649"/>
                  </a:lnTo>
                  <a:lnTo>
                    <a:pt x="11649" y="5672"/>
                  </a:lnTo>
                  <a:lnTo>
                    <a:pt x="11660" y="5689"/>
                  </a:lnTo>
                  <a:lnTo>
                    <a:pt x="11593" y="5719"/>
                  </a:lnTo>
                  <a:lnTo>
                    <a:pt x="11545" y="5700"/>
                  </a:lnTo>
                  <a:lnTo>
                    <a:pt x="11585" y="5738"/>
                  </a:lnTo>
                  <a:lnTo>
                    <a:pt x="11649" y="5744"/>
                  </a:lnTo>
                  <a:lnTo>
                    <a:pt x="11696" y="5700"/>
                  </a:lnTo>
                  <a:lnTo>
                    <a:pt x="11707" y="5719"/>
                  </a:lnTo>
                  <a:lnTo>
                    <a:pt x="11726" y="5727"/>
                  </a:lnTo>
                  <a:lnTo>
                    <a:pt x="11677" y="5783"/>
                  </a:lnTo>
                  <a:lnTo>
                    <a:pt x="11634" y="5785"/>
                  </a:lnTo>
                  <a:lnTo>
                    <a:pt x="11628" y="5768"/>
                  </a:lnTo>
                  <a:lnTo>
                    <a:pt x="11596" y="5772"/>
                  </a:lnTo>
                  <a:lnTo>
                    <a:pt x="11579" y="5785"/>
                  </a:lnTo>
                  <a:lnTo>
                    <a:pt x="11515" y="5791"/>
                  </a:lnTo>
                  <a:lnTo>
                    <a:pt x="11395" y="5862"/>
                  </a:lnTo>
                  <a:lnTo>
                    <a:pt x="11265" y="5970"/>
                  </a:lnTo>
                  <a:lnTo>
                    <a:pt x="11222" y="6049"/>
                  </a:lnTo>
                  <a:lnTo>
                    <a:pt x="11201" y="6052"/>
                  </a:lnTo>
                  <a:lnTo>
                    <a:pt x="11175" y="6035"/>
                  </a:lnTo>
                  <a:lnTo>
                    <a:pt x="11099" y="6045"/>
                  </a:lnTo>
                  <a:lnTo>
                    <a:pt x="11048" y="6090"/>
                  </a:lnTo>
                  <a:lnTo>
                    <a:pt x="10952" y="6218"/>
                  </a:lnTo>
                  <a:lnTo>
                    <a:pt x="10952" y="6248"/>
                  </a:lnTo>
                  <a:lnTo>
                    <a:pt x="10913" y="6284"/>
                  </a:lnTo>
                  <a:lnTo>
                    <a:pt x="10887" y="6280"/>
                  </a:lnTo>
                  <a:lnTo>
                    <a:pt x="10883" y="6314"/>
                  </a:lnTo>
                  <a:lnTo>
                    <a:pt x="10838" y="6365"/>
                  </a:lnTo>
                  <a:lnTo>
                    <a:pt x="10808" y="6352"/>
                  </a:lnTo>
                  <a:lnTo>
                    <a:pt x="10779" y="6359"/>
                  </a:lnTo>
                  <a:lnTo>
                    <a:pt x="10766" y="6384"/>
                  </a:lnTo>
                  <a:lnTo>
                    <a:pt x="10713" y="6378"/>
                  </a:lnTo>
                  <a:lnTo>
                    <a:pt x="10685" y="6416"/>
                  </a:lnTo>
                  <a:lnTo>
                    <a:pt x="10608" y="6425"/>
                  </a:lnTo>
                  <a:lnTo>
                    <a:pt x="10595" y="6451"/>
                  </a:lnTo>
                  <a:lnTo>
                    <a:pt x="10544" y="6448"/>
                  </a:lnTo>
                  <a:lnTo>
                    <a:pt x="10535" y="6480"/>
                  </a:lnTo>
                  <a:lnTo>
                    <a:pt x="10474" y="6480"/>
                  </a:lnTo>
                  <a:lnTo>
                    <a:pt x="10459" y="6493"/>
                  </a:lnTo>
                  <a:lnTo>
                    <a:pt x="10476" y="6506"/>
                  </a:lnTo>
                  <a:lnTo>
                    <a:pt x="10472" y="6549"/>
                  </a:lnTo>
                  <a:lnTo>
                    <a:pt x="10437" y="6598"/>
                  </a:lnTo>
                  <a:lnTo>
                    <a:pt x="10414" y="6602"/>
                  </a:lnTo>
                  <a:lnTo>
                    <a:pt x="10392" y="6634"/>
                  </a:lnTo>
                  <a:lnTo>
                    <a:pt x="10348" y="6645"/>
                  </a:lnTo>
                  <a:lnTo>
                    <a:pt x="10305" y="6719"/>
                  </a:lnTo>
                  <a:lnTo>
                    <a:pt x="10267" y="6792"/>
                  </a:lnTo>
                  <a:lnTo>
                    <a:pt x="10267" y="6879"/>
                  </a:lnTo>
                  <a:lnTo>
                    <a:pt x="10254" y="7039"/>
                  </a:lnTo>
                  <a:lnTo>
                    <a:pt x="10262" y="7112"/>
                  </a:lnTo>
                  <a:lnTo>
                    <a:pt x="10247" y="7223"/>
                  </a:lnTo>
                  <a:lnTo>
                    <a:pt x="10275" y="7295"/>
                  </a:lnTo>
                  <a:lnTo>
                    <a:pt x="10286" y="7406"/>
                  </a:lnTo>
                  <a:lnTo>
                    <a:pt x="10309" y="7453"/>
                  </a:lnTo>
                  <a:lnTo>
                    <a:pt x="10335" y="7577"/>
                  </a:lnTo>
                  <a:lnTo>
                    <a:pt x="10367" y="7620"/>
                  </a:lnTo>
                  <a:lnTo>
                    <a:pt x="10386" y="7667"/>
                  </a:lnTo>
                  <a:lnTo>
                    <a:pt x="10363" y="7728"/>
                  </a:lnTo>
                  <a:lnTo>
                    <a:pt x="10356" y="7805"/>
                  </a:lnTo>
                  <a:lnTo>
                    <a:pt x="10375" y="7831"/>
                  </a:lnTo>
                  <a:lnTo>
                    <a:pt x="10403" y="7997"/>
                  </a:lnTo>
                  <a:lnTo>
                    <a:pt x="10456" y="8031"/>
                  </a:lnTo>
                  <a:lnTo>
                    <a:pt x="10472" y="8106"/>
                  </a:lnTo>
                  <a:lnTo>
                    <a:pt x="10442" y="8136"/>
                  </a:lnTo>
                  <a:lnTo>
                    <a:pt x="10456" y="8155"/>
                  </a:lnTo>
                  <a:lnTo>
                    <a:pt x="10446" y="8245"/>
                  </a:lnTo>
                  <a:lnTo>
                    <a:pt x="10433" y="8270"/>
                  </a:lnTo>
                  <a:lnTo>
                    <a:pt x="10439" y="8313"/>
                  </a:lnTo>
                  <a:lnTo>
                    <a:pt x="10393" y="8405"/>
                  </a:lnTo>
                  <a:lnTo>
                    <a:pt x="10369" y="8466"/>
                  </a:lnTo>
                  <a:lnTo>
                    <a:pt x="10337" y="8513"/>
                  </a:lnTo>
                  <a:lnTo>
                    <a:pt x="10331" y="8579"/>
                  </a:lnTo>
                  <a:lnTo>
                    <a:pt x="10288" y="8594"/>
                  </a:lnTo>
                  <a:lnTo>
                    <a:pt x="10239" y="8611"/>
                  </a:lnTo>
                  <a:lnTo>
                    <a:pt x="10190" y="8597"/>
                  </a:lnTo>
                  <a:lnTo>
                    <a:pt x="10168" y="8565"/>
                  </a:lnTo>
                  <a:lnTo>
                    <a:pt x="10113" y="8550"/>
                  </a:lnTo>
                  <a:lnTo>
                    <a:pt x="10143" y="8537"/>
                  </a:lnTo>
                  <a:lnTo>
                    <a:pt x="10081" y="8486"/>
                  </a:lnTo>
                  <a:lnTo>
                    <a:pt x="10087" y="8443"/>
                  </a:lnTo>
                  <a:lnTo>
                    <a:pt x="10068" y="8409"/>
                  </a:lnTo>
                  <a:lnTo>
                    <a:pt x="10024" y="8407"/>
                  </a:lnTo>
                  <a:lnTo>
                    <a:pt x="10006" y="8388"/>
                  </a:lnTo>
                  <a:lnTo>
                    <a:pt x="10008" y="8321"/>
                  </a:lnTo>
                  <a:lnTo>
                    <a:pt x="10000" y="8268"/>
                  </a:lnTo>
                  <a:lnTo>
                    <a:pt x="9936" y="8219"/>
                  </a:lnTo>
                  <a:lnTo>
                    <a:pt x="9932" y="8189"/>
                  </a:lnTo>
                  <a:lnTo>
                    <a:pt x="9953" y="8164"/>
                  </a:lnTo>
                  <a:lnTo>
                    <a:pt x="9962" y="8121"/>
                  </a:lnTo>
                  <a:lnTo>
                    <a:pt x="10000" y="8085"/>
                  </a:lnTo>
                  <a:lnTo>
                    <a:pt x="9951" y="8099"/>
                  </a:lnTo>
                  <a:lnTo>
                    <a:pt x="9930" y="8083"/>
                  </a:lnTo>
                  <a:lnTo>
                    <a:pt x="9930" y="8104"/>
                  </a:lnTo>
                  <a:lnTo>
                    <a:pt x="9915" y="8127"/>
                  </a:lnTo>
                  <a:lnTo>
                    <a:pt x="9902" y="8080"/>
                  </a:lnTo>
                  <a:lnTo>
                    <a:pt x="9881" y="8085"/>
                  </a:lnTo>
                  <a:lnTo>
                    <a:pt x="9870" y="8061"/>
                  </a:lnTo>
                  <a:lnTo>
                    <a:pt x="9840" y="8023"/>
                  </a:lnTo>
                  <a:lnTo>
                    <a:pt x="9836" y="7974"/>
                  </a:lnTo>
                  <a:lnTo>
                    <a:pt x="9821" y="7942"/>
                  </a:lnTo>
                  <a:lnTo>
                    <a:pt x="9883" y="7852"/>
                  </a:lnTo>
                  <a:lnTo>
                    <a:pt x="9881" y="7805"/>
                  </a:lnTo>
                  <a:lnTo>
                    <a:pt x="9844" y="7788"/>
                  </a:lnTo>
                  <a:lnTo>
                    <a:pt x="9825" y="7805"/>
                  </a:lnTo>
                  <a:lnTo>
                    <a:pt x="9834" y="7826"/>
                  </a:lnTo>
                  <a:lnTo>
                    <a:pt x="9804" y="7867"/>
                  </a:lnTo>
                  <a:lnTo>
                    <a:pt x="9791" y="7880"/>
                  </a:lnTo>
                  <a:lnTo>
                    <a:pt x="9759" y="7829"/>
                  </a:lnTo>
                  <a:lnTo>
                    <a:pt x="9763" y="7790"/>
                  </a:lnTo>
                  <a:lnTo>
                    <a:pt x="9812" y="7696"/>
                  </a:lnTo>
                  <a:lnTo>
                    <a:pt x="9846" y="7575"/>
                  </a:lnTo>
                  <a:lnTo>
                    <a:pt x="9851" y="7515"/>
                  </a:lnTo>
                  <a:lnTo>
                    <a:pt x="9817" y="7451"/>
                  </a:lnTo>
                  <a:lnTo>
                    <a:pt x="9780" y="7445"/>
                  </a:lnTo>
                  <a:lnTo>
                    <a:pt x="9757" y="7408"/>
                  </a:lnTo>
                  <a:lnTo>
                    <a:pt x="9757" y="7389"/>
                  </a:lnTo>
                  <a:lnTo>
                    <a:pt x="9736" y="7389"/>
                  </a:lnTo>
                  <a:lnTo>
                    <a:pt x="9699" y="7363"/>
                  </a:lnTo>
                  <a:lnTo>
                    <a:pt x="9691" y="7308"/>
                  </a:lnTo>
                  <a:lnTo>
                    <a:pt x="9674" y="7302"/>
                  </a:lnTo>
                  <a:lnTo>
                    <a:pt x="9648" y="7276"/>
                  </a:lnTo>
                  <a:lnTo>
                    <a:pt x="9622" y="7187"/>
                  </a:lnTo>
                  <a:lnTo>
                    <a:pt x="9563" y="7167"/>
                  </a:lnTo>
                  <a:lnTo>
                    <a:pt x="9529" y="7148"/>
                  </a:lnTo>
                  <a:lnTo>
                    <a:pt x="9479" y="7155"/>
                  </a:lnTo>
                  <a:lnTo>
                    <a:pt x="9443" y="7184"/>
                  </a:lnTo>
                  <a:lnTo>
                    <a:pt x="9443" y="7195"/>
                  </a:lnTo>
                  <a:lnTo>
                    <a:pt x="9435" y="7204"/>
                  </a:lnTo>
                  <a:lnTo>
                    <a:pt x="9413" y="7195"/>
                  </a:lnTo>
                  <a:lnTo>
                    <a:pt x="9347" y="7261"/>
                  </a:lnTo>
                  <a:lnTo>
                    <a:pt x="9300" y="7267"/>
                  </a:lnTo>
                  <a:lnTo>
                    <a:pt x="9224" y="7278"/>
                  </a:lnTo>
                  <a:lnTo>
                    <a:pt x="9213" y="7259"/>
                  </a:lnTo>
                  <a:lnTo>
                    <a:pt x="9219" y="7238"/>
                  </a:lnTo>
                  <a:lnTo>
                    <a:pt x="9228" y="7255"/>
                  </a:lnTo>
                  <a:lnTo>
                    <a:pt x="9239" y="7251"/>
                  </a:lnTo>
                  <a:lnTo>
                    <a:pt x="9226" y="7227"/>
                  </a:lnTo>
                  <a:lnTo>
                    <a:pt x="9202" y="7189"/>
                  </a:lnTo>
                  <a:lnTo>
                    <a:pt x="9138" y="7146"/>
                  </a:lnTo>
                  <a:lnTo>
                    <a:pt x="9147" y="7144"/>
                  </a:lnTo>
                  <a:lnTo>
                    <a:pt x="9179" y="7159"/>
                  </a:lnTo>
                  <a:lnTo>
                    <a:pt x="9189" y="7142"/>
                  </a:lnTo>
                  <a:lnTo>
                    <a:pt x="9140" y="7108"/>
                  </a:lnTo>
                  <a:lnTo>
                    <a:pt x="9130" y="7082"/>
                  </a:lnTo>
                  <a:lnTo>
                    <a:pt x="9108" y="7078"/>
                  </a:lnTo>
                  <a:lnTo>
                    <a:pt x="9102" y="7101"/>
                  </a:lnTo>
                  <a:lnTo>
                    <a:pt x="9127" y="7137"/>
                  </a:lnTo>
                  <a:lnTo>
                    <a:pt x="9087" y="7114"/>
                  </a:lnTo>
                  <a:lnTo>
                    <a:pt x="9047" y="7078"/>
                  </a:lnTo>
                  <a:lnTo>
                    <a:pt x="8982" y="7078"/>
                  </a:lnTo>
                  <a:lnTo>
                    <a:pt x="8914" y="7069"/>
                  </a:lnTo>
                  <a:lnTo>
                    <a:pt x="8923" y="7056"/>
                  </a:lnTo>
                  <a:lnTo>
                    <a:pt x="8983" y="7059"/>
                  </a:lnTo>
                  <a:lnTo>
                    <a:pt x="9015" y="7050"/>
                  </a:lnTo>
                  <a:lnTo>
                    <a:pt x="9002" y="7035"/>
                  </a:lnTo>
                  <a:lnTo>
                    <a:pt x="8948" y="7031"/>
                  </a:lnTo>
                  <a:lnTo>
                    <a:pt x="8889" y="7071"/>
                  </a:lnTo>
                  <a:lnTo>
                    <a:pt x="8867" y="7059"/>
                  </a:lnTo>
                  <a:lnTo>
                    <a:pt x="8790" y="7069"/>
                  </a:lnTo>
                  <a:lnTo>
                    <a:pt x="8759" y="7048"/>
                  </a:lnTo>
                  <a:lnTo>
                    <a:pt x="8724" y="7063"/>
                  </a:lnTo>
                  <a:lnTo>
                    <a:pt x="8650" y="7059"/>
                  </a:lnTo>
                  <a:lnTo>
                    <a:pt x="8609" y="7076"/>
                  </a:lnTo>
                  <a:lnTo>
                    <a:pt x="8560" y="7033"/>
                  </a:lnTo>
                  <a:lnTo>
                    <a:pt x="8558" y="7005"/>
                  </a:lnTo>
                  <a:lnTo>
                    <a:pt x="8566" y="6971"/>
                  </a:lnTo>
                  <a:lnTo>
                    <a:pt x="8534" y="6965"/>
                  </a:lnTo>
                  <a:lnTo>
                    <a:pt x="8511" y="7010"/>
                  </a:lnTo>
                  <a:lnTo>
                    <a:pt x="8487" y="7050"/>
                  </a:lnTo>
                  <a:lnTo>
                    <a:pt x="8449" y="7042"/>
                  </a:lnTo>
                  <a:lnTo>
                    <a:pt x="8419" y="7054"/>
                  </a:lnTo>
                  <a:lnTo>
                    <a:pt x="8360" y="7044"/>
                  </a:lnTo>
                  <a:lnTo>
                    <a:pt x="8208" y="7073"/>
                  </a:lnTo>
                  <a:lnTo>
                    <a:pt x="8165" y="7110"/>
                  </a:lnTo>
                  <a:lnTo>
                    <a:pt x="8080" y="7144"/>
                  </a:lnTo>
                  <a:lnTo>
                    <a:pt x="8033" y="7193"/>
                  </a:lnTo>
                  <a:lnTo>
                    <a:pt x="8033" y="7229"/>
                  </a:lnTo>
                  <a:lnTo>
                    <a:pt x="8067" y="7216"/>
                  </a:lnTo>
                  <a:lnTo>
                    <a:pt x="8097" y="7186"/>
                  </a:lnTo>
                  <a:lnTo>
                    <a:pt x="8114" y="7189"/>
                  </a:lnTo>
                  <a:lnTo>
                    <a:pt x="8131" y="7214"/>
                  </a:lnTo>
                  <a:lnTo>
                    <a:pt x="8176" y="7233"/>
                  </a:lnTo>
                  <a:lnTo>
                    <a:pt x="8159" y="7251"/>
                  </a:lnTo>
                  <a:lnTo>
                    <a:pt x="8078" y="7283"/>
                  </a:lnTo>
                  <a:lnTo>
                    <a:pt x="8080" y="7327"/>
                  </a:lnTo>
                  <a:lnTo>
                    <a:pt x="8095" y="7364"/>
                  </a:lnTo>
                  <a:lnTo>
                    <a:pt x="8176" y="7393"/>
                  </a:lnTo>
                  <a:lnTo>
                    <a:pt x="8238" y="7440"/>
                  </a:lnTo>
                  <a:lnTo>
                    <a:pt x="8234" y="7457"/>
                  </a:lnTo>
                  <a:lnTo>
                    <a:pt x="8195" y="7466"/>
                  </a:lnTo>
                  <a:lnTo>
                    <a:pt x="8178" y="7498"/>
                  </a:lnTo>
                  <a:lnTo>
                    <a:pt x="8176" y="7449"/>
                  </a:lnTo>
                  <a:lnTo>
                    <a:pt x="8150" y="7430"/>
                  </a:lnTo>
                  <a:lnTo>
                    <a:pt x="8121" y="7434"/>
                  </a:lnTo>
                  <a:lnTo>
                    <a:pt x="8095" y="7400"/>
                  </a:lnTo>
                  <a:lnTo>
                    <a:pt x="8057" y="7385"/>
                  </a:lnTo>
                  <a:lnTo>
                    <a:pt x="8020" y="7329"/>
                  </a:lnTo>
                  <a:lnTo>
                    <a:pt x="7974" y="7332"/>
                  </a:lnTo>
                  <a:lnTo>
                    <a:pt x="7995" y="7376"/>
                  </a:lnTo>
                  <a:lnTo>
                    <a:pt x="7995" y="7440"/>
                  </a:lnTo>
                  <a:lnTo>
                    <a:pt x="7956" y="7460"/>
                  </a:lnTo>
                  <a:lnTo>
                    <a:pt x="7935" y="7428"/>
                  </a:lnTo>
                  <a:lnTo>
                    <a:pt x="7892" y="7398"/>
                  </a:lnTo>
                  <a:lnTo>
                    <a:pt x="7854" y="7425"/>
                  </a:lnTo>
                  <a:lnTo>
                    <a:pt x="7828" y="7455"/>
                  </a:lnTo>
                  <a:lnTo>
                    <a:pt x="7764" y="7436"/>
                  </a:lnTo>
                  <a:lnTo>
                    <a:pt x="7728" y="7415"/>
                  </a:lnTo>
                  <a:lnTo>
                    <a:pt x="7686" y="7423"/>
                  </a:lnTo>
                  <a:lnTo>
                    <a:pt x="7658" y="7410"/>
                  </a:lnTo>
                  <a:lnTo>
                    <a:pt x="7679" y="7383"/>
                  </a:lnTo>
                  <a:lnTo>
                    <a:pt x="7713" y="7357"/>
                  </a:lnTo>
                  <a:lnTo>
                    <a:pt x="7696" y="7329"/>
                  </a:lnTo>
                  <a:lnTo>
                    <a:pt x="7643" y="7334"/>
                  </a:lnTo>
                  <a:lnTo>
                    <a:pt x="7628" y="7315"/>
                  </a:lnTo>
                  <a:lnTo>
                    <a:pt x="7628" y="7276"/>
                  </a:lnTo>
                  <a:lnTo>
                    <a:pt x="7611" y="7257"/>
                  </a:lnTo>
                  <a:lnTo>
                    <a:pt x="7575" y="7270"/>
                  </a:lnTo>
                  <a:lnTo>
                    <a:pt x="7547" y="7261"/>
                  </a:lnTo>
                  <a:lnTo>
                    <a:pt x="7568" y="7231"/>
                  </a:lnTo>
                  <a:lnTo>
                    <a:pt x="7540" y="7219"/>
                  </a:lnTo>
                  <a:lnTo>
                    <a:pt x="7487" y="7238"/>
                  </a:lnTo>
                  <a:lnTo>
                    <a:pt x="7483" y="7265"/>
                  </a:lnTo>
                  <a:lnTo>
                    <a:pt x="7493" y="7297"/>
                  </a:lnTo>
                  <a:lnTo>
                    <a:pt x="7446" y="7302"/>
                  </a:lnTo>
                  <a:lnTo>
                    <a:pt x="7297" y="7289"/>
                  </a:lnTo>
                  <a:lnTo>
                    <a:pt x="7278" y="7265"/>
                  </a:lnTo>
                  <a:lnTo>
                    <a:pt x="7156" y="7235"/>
                  </a:lnTo>
                  <a:lnTo>
                    <a:pt x="7090" y="7235"/>
                  </a:lnTo>
                  <a:lnTo>
                    <a:pt x="7001" y="7253"/>
                  </a:lnTo>
                  <a:lnTo>
                    <a:pt x="6965" y="7278"/>
                  </a:lnTo>
                  <a:lnTo>
                    <a:pt x="6930" y="7282"/>
                  </a:lnTo>
                  <a:lnTo>
                    <a:pt x="6886" y="7342"/>
                  </a:lnTo>
                  <a:lnTo>
                    <a:pt x="6828" y="7349"/>
                  </a:lnTo>
                  <a:lnTo>
                    <a:pt x="6837" y="7302"/>
                  </a:lnTo>
                  <a:lnTo>
                    <a:pt x="6824" y="7265"/>
                  </a:lnTo>
                  <a:lnTo>
                    <a:pt x="6854" y="7223"/>
                  </a:lnTo>
                  <a:lnTo>
                    <a:pt x="6836" y="7169"/>
                  </a:lnTo>
                  <a:lnTo>
                    <a:pt x="6832" y="7201"/>
                  </a:lnTo>
                  <a:lnTo>
                    <a:pt x="6783" y="7244"/>
                  </a:lnTo>
                  <a:lnTo>
                    <a:pt x="6757" y="7244"/>
                  </a:lnTo>
                  <a:lnTo>
                    <a:pt x="6728" y="7206"/>
                  </a:lnTo>
                  <a:lnTo>
                    <a:pt x="6758" y="7283"/>
                  </a:lnTo>
                  <a:lnTo>
                    <a:pt x="6757" y="7334"/>
                  </a:lnTo>
                  <a:lnTo>
                    <a:pt x="6768" y="7387"/>
                  </a:lnTo>
                  <a:lnTo>
                    <a:pt x="6734" y="7415"/>
                  </a:lnTo>
                  <a:lnTo>
                    <a:pt x="6700" y="7415"/>
                  </a:lnTo>
                  <a:lnTo>
                    <a:pt x="6619" y="7489"/>
                  </a:lnTo>
                  <a:lnTo>
                    <a:pt x="6510" y="7543"/>
                  </a:lnTo>
                  <a:lnTo>
                    <a:pt x="6476" y="7541"/>
                  </a:lnTo>
                  <a:lnTo>
                    <a:pt x="6427" y="7583"/>
                  </a:lnTo>
                  <a:lnTo>
                    <a:pt x="6393" y="7587"/>
                  </a:lnTo>
                  <a:lnTo>
                    <a:pt x="6437" y="7547"/>
                  </a:lnTo>
                  <a:lnTo>
                    <a:pt x="6399" y="7519"/>
                  </a:lnTo>
                  <a:lnTo>
                    <a:pt x="6374" y="7532"/>
                  </a:lnTo>
                  <a:lnTo>
                    <a:pt x="6356" y="7519"/>
                  </a:lnTo>
                  <a:lnTo>
                    <a:pt x="6307" y="7547"/>
                  </a:lnTo>
                  <a:lnTo>
                    <a:pt x="6335" y="7571"/>
                  </a:lnTo>
                  <a:lnTo>
                    <a:pt x="6280" y="7592"/>
                  </a:lnTo>
                  <a:lnTo>
                    <a:pt x="6252" y="7571"/>
                  </a:lnTo>
                  <a:lnTo>
                    <a:pt x="6256" y="7635"/>
                  </a:lnTo>
                  <a:lnTo>
                    <a:pt x="6211" y="7658"/>
                  </a:lnTo>
                  <a:lnTo>
                    <a:pt x="6184" y="7641"/>
                  </a:lnTo>
                  <a:lnTo>
                    <a:pt x="6137" y="7699"/>
                  </a:lnTo>
                  <a:lnTo>
                    <a:pt x="6167" y="7733"/>
                  </a:lnTo>
                  <a:lnTo>
                    <a:pt x="6115" y="7773"/>
                  </a:lnTo>
                  <a:lnTo>
                    <a:pt x="6079" y="7790"/>
                  </a:lnTo>
                  <a:lnTo>
                    <a:pt x="6096" y="7888"/>
                  </a:lnTo>
                  <a:lnTo>
                    <a:pt x="6060" y="7939"/>
                  </a:lnTo>
                  <a:lnTo>
                    <a:pt x="6037" y="8014"/>
                  </a:lnTo>
                  <a:lnTo>
                    <a:pt x="6007" y="8076"/>
                  </a:lnTo>
                  <a:lnTo>
                    <a:pt x="6030" y="8115"/>
                  </a:lnTo>
                  <a:lnTo>
                    <a:pt x="6024" y="8227"/>
                  </a:lnTo>
                  <a:lnTo>
                    <a:pt x="6037" y="8262"/>
                  </a:lnTo>
                  <a:lnTo>
                    <a:pt x="6021" y="8319"/>
                  </a:lnTo>
                  <a:lnTo>
                    <a:pt x="5994" y="8394"/>
                  </a:lnTo>
                  <a:lnTo>
                    <a:pt x="5972" y="8383"/>
                  </a:lnTo>
                  <a:lnTo>
                    <a:pt x="5957" y="8351"/>
                  </a:lnTo>
                  <a:lnTo>
                    <a:pt x="5909" y="8339"/>
                  </a:lnTo>
                  <a:lnTo>
                    <a:pt x="5861" y="8317"/>
                  </a:lnTo>
                  <a:lnTo>
                    <a:pt x="5776" y="8287"/>
                  </a:lnTo>
                  <a:lnTo>
                    <a:pt x="5734" y="8245"/>
                  </a:lnTo>
                  <a:lnTo>
                    <a:pt x="5702" y="8228"/>
                  </a:lnTo>
                  <a:lnTo>
                    <a:pt x="5668" y="8232"/>
                  </a:lnTo>
                  <a:lnTo>
                    <a:pt x="5638" y="8221"/>
                  </a:lnTo>
                  <a:lnTo>
                    <a:pt x="5633" y="8213"/>
                  </a:lnTo>
                  <a:lnTo>
                    <a:pt x="5610" y="8189"/>
                  </a:lnTo>
                  <a:lnTo>
                    <a:pt x="5614" y="8121"/>
                  </a:lnTo>
                  <a:lnTo>
                    <a:pt x="5561" y="7971"/>
                  </a:lnTo>
                  <a:lnTo>
                    <a:pt x="5557" y="7955"/>
                  </a:lnTo>
                  <a:lnTo>
                    <a:pt x="5557" y="7940"/>
                  </a:lnTo>
                  <a:lnTo>
                    <a:pt x="5561" y="7893"/>
                  </a:lnTo>
                  <a:lnTo>
                    <a:pt x="5567" y="7848"/>
                  </a:lnTo>
                  <a:lnTo>
                    <a:pt x="5524" y="7803"/>
                  </a:lnTo>
                  <a:lnTo>
                    <a:pt x="5499" y="7760"/>
                  </a:lnTo>
                  <a:lnTo>
                    <a:pt x="5488" y="7709"/>
                  </a:lnTo>
                  <a:lnTo>
                    <a:pt x="5448" y="7688"/>
                  </a:lnTo>
                  <a:lnTo>
                    <a:pt x="5437" y="7656"/>
                  </a:lnTo>
                  <a:lnTo>
                    <a:pt x="5414" y="7641"/>
                  </a:lnTo>
                  <a:lnTo>
                    <a:pt x="5380" y="7547"/>
                  </a:lnTo>
                  <a:lnTo>
                    <a:pt x="5369" y="7511"/>
                  </a:lnTo>
                  <a:lnTo>
                    <a:pt x="5341" y="7498"/>
                  </a:lnTo>
                  <a:lnTo>
                    <a:pt x="5337" y="7438"/>
                  </a:lnTo>
                  <a:lnTo>
                    <a:pt x="5330" y="7398"/>
                  </a:lnTo>
                  <a:lnTo>
                    <a:pt x="5316" y="7376"/>
                  </a:lnTo>
                  <a:lnTo>
                    <a:pt x="5298" y="7321"/>
                  </a:lnTo>
                  <a:lnTo>
                    <a:pt x="5256" y="7261"/>
                  </a:lnTo>
                  <a:lnTo>
                    <a:pt x="5207" y="7218"/>
                  </a:lnTo>
                  <a:lnTo>
                    <a:pt x="5185" y="7180"/>
                  </a:lnTo>
                  <a:lnTo>
                    <a:pt x="5151" y="7163"/>
                  </a:lnTo>
                  <a:lnTo>
                    <a:pt x="5117" y="7169"/>
                  </a:lnTo>
                  <a:lnTo>
                    <a:pt x="5106" y="7154"/>
                  </a:lnTo>
                  <a:lnTo>
                    <a:pt x="5087" y="7144"/>
                  </a:lnTo>
                  <a:lnTo>
                    <a:pt x="5038" y="7148"/>
                  </a:lnTo>
                  <a:lnTo>
                    <a:pt x="4993" y="7140"/>
                  </a:lnTo>
                  <a:lnTo>
                    <a:pt x="4946" y="7140"/>
                  </a:lnTo>
                  <a:lnTo>
                    <a:pt x="4932" y="7172"/>
                  </a:lnTo>
                  <a:lnTo>
                    <a:pt x="4912" y="7176"/>
                  </a:lnTo>
                  <a:lnTo>
                    <a:pt x="4906" y="7169"/>
                  </a:lnTo>
                  <a:lnTo>
                    <a:pt x="4887" y="7163"/>
                  </a:lnTo>
                  <a:lnTo>
                    <a:pt x="4857" y="7174"/>
                  </a:lnTo>
                  <a:lnTo>
                    <a:pt x="4831" y="7201"/>
                  </a:lnTo>
                  <a:lnTo>
                    <a:pt x="4793" y="7270"/>
                  </a:lnTo>
                  <a:lnTo>
                    <a:pt x="4771" y="7299"/>
                  </a:lnTo>
                  <a:lnTo>
                    <a:pt x="4776" y="7312"/>
                  </a:lnTo>
                  <a:lnTo>
                    <a:pt x="4771" y="7334"/>
                  </a:lnTo>
                  <a:lnTo>
                    <a:pt x="4744" y="7340"/>
                  </a:lnTo>
                  <a:lnTo>
                    <a:pt x="4708" y="7370"/>
                  </a:lnTo>
                  <a:lnTo>
                    <a:pt x="4703" y="7387"/>
                  </a:lnTo>
                  <a:lnTo>
                    <a:pt x="4678" y="7396"/>
                  </a:lnTo>
                  <a:lnTo>
                    <a:pt x="4658" y="7393"/>
                  </a:lnTo>
                  <a:lnTo>
                    <a:pt x="4641" y="7376"/>
                  </a:lnTo>
                  <a:lnTo>
                    <a:pt x="4590" y="7347"/>
                  </a:lnTo>
                  <a:lnTo>
                    <a:pt x="4547" y="7334"/>
                  </a:lnTo>
                  <a:lnTo>
                    <a:pt x="4539" y="7317"/>
                  </a:lnTo>
                  <a:lnTo>
                    <a:pt x="4486" y="7289"/>
                  </a:lnTo>
                  <a:lnTo>
                    <a:pt x="4458" y="7289"/>
                  </a:lnTo>
                  <a:lnTo>
                    <a:pt x="4439" y="7272"/>
                  </a:lnTo>
                  <a:lnTo>
                    <a:pt x="4437" y="7255"/>
                  </a:lnTo>
                  <a:lnTo>
                    <a:pt x="4428" y="7236"/>
                  </a:lnTo>
                  <a:lnTo>
                    <a:pt x="4403" y="7227"/>
                  </a:lnTo>
                  <a:lnTo>
                    <a:pt x="4387" y="7229"/>
                  </a:lnTo>
                  <a:lnTo>
                    <a:pt x="4366" y="7206"/>
                  </a:lnTo>
                  <a:lnTo>
                    <a:pt x="4349" y="7206"/>
                  </a:lnTo>
                  <a:lnTo>
                    <a:pt x="4351" y="7193"/>
                  </a:lnTo>
                  <a:lnTo>
                    <a:pt x="4339" y="7157"/>
                  </a:lnTo>
                  <a:lnTo>
                    <a:pt x="4304" y="7114"/>
                  </a:lnTo>
                  <a:lnTo>
                    <a:pt x="4260" y="7061"/>
                  </a:lnTo>
                  <a:lnTo>
                    <a:pt x="4260" y="7042"/>
                  </a:lnTo>
                  <a:lnTo>
                    <a:pt x="4289" y="7035"/>
                  </a:lnTo>
                  <a:lnTo>
                    <a:pt x="4304" y="7024"/>
                  </a:lnTo>
                  <a:lnTo>
                    <a:pt x="4302" y="6984"/>
                  </a:lnTo>
                  <a:lnTo>
                    <a:pt x="4272" y="6958"/>
                  </a:lnTo>
                  <a:lnTo>
                    <a:pt x="4264" y="6937"/>
                  </a:lnTo>
                  <a:lnTo>
                    <a:pt x="4249" y="6935"/>
                  </a:lnTo>
                  <a:lnTo>
                    <a:pt x="4232" y="6913"/>
                  </a:lnTo>
                  <a:lnTo>
                    <a:pt x="4227" y="6856"/>
                  </a:lnTo>
                  <a:lnTo>
                    <a:pt x="4202" y="6818"/>
                  </a:lnTo>
                  <a:lnTo>
                    <a:pt x="4168" y="6796"/>
                  </a:lnTo>
                  <a:lnTo>
                    <a:pt x="4136" y="6786"/>
                  </a:lnTo>
                  <a:lnTo>
                    <a:pt x="4149" y="6768"/>
                  </a:lnTo>
                  <a:lnTo>
                    <a:pt x="4151" y="6743"/>
                  </a:lnTo>
                  <a:lnTo>
                    <a:pt x="4112" y="6711"/>
                  </a:lnTo>
                  <a:lnTo>
                    <a:pt x="4072" y="6696"/>
                  </a:lnTo>
                  <a:lnTo>
                    <a:pt x="4082" y="6672"/>
                  </a:lnTo>
                  <a:lnTo>
                    <a:pt x="4057" y="6636"/>
                  </a:lnTo>
                  <a:lnTo>
                    <a:pt x="4031" y="6636"/>
                  </a:lnTo>
                  <a:lnTo>
                    <a:pt x="4025" y="6611"/>
                  </a:lnTo>
                  <a:lnTo>
                    <a:pt x="4004" y="6585"/>
                  </a:lnTo>
                  <a:lnTo>
                    <a:pt x="3963" y="6527"/>
                  </a:lnTo>
                  <a:lnTo>
                    <a:pt x="3914" y="6497"/>
                  </a:lnTo>
                  <a:lnTo>
                    <a:pt x="3496" y="6483"/>
                  </a:lnTo>
                  <a:lnTo>
                    <a:pt x="3492" y="6578"/>
                  </a:lnTo>
                  <a:lnTo>
                    <a:pt x="2754" y="6555"/>
                  </a:lnTo>
                  <a:lnTo>
                    <a:pt x="1877" y="6154"/>
                  </a:lnTo>
                  <a:lnTo>
                    <a:pt x="1887" y="6133"/>
                  </a:lnTo>
                  <a:lnTo>
                    <a:pt x="1874" y="6111"/>
                  </a:lnTo>
                  <a:lnTo>
                    <a:pt x="1256" y="6122"/>
                  </a:lnTo>
                  <a:lnTo>
                    <a:pt x="1250" y="6081"/>
                  </a:lnTo>
                  <a:lnTo>
                    <a:pt x="1264" y="6017"/>
                  </a:lnTo>
                  <a:lnTo>
                    <a:pt x="1252" y="5939"/>
                  </a:lnTo>
                  <a:lnTo>
                    <a:pt x="1162" y="5804"/>
                  </a:lnTo>
                  <a:lnTo>
                    <a:pt x="1105" y="5744"/>
                  </a:lnTo>
                  <a:lnTo>
                    <a:pt x="1072" y="5751"/>
                  </a:lnTo>
                  <a:lnTo>
                    <a:pt x="1045" y="5753"/>
                  </a:lnTo>
                  <a:lnTo>
                    <a:pt x="1028" y="5744"/>
                  </a:lnTo>
                  <a:lnTo>
                    <a:pt x="1030" y="5698"/>
                  </a:lnTo>
                  <a:lnTo>
                    <a:pt x="1019" y="5672"/>
                  </a:lnTo>
                  <a:lnTo>
                    <a:pt x="957" y="5653"/>
                  </a:lnTo>
                  <a:lnTo>
                    <a:pt x="913" y="5651"/>
                  </a:lnTo>
                  <a:lnTo>
                    <a:pt x="846" y="5614"/>
                  </a:lnTo>
                  <a:lnTo>
                    <a:pt x="846" y="5569"/>
                  </a:lnTo>
                  <a:lnTo>
                    <a:pt x="814" y="5535"/>
                  </a:lnTo>
                  <a:lnTo>
                    <a:pt x="744" y="5535"/>
                  </a:lnTo>
                  <a:lnTo>
                    <a:pt x="706" y="5527"/>
                  </a:lnTo>
                  <a:lnTo>
                    <a:pt x="665" y="5501"/>
                  </a:lnTo>
                  <a:lnTo>
                    <a:pt x="614" y="5488"/>
                  </a:lnTo>
                  <a:lnTo>
                    <a:pt x="526" y="5488"/>
                  </a:lnTo>
                  <a:lnTo>
                    <a:pt x="499" y="5469"/>
                  </a:lnTo>
                  <a:lnTo>
                    <a:pt x="484" y="5425"/>
                  </a:lnTo>
                  <a:lnTo>
                    <a:pt x="496" y="5418"/>
                  </a:lnTo>
                  <a:lnTo>
                    <a:pt x="509" y="5377"/>
                  </a:lnTo>
                  <a:lnTo>
                    <a:pt x="528" y="5299"/>
                  </a:lnTo>
                  <a:lnTo>
                    <a:pt x="513" y="5245"/>
                  </a:lnTo>
                  <a:lnTo>
                    <a:pt x="471" y="5198"/>
                  </a:lnTo>
                  <a:lnTo>
                    <a:pt x="467" y="5185"/>
                  </a:lnTo>
                  <a:lnTo>
                    <a:pt x="477" y="5166"/>
                  </a:lnTo>
                  <a:lnTo>
                    <a:pt x="454" y="5149"/>
                  </a:lnTo>
                  <a:lnTo>
                    <a:pt x="416" y="5096"/>
                  </a:lnTo>
                  <a:lnTo>
                    <a:pt x="362" y="4979"/>
                  </a:lnTo>
                  <a:lnTo>
                    <a:pt x="351" y="4891"/>
                  </a:lnTo>
                  <a:lnTo>
                    <a:pt x="309" y="4861"/>
                  </a:lnTo>
                  <a:lnTo>
                    <a:pt x="302" y="4829"/>
                  </a:lnTo>
                  <a:lnTo>
                    <a:pt x="305" y="4782"/>
                  </a:lnTo>
                  <a:lnTo>
                    <a:pt x="292" y="4727"/>
                  </a:lnTo>
                  <a:lnTo>
                    <a:pt x="294" y="4705"/>
                  </a:lnTo>
                  <a:lnTo>
                    <a:pt x="317" y="4708"/>
                  </a:lnTo>
                  <a:lnTo>
                    <a:pt x="351" y="4673"/>
                  </a:lnTo>
                  <a:lnTo>
                    <a:pt x="349" y="4631"/>
                  </a:lnTo>
                  <a:lnTo>
                    <a:pt x="320" y="4603"/>
                  </a:lnTo>
                  <a:lnTo>
                    <a:pt x="281" y="4578"/>
                  </a:lnTo>
                  <a:lnTo>
                    <a:pt x="272" y="4529"/>
                  </a:lnTo>
                  <a:lnTo>
                    <a:pt x="247" y="4516"/>
                  </a:lnTo>
                  <a:lnTo>
                    <a:pt x="241" y="4475"/>
                  </a:lnTo>
                  <a:lnTo>
                    <a:pt x="255" y="4428"/>
                  </a:lnTo>
                  <a:lnTo>
                    <a:pt x="249" y="4403"/>
                  </a:lnTo>
                  <a:lnTo>
                    <a:pt x="273" y="4381"/>
                  </a:lnTo>
                  <a:lnTo>
                    <a:pt x="268" y="4349"/>
                  </a:lnTo>
                  <a:lnTo>
                    <a:pt x="285" y="4322"/>
                  </a:lnTo>
                  <a:lnTo>
                    <a:pt x="307" y="4337"/>
                  </a:lnTo>
                  <a:lnTo>
                    <a:pt x="330" y="4385"/>
                  </a:lnTo>
                  <a:lnTo>
                    <a:pt x="373" y="4405"/>
                  </a:lnTo>
                  <a:lnTo>
                    <a:pt x="356" y="4385"/>
                  </a:lnTo>
                  <a:lnTo>
                    <a:pt x="339" y="4345"/>
                  </a:lnTo>
                  <a:lnTo>
                    <a:pt x="332" y="4277"/>
                  </a:lnTo>
                  <a:lnTo>
                    <a:pt x="311" y="4262"/>
                  </a:lnTo>
                  <a:lnTo>
                    <a:pt x="315" y="4228"/>
                  </a:lnTo>
                  <a:lnTo>
                    <a:pt x="337" y="4228"/>
                  </a:lnTo>
                  <a:lnTo>
                    <a:pt x="356" y="4243"/>
                  </a:lnTo>
                  <a:lnTo>
                    <a:pt x="401" y="4230"/>
                  </a:lnTo>
                  <a:lnTo>
                    <a:pt x="447" y="4221"/>
                  </a:lnTo>
                  <a:lnTo>
                    <a:pt x="383" y="4213"/>
                  </a:lnTo>
                  <a:lnTo>
                    <a:pt x="369" y="4194"/>
                  </a:lnTo>
                  <a:lnTo>
                    <a:pt x="328" y="4192"/>
                  </a:lnTo>
                  <a:lnTo>
                    <a:pt x="322" y="4172"/>
                  </a:lnTo>
                  <a:lnTo>
                    <a:pt x="309" y="4183"/>
                  </a:lnTo>
                  <a:lnTo>
                    <a:pt x="277" y="4162"/>
                  </a:lnTo>
                  <a:lnTo>
                    <a:pt x="275" y="4221"/>
                  </a:lnTo>
                  <a:lnTo>
                    <a:pt x="275" y="4275"/>
                  </a:lnTo>
                  <a:lnTo>
                    <a:pt x="262" y="4268"/>
                  </a:lnTo>
                  <a:lnTo>
                    <a:pt x="241" y="4270"/>
                  </a:lnTo>
                  <a:lnTo>
                    <a:pt x="232" y="4243"/>
                  </a:lnTo>
                  <a:lnTo>
                    <a:pt x="172" y="4189"/>
                  </a:lnTo>
                  <a:lnTo>
                    <a:pt x="159" y="4151"/>
                  </a:lnTo>
                  <a:lnTo>
                    <a:pt x="174" y="4119"/>
                  </a:lnTo>
                  <a:lnTo>
                    <a:pt x="166" y="4070"/>
                  </a:lnTo>
                  <a:lnTo>
                    <a:pt x="59" y="3904"/>
                  </a:lnTo>
                  <a:lnTo>
                    <a:pt x="48" y="3874"/>
                  </a:lnTo>
                  <a:lnTo>
                    <a:pt x="57" y="3840"/>
                  </a:lnTo>
                  <a:lnTo>
                    <a:pt x="80" y="3801"/>
                  </a:lnTo>
                  <a:lnTo>
                    <a:pt x="74" y="3750"/>
                  </a:lnTo>
                  <a:lnTo>
                    <a:pt x="51" y="3705"/>
                  </a:lnTo>
                  <a:lnTo>
                    <a:pt x="51" y="3680"/>
                  </a:lnTo>
                  <a:lnTo>
                    <a:pt x="81" y="3635"/>
                  </a:lnTo>
                  <a:lnTo>
                    <a:pt x="91" y="3577"/>
                  </a:lnTo>
                  <a:lnTo>
                    <a:pt x="87" y="3473"/>
                  </a:lnTo>
                  <a:lnTo>
                    <a:pt x="46" y="3377"/>
                  </a:lnTo>
                  <a:lnTo>
                    <a:pt x="0" y="3317"/>
                  </a:lnTo>
                  <a:lnTo>
                    <a:pt x="0" y="3259"/>
                  </a:lnTo>
                  <a:lnTo>
                    <a:pt x="29" y="3200"/>
                  </a:lnTo>
                  <a:lnTo>
                    <a:pt x="106" y="3148"/>
                  </a:lnTo>
                  <a:lnTo>
                    <a:pt x="132" y="3078"/>
                  </a:lnTo>
                  <a:lnTo>
                    <a:pt x="115" y="3069"/>
                  </a:lnTo>
                  <a:lnTo>
                    <a:pt x="108" y="3035"/>
                  </a:lnTo>
                  <a:lnTo>
                    <a:pt x="134" y="3007"/>
                  </a:lnTo>
                  <a:lnTo>
                    <a:pt x="162" y="2948"/>
                  </a:lnTo>
                  <a:lnTo>
                    <a:pt x="174" y="2843"/>
                  </a:lnTo>
                  <a:lnTo>
                    <a:pt x="155" y="2781"/>
                  </a:lnTo>
                  <a:lnTo>
                    <a:pt x="157" y="2739"/>
                  </a:lnTo>
                  <a:lnTo>
                    <a:pt x="179" y="2709"/>
                  </a:lnTo>
                  <a:lnTo>
                    <a:pt x="144" y="2653"/>
                  </a:lnTo>
                  <a:lnTo>
                    <a:pt x="147" y="2587"/>
                  </a:lnTo>
                  <a:lnTo>
                    <a:pt x="174" y="2489"/>
                  </a:lnTo>
                  <a:lnTo>
                    <a:pt x="166" y="2389"/>
                  </a:lnTo>
                  <a:lnTo>
                    <a:pt x="185" y="2344"/>
                  </a:lnTo>
                  <a:lnTo>
                    <a:pt x="253" y="2259"/>
                  </a:lnTo>
                  <a:lnTo>
                    <a:pt x="268" y="2207"/>
                  </a:lnTo>
                  <a:lnTo>
                    <a:pt x="292" y="2180"/>
                  </a:lnTo>
                  <a:lnTo>
                    <a:pt x="322" y="2095"/>
                  </a:lnTo>
                  <a:lnTo>
                    <a:pt x="371" y="2039"/>
                  </a:lnTo>
                  <a:lnTo>
                    <a:pt x="405" y="1973"/>
                  </a:lnTo>
                  <a:lnTo>
                    <a:pt x="424" y="1834"/>
                  </a:lnTo>
                  <a:lnTo>
                    <a:pt x="486" y="1711"/>
                  </a:lnTo>
                  <a:lnTo>
                    <a:pt x="497" y="1597"/>
                  </a:lnTo>
                  <a:lnTo>
                    <a:pt x="569" y="1440"/>
                  </a:lnTo>
                  <a:lnTo>
                    <a:pt x="595" y="1384"/>
                  </a:lnTo>
                  <a:lnTo>
                    <a:pt x="635" y="1314"/>
                  </a:lnTo>
                  <a:lnTo>
                    <a:pt x="629" y="1277"/>
                  </a:lnTo>
                  <a:lnTo>
                    <a:pt x="629" y="1237"/>
                  </a:lnTo>
                  <a:lnTo>
                    <a:pt x="682" y="1171"/>
                  </a:lnTo>
                  <a:lnTo>
                    <a:pt x="680" y="1130"/>
                  </a:lnTo>
                  <a:lnTo>
                    <a:pt x="697" y="1117"/>
                  </a:lnTo>
                  <a:lnTo>
                    <a:pt x="725" y="1139"/>
                  </a:lnTo>
                  <a:lnTo>
                    <a:pt x="814" y="1143"/>
                  </a:lnTo>
                  <a:lnTo>
                    <a:pt x="851" y="1169"/>
                  </a:lnTo>
                  <a:lnTo>
                    <a:pt x="881" y="1164"/>
                  </a:lnTo>
                  <a:lnTo>
                    <a:pt x="929" y="1190"/>
                  </a:lnTo>
                  <a:lnTo>
                    <a:pt x="953" y="1248"/>
                  </a:lnTo>
                  <a:lnTo>
                    <a:pt x="944" y="1186"/>
                  </a:lnTo>
                  <a:lnTo>
                    <a:pt x="917" y="1152"/>
                  </a:lnTo>
                  <a:lnTo>
                    <a:pt x="865" y="1143"/>
                  </a:lnTo>
                  <a:lnTo>
                    <a:pt x="821" y="1107"/>
                  </a:lnTo>
                  <a:lnTo>
                    <a:pt x="750" y="1102"/>
                  </a:lnTo>
                  <a:lnTo>
                    <a:pt x="680" y="1083"/>
                  </a:lnTo>
                  <a:lnTo>
                    <a:pt x="674" y="1054"/>
                  </a:lnTo>
                  <a:lnTo>
                    <a:pt x="693" y="1034"/>
                  </a:lnTo>
                  <a:lnTo>
                    <a:pt x="710" y="1041"/>
                  </a:lnTo>
                  <a:lnTo>
                    <a:pt x="738" y="1007"/>
                  </a:lnTo>
                  <a:lnTo>
                    <a:pt x="740" y="957"/>
                  </a:lnTo>
                  <a:lnTo>
                    <a:pt x="755" y="917"/>
                  </a:lnTo>
                  <a:lnTo>
                    <a:pt x="716" y="902"/>
                  </a:lnTo>
                  <a:lnTo>
                    <a:pt x="697" y="879"/>
                  </a:lnTo>
                  <a:lnTo>
                    <a:pt x="710" y="838"/>
                  </a:lnTo>
                  <a:lnTo>
                    <a:pt x="735" y="838"/>
                  </a:lnTo>
                  <a:lnTo>
                    <a:pt x="755" y="808"/>
                  </a:lnTo>
                  <a:lnTo>
                    <a:pt x="752" y="789"/>
                  </a:lnTo>
                  <a:lnTo>
                    <a:pt x="718" y="780"/>
                  </a:lnTo>
                  <a:lnTo>
                    <a:pt x="716" y="746"/>
                  </a:lnTo>
                  <a:lnTo>
                    <a:pt x="725" y="682"/>
                  </a:lnTo>
                  <a:lnTo>
                    <a:pt x="714" y="614"/>
                  </a:lnTo>
                  <a:lnTo>
                    <a:pt x="738" y="482"/>
                  </a:lnTo>
                  <a:lnTo>
                    <a:pt x="712" y="388"/>
                  </a:lnTo>
                  <a:lnTo>
                    <a:pt x="710" y="341"/>
                  </a:lnTo>
                  <a:lnTo>
                    <a:pt x="750" y="247"/>
                  </a:lnTo>
                  <a:lnTo>
                    <a:pt x="757" y="194"/>
                  </a:lnTo>
                  <a:lnTo>
                    <a:pt x="776" y="189"/>
                  </a:lnTo>
                  <a:lnTo>
                    <a:pt x="895" y="294"/>
                  </a:lnTo>
                  <a:lnTo>
                    <a:pt x="959" y="334"/>
                  </a:lnTo>
                  <a:lnTo>
                    <a:pt x="1073" y="341"/>
                  </a:lnTo>
                  <a:lnTo>
                    <a:pt x="1115" y="362"/>
                  </a:lnTo>
                  <a:lnTo>
                    <a:pt x="1139" y="409"/>
                  </a:lnTo>
                  <a:lnTo>
                    <a:pt x="1162" y="398"/>
                  </a:lnTo>
                  <a:lnTo>
                    <a:pt x="1186" y="399"/>
                  </a:lnTo>
                  <a:lnTo>
                    <a:pt x="1203" y="431"/>
                  </a:lnTo>
                  <a:lnTo>
                    <a:pt x="1188" y="460"/>
                  </a:lnTo>
                  <a:lnTo>
                    <a:pt x="1136" y="480"/>
                  </a:lnTo>
                  <a:lnTo>
                    <a:pt x="1087" y="529"/>
                  </a:lnTo>
                  <a:lnTo>
                    <a:pt x="1085" y="556"/>
                  </a:lnTo>
                  <a:lnTo>
                    <a:pt x="1126" y="556"/>
                  </a:lnTo>
                  <a:lnTo>
                    <a:pt x="1145" y="524"/>
                  </a:lnTo>
                  <a:lnTo>
                    <a:pt x="1198" y="478"/>
                  </a:lnTo>
                  <a:lnTo>
                    <a:pt x="1224" y="473"/>
                  </a:lnTo>
                  <a:lnTo>
                    <a:pt x="1230" y="514"/>
                  </a:lnTo>
                  <a:lnTo>
                    <a:pt x="1190" y="548"/>
                  </a:lnTo>
                  <a:lnTo>
                    <a:pt x="1160" y="608"/>
                  </a:lnTo>
                  <a:lnTo>
                    <a:pt x="1160" y="672"/>
                  </a:lnTo>
                  <a:lnTo>
                    <a:pt x="1143" y="691"/>
                  </a:lnTo>
                  <a:lnTo>
                    <a:pt x="1136" y="652"/>
                  </a:lnTo>
                  <a:lnTo>
                    <a:pt x="1102" y="680"/>
                  </a:lnTo>
                  <a:lnTo>
                    <a:pt x="1090" y="659"/>
                  </a:lnTo>
                  <a:lnTo>
                    <a:pt x="1053" y="706"/>
                  </a:lnTo>
                  <a:lnTo>
                    <a:pt x="1068" y="733"/>
                  </a:lnTo>
                  <a:lnTo>
                    <a:pt x="1111" y="753"/>
                  </a:lnTo>
                  <a:lnTo>
                    <a:pt x="1166" y="718"/>
                  </a:lnTo>
                  <a:lnTo>
                    <a:pt x="1183" y="672"/>
                  </a:lnTo>
                  <a:lnTo>
                    <a:pt x="1211" y="640"/>
                  </a:lnTo>
                  <a:lnTo>
                    <a:pt x="1213" y="584"/>
                  </a:lnTo>
                  <a:lnTo>
                    <a:pt x="1243" y="558"/>
                  </a:lnTo>
                  <a:lnTo>
                    <a:pt x="1258" y="492"/>
                  </a:lnTo>
                  <a:lnTo>
                    <a:pt x="1301" y="463"/>
                  </a:lnTo>
                  <a:lnTo>
                    <a:pt x="1343" y="413"/>
                  </a:lnTo>
                  <a:lnTo>
                    <a:pt x="1318" y="382"/>
                  </a:lnTo>
                  <a:lnTo>
                    <a:pt x="1314" y="347"/>
                  </a:lnTo>
                  <a:lnTo>
                    <a:pt x="1299" y="332"/>
                  </a:lnTo>
                  <a:lnTo>
                    <a:pt x="1328" y="292"/>
                  </a:lnTo>
                  <a:lnTo>
                    <a:pt x="1345" y="271"/>
                  </a:lnTo>
                  <a:lnTo>
                    <a:pt x="1307" y="245"/>
                  </a:lnTo>
                  <a:lnTo>
                    <a:pt x="1301" y="202"/>
                  </a:lnTo>
                  <a:lnTo>
                    <a:pt x="1345" y="168"/>
                  </a:lnTo>
                  <a:lnTo>
                    <a:pt x="1350" y="134"/>
                  </a:lnTo>
                  <a:lnTo>
                    <a:pt x="1296" y="93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7"/>
            <p:cNvSpPr/>
            <p:nvPr/>
          </p:nvSpPr>
          <p:spPr>
            <a:xfrm>
              <a:off x="3659977" y="2641894"/>
              <a:ext cx="4709" cy="2378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1" y="28"/>
                  </a:moveTo>
                  <a:lnTo>
                    <a:pt x="12" y="49"/>
                  </a:lnTo>
                  <a:lnTo>
                    <a:pt x="40" y="47"/>
                  </a:lnTo>
                  <a:lnTo>
                    <a:pt x="63" y="25"/>
                  </a:lnTo>
                  <a:lnTo>
                    <a:pt x="98" y="25"/>
                  </a:lnTo>
                  <a:lnTo>
                    <a:pt x="74" y="0"/>
                  </a:lnTo>
                  <a:lnTo>
                    <a:pt x="33" y="0"/>
                  </a:lnTo>
                  <a:lnTo>
                    <a:pt x="21" y="1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3620828" y="2646270"/>
              <a:ext cx="24689" cy="7992"/>
            </a:xfrm>
            <a:custGeom>
              <a:avLst/>
              <a:gdLst/>
              <a:ahLst/>
              <a:cxnLst/>
              <a:rect l="l" t="t" r="r" b="b"/>
              <a:pathLst>
                <a:path w="519" h="168" extrusionOk="0">
                  <a:moveTo>
                    <a:pt x="42" y="149"/>
                  </a:moveTo>
                  <a:lnTo>
                    <a:pt x="20" y="168"/>
                  </a:lnTo>
                  <a:lnTo>
                    <a:pt x="57" y="157"/>
                  </a:lnTo>
                  <a:lnTo>
                    <a:pt x="74" y="140"/>
                  </a:lnTo>
                  <a:lnTo>
                    <a:pt x="131" y="138"/>
                  </a:lnTo>
                  <a:lnTo>
                    <a:pt x="184" y="121"/>
                  </a:lnTo>
                  <a:lnTo>
                    <a:pt x="268" y="119"/>
                  </a:lnTo>
                  <a:lnTo>
                    <a:pt x="306" y="96"/>
                  </a:lnTo>
                  <a:lnTo>
                    <a:pt x="381" y="100"/>
                  </a:lnTo>
                  <a:lnTo>
                    <a:pt x="400" y="83"/>
                  </a:lnTo>
                  <a:lnTo>
                    <a:pt x="421" y="87"/>
                  </a:lnTo>
                  <a:lnTo>
                    <a:pt x="490" y="66"/>
                  </a:lnTo>
                  <a:lnTo>
                    <a:pt x="519" y="40"/>
                  </a:lnTo>
                  <a:lnTo>
                    <a:pt x="475" y="55"/>
                  </a:lnTo>
                  <a:lnTo>
                    <a:pt x="449" y="42"/>
                  </a:lnTo>
                  <a:lnTo>
                    <a:pt x="398" y="64"/>
                  </a:lnTo>
                  <a:lnTo>
                    <a:pt x="417" y="36"/>
                  </a:lnTo>
                  <a:lnTo>
                    <a:pt x="436" y="13"/>
                  </a:lnTo>
                  <a:lnTo>
                    <a:pt x="434" y="0"/>
                  </a:lnTo>
                  <a:lnTo>
                    <a:pt x="362" y="42"/>
                  </a:lnTo>
                  <a:lnTo>
                    <a:pt x="281" y="42"/>
                  </a:lnTo>
                  <a:lnTo>
                    <a:pt x="216" y="62"/>
                  </a:lnTo>
                  <a:lnTo>
                    <a:pt x="161" y="49"/>
                  </a:lnTo>
                  <a:lnTo>
                    <a:pt x="88" y="79"/>
                  </a:lnTo>
                  <a:lnTo>
                    <a:pt x="31" y="87"/>
                  </a:lnTo>
                  <a:lnTo>
                    <a:pt x="1" y="125"/>
                  </a:lnTo>
                  <a:lnTo>
                    <a:pt x="8" y="14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3080774" y="2481063"/>
              <a:ext cx="3187" cy="9181"/>
            </a:xfrm>
            <a:custGeom>
              <a:avLst/>
              <a:gdLst/>
              <a:ahLst/>
              <a:cxnLst/>
              <a:rect l="l" t="t" r="r" b="b"/>
              <a:pathLst>
                <a:path w="67" h="193" extrusionOk="0">
                  <a:moveTo>
                    <a:pt x="52" y="0"/>
                  </a:moveTo>
                  <a:lnTo>
                    <a:pt x="3" y="44"/>
                  </a:lnTo>
                  <a:lnTo>
                    <a:pt x="1" y="113"/>
                  </a:lnTo>
                  <a:lnTo>
                    <a:pt x="37" y="192"/>
                  </a:lnTo>
                  <a:lnTo>
                    <a:pt x="57" y="175"/>
                  </a:lnTo>
                  <a:lnTo>
                    <a:pt x="27" y="79"/>
                  </a:lnTo>
                  <a:lnTo>
                    <a:pt x="37" y="36"/>
                  </a:lnTo>
                  <a:lnTo>
                    <a:pt x="67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3315956" y="2832884"/>
              <a:ext cx="5423" cy="6232"/>
            </a:xfrm>
            <a:custGeom>
              <a:avLst/>
              <a:gdLst/>
              <a:ahLst/>
              <a:cxnLst/>
              <a:rect l="l" t="t" r="r" b="b"/>
              <a:pathLst>
                <a:path w="114" h="131" extrusionOk="0">
                  <a:moveTo>
                    <a:pt x="0" y="130"/>
                  </a:moveTo>
                  <a:lnTo>
                    <a:pt x="21" y="115"/>
                  </a:lnTo>
                  <a:lnTo>
                    <a:pt x="76" y="49"/>
                  </a:lnTo>
                  <a:lnTo>
                    <a:pt x="113" y="0"/>
                  </a:lnTo>
                  <a:lnTo>
                    <a:pt x="60" y="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3313150" y="2840685"/>
              <a:ext cx="2046" cy="4757"/>
            </a:xfrm>
            <a:custGeom>
              <a:avLst/>
              <a:gdLst/>
              <a:ahLst/>
              <a:cxnLst/>
              <a:rect l="l" t="t" r="r" b="b"/>
              <a:pathLst>
                <a:path w="43" h="100" extrusionOk="0">
                  <a:moveTo>
                    <a:pt x="1" y="100"/>
                  </a:moveTo>
                  <a:lnTo>
                    <a:pt x="18" y="89"/>
                  </a:lnTo>
                  <a:lnTo>
                    <a:pt x="42" y="2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3310296" y="2846679"/>
              <a:ext cx="2569" cy="15508"/>
            </a:xfrm>
            <a:custGeom>
              <a:avLst/>
              <a:gdLst/>
              <a:ahLst/>
              <a:cxnLst/>
              <a:rect l="l" t="t" r="r" b="b"/>
              <a:pathLst>
                <a:path w="54" h="326" extrusionOk="0">
                  <a:moveTo>
                    <a:pt x="38" y="326"/>
                  </a:moveTo>
                  <a:lnTo>
                    <a:pt x="14" y="237"/>
                  </a:lnTo>
                  <a:lnTo>
                    <a:pt x="21" y="123"/>
                  </a:lnTo>
                  <a:lnTo>
                    <a:pt x="53" y="0"/>
                  </a:lnTo>
                  <a:lnTo>
                    <a:pt x="6" y="115"/>
                  </a:lnTo>
                  <a:lnTo>
                    <a:pt x="1" y="232"/>
                  </a:lnTo>
                  <a:cubicBezTo>
                    <a:pt x="1" y="232"/>
                    <a:pt x="40" y="326"/>
                    <a:pt x="38" y="32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3816147" y="3914749"/>
              <a:ext cx="4709" cy="1855"/>
            </a:xfrm>
            <a:custGeom>
              <a:avLst/>
              <a:gdLst/>
              <a:ahLst/>
              <a:cxnLst/>
              <a:rect l="l" t="t" r="r" b="b"/>
              <a:pathLst>
                <a:path w="99" h="39" extrusionOk="0">
                  <a:moveTo>
                    <a:pt x="1" y="10"/>
                  </a:moveTo>
                  <a:lnTo>
                    <a:pt x="68" y="1"/>
                  </a:lnTo>
                  <a:lnTo>
                    <a:pt x="98" y="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3812009" y="3916176"/>
              <a:ext cx="3044" cy="1855"/>
            </a:xfrm>
            <a:custGeom>
              <a:avLst/>
              <a:gdLst/>
              <a:ahLst/>
              <a:cxnLst/>
              <a:rect l="l" t="t" r="r" b="b"/>
              <a:pathLst>
                <a:path w="64" h="39" extrusionOk="0">
                  <a:moveTo>
                    <a:pt x="1" y="1"/>
                  </a:moveTo>
                  <a:lnTo>
                    <a:pt x="24" y="39"/>
                  </a:lnTo>
                  <a:lnTo>
                    <a:pt x="63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7"/>
            <p:cNvSpPr/>
            <p:nvPr/>
          </p:nvSpPr>
          <p:spPr>
            <a:xfrm>
              <a:off x="3803351" y="3925785"/>
              <a:ext cx="4329" cy="2616"/>
            </a:xfrm>
            <a:custGeom>
              <a:avLst/>
              <a:gdLst/>
              <a:ahLst/>
              <a:cxnLst/>
              <a:rect l="l" t="t" r="r" b="b"/>
              <a:pathLst>
                <a:path w="91" h="55" extrusionOk="0">
                  <a:moveTo>
                    <a:pt x="0" y="21"/>
                  </a:moveTo>
                  <a:lnTo>
                    <a:pt x="27" y="0"/>
                  </a:lnTo>
                  <a:lnTo>
                    <a:pt x="59" y="21"/>
                  </a:lnTo>
                  <a:lnTo>
                    <a:pt x="91" y="27"/>
                  </a:lnTo>
                  <a:lnTo>
                    <a:pt x="25" y="5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7"/>
            <p:cNvSpPr/>
            <p:nvPr/>
          </p:nvSpPr>
          <p:spPr>
            <a:xfrm>
              <a:off x="3820809" y="3915843"/>
              <a:ext cx="19551" cy="18410"/>
            </a:xfrm>
            <a:custGeom>
              <a:avLst/>
              <a:gdLst/>
              <a:ahLst/>
              <a:cxnLst/>
              <a:rect l="l" t="t" r="r" b="b"/>
              <a:pathLst>
                <a:path w="411" h="387" extrusionOk="0">
                  <a:moveTo>
                    <a:pt x="0" y="309"/>
                  </a:moveTo>
                  <a:lnTo>
                    <a:pt x="36" y="318"/>
                  </a:lnTo>
                  <a:lnTo>
                    <a:pt x="74" y="381"/>
                  </a:lnTo>
                  <a:lnTo>
                    <a:pt x="108" y="386"/>
                  </a:lnTo>
                  <a:lnTo>
                    <a:pt x="110" y="369"/>
                  </a:lnTo>
                  <a:lnTo>
                    <a:pt x="79" y="322"/>
                  </a:lnTo>
                  <a:lnTo>
                    <a:pt x="95" y="305"/>
                  </a:lnTo>
                  <a:lnTo>
                    <a:pt x="140" y="334"/>
                  </a:lnTo>
                  <a:lnTo>
                    <a:pt x="162" y="322"/>
                  </a:lnTo>
                  <a:lnTo>
                    <a:pt x="142" y="296"/>
                  </a:lnTo>
                  <a:lnTo>
                    <a:pt x="138" y="262"/>
                  </a:lnTo>
                  <a:lnTo>
                    <a:pt x="189" y="273"/>
                  </a:lnTo>
                  <a:lnTo>
                    <a:pt x="236" y="262"/>
                  </a:lnTo>
                  <a:lnTo>
                    <a:pt x="238" y="249"/>
                  </a:lnTo>
                  <a:lnTo>
                    <a:pt x="200" y="247"/>
                  </a:lnTo>
                  <a:lnTo>
                    <a:pt x="175" y="224"/>
                  </a:lnTo>
                  <a:lnTo>
                    <a:pt x="198" y="209"/>
                  </a:lnTo>
                  <a:lnTo>
                    <a:pt x="239" y="222"/>
                  </a:lnTo>
                  <a:lnTo>
                    <a:pt x="300" y="211"/>
                  </a:lnTo>
                  <a:lnTo>
                    <a:pt x="345" y="174"/>
                  </a:lnTo>
                  <a:lnTo>
                    <a:pt x="394" y="158"/>
                  </a:lnTo>
                  <a:lnTo>
                    <a:pt x="386" y="128"/>
                  </a:lnTo>
                  <a:lnTo>
                    <a:pt x="360" y="119"/>
                  </a:lnTo>
                  <a:lnTo>
                    <a:pt x="349" y="108"/>
                  </a:lnTo>
                  <a:lnTo>
                    <a:pt x="375" y="87"/>
                  </a:lnTo>
                  <a:lnTo>
                    <a:pt x="411" y="89"/>
                  </a:lnTo>
                  <a:lnTo>
                    <a:pt x="392" y="61"/>
                  </a:lnTo>
                  <a:lnTo>
                    <a:pt x="330" y="44"/>
                  </a:lnTo>
                  <a:lnTo>
                    <a:pt x="292" y="57"/>
                  </a:lnTo>
                  <a:lnTo>
                    <a:pt x="307" y="87"/>
                  </a:lnTo>
                  <a:lnTo>
                    <a:pt x="275" y="102"/>
                  </a:lnTo>
                  <a:lnTo>
                    <a:pt x="239" y="51"/>
                  </a:lnTo>
                  <a:lnTo>
                    <a:pt x="238" y="15"/>
                  </a:lnTo>
                  <a:lnTo>
                    <a:pt x="162" y="0"/>
                  </a:lnTo>
                  <a:lnTo>
                    <a:pt x="155" y="42"/>
                  </a:lnTo>
                  <a:lnTo>
                    <a:pt x="119" y="57"/>
                  </a:lnTo>
                  <a:lnTo>
                    <a:pt x="134" y="93"/>
                  </a:lnTo>
                  <a:lnTo>
                    <a:pt x="117" y="115"/>
                  </a:lnTo>
                  <a:lnTo>
                    <a:pt x="166" y="177"/>
                  </a:lnTo>
                  <a:lnTo>
                    <a:pt x="155" y="198"/>
                  </a:lnTo>
                  <a:lnTo>
                    <a:pt x="125" y="181"/>
                  </a:lnTo>
                  <a:lnTo>
                    <a:pt x="85" y="19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3806491" y="3917793"/>
              <a:ext cx="18029" cy="15365"/>
            </a:xfrm>
            <a:custGeom>
              <a:avLst/>
              <a:gdLst/>
              <a:ahLst/>
              <a:cxnLst/>
              <a:rect l="l" t="t" r="r" b="b"/>
              <a:pathLst>
                <a:path w="379" h="323" extrusionOk="0">
                  <a:moveTo>
                    <a:pt x="237" y="10"/>
                  </a:moveTo>
                  <a:lnTo>
                    <a:pt x="273" y="46"/>
                  </a:lnTo>
                  <a:lnTo>
                    <a:pt x="300" y="44"/>
                  </a:lnTo>
                  <a:lnTo>
                    <a:pt x="318" y="12"/>
                  </a:lnTo>
                  <a:lnTo>
                    <a:pt x="354" y="1"/>
                  </a:lnTo>
                  <a:lnTo>
                    <a:pt x="379" y="38"/>
                  </a:lnTo>
                  <a:lnTo>
                    <a:pt x="352" y="97"/>
                  </a:lnTo>
                  <a:lnTo>
                    <a:pt x="286" y="146"/>
                  </a:lnTo>
                  <a:lnTo>
                    <a:pt x="284" y="202"/>
                  </a:lnTo>
                  <a:lnTo>
                    <a:pt x="230" y="229"/>
                  </a:lnTo>
                  <a:lnTo>
                    <a:pt x="153" y="221"/>
                  </a:lnTo>
                  <a:lnTo>
                    <a:pt x="109" y="247"/>
                  </a:lnTo>
                  <a:lnTo>
                    <a:pt x="164" y="274"/>
                  </a:lnTo>
                  <a:lnTo>
                    <a:pt x="134" y="323"/>
                  </a:lnTo>
                  <a:lnTo>
                    <a:pt x="85" y="285"/>
                  </a:lnTo>
                  <a:lnTo>
                    <a:pt x="57" y="315"/>
                  </a:lnTo>
                  <a:lnTo>
                    <a:pt x="0" y="285"/>
                  </a:lnTo>
                  <a:lnTo>
                    <a:pt x="2" y="261"/>
                  </a:lnTo>
                  <a:lnTo>
                    <a:pt x="38" y="262"/>
                  </a:lnTo>
                  <a:lnTo>
                    <a:pt x="89" y="210"/>
                  </a:lnTo>
                  <a:lnTo>
                    <a:pt x="79" y="180"/>
                  </a:lnTo>
                  <a:lnTo>
                    <a:pt x="115" y="157"/>
                  </a:lnTo>
                  <a:lnTo>
                    <a:pt x="172" y="157"/>
                  </a:lnTo>
                  <a:lnTo>
                    <a:pt x="172" y="133"/>
                  </a:lnTo>
                  <a:lnTo>
                    <a:pt x="115" y="125"/>
                  </a:lnTo>
                  <a:lnTo>
                    <a:pt x="53" y="42"/>
                  </a:lnTo>
                  <a:lnTo>
                    <a:pt x="72" y="20"/>
                  </a:lnTo>
                  <a:lnTo>
                    <a:pt x="123" y="61"/>
                  </a:lnTo>
                  <a:lnTo>
                    <a:pt x="172" y="69"/>
                  </a:lnTo>
                  <a:lnTo>
                    <a:pt x="190" y="1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3471222" y="3080909"/>
              <a:ext cx="68120" cy="31111"/>
            </a:xfrm>
            <a:custGeom>
              <a:avLst/>
              <a:gdLst/>
              <a:ahLst/>
              <a:cxnLst/>
              <a:rect l="l" t="t" r="r" b="b"/>
              <a:pathLst>
                <a:path w="1432" h="654" extrusionOk="0">
                  <a:moveTo>
                    <a:pt x="1286" y="626"/>
                  </a:moveTo>
                  <a:lnTo>
                    <a:pt x="1233" y="579"/>
                  </a:lnTo>
                  <a:lnTo>
                    <a:pt x="1175" y="499"/>
                  </a:lnTo>
                  <a:lnTo>
                    <a:pt x="1154" y="432"/>
                  </a:lnTo>
                  <a:lnTo>
                    <a:pt x="1175" y="413"/>
                  </a:lnTo>
                  <a:lnTo>
                    <a:pt x="1216" y="347"/>
                  </a:lnTo>
                  <a:lnTo>
                    <a:pt x="1243" y="343"/>
                  </a:lnTo>
                  <a:lnTo>
                    <a:pt x="1265" y="321"/>
                  </a:lnTo>
                  <a:lnTo>
                    <a:pt x="1252" y="287"/>
                  </a:lnTo>
                  <a:lnTo>
                    <a:pt x="1224" y="287"/>
                  </a:lnTo>
                  <a:lnTo>
                    <a:pt x="1192" y="326"/>
                  </a:lnTo>
                  <a:lnTo>
                    <a:pt x="1175" y="339"/>
                  </a:lnTo>
                  <a:lnTo>
                    <a:pt x="1149" y="317"/>
                  </a:lnTo>
                  <a:lnTo>
                    <a:pt x="1130" y="270"/>
                  </a:lnTo>
                  <a:lnTo>
                    <a:pt x="1087" y="211"/>
                  </a:lnTo>
                  <a:lnTo>
                    <a:pt x="1051" y="204"/>
                  </a:lnTo>
                  <a:lnTo>
                    <a:pt x="1004" y="159"/>
                  </a:lnTo>
                  <a:lnTo>
                    <a:pt x="972" y="140"/>
                  </a:lnTo>
                  <a:lnTo>
                    <a:pt x="910" y="146"/>
                  </a:lnTo>
                  <a:lnTo>
                    <a:pt x="832" y="187"/>
                  </a:lnTo>
                  <a:lnTo>
                    <a:pt x="827" y="236"/>
                  </a:lnTo>
                  <a:lnTo>
                    <a:pt x="842" y="249"/>
                  </a:lnTo>
                  <a:lnTo>
                    <a:pt x="846" y="274"/>
                  </a:lnTo>
                  <a:lnTo>
                    <a:pt x="772" y="339"/>
                  </a:lnTo>
                  <a:lnTo>
                    <a:pt x="691" y="356"/>
                  </a:lnTo>
                  <a:lnTo>
                    <a:pt x="648" y="379"/>
                  </a:lnTo>
                  <a:lnTo>
                    <a:pt x="640" y="409"/>
                  </a:lnTo>
                  <a:lnTo>
                    <a:pt x="659" y="451"/>
                  </a:lnTo>
                  <a:lnTo>
                    <a:pt x="703" y="481"/>
                  </a:lnTo>
                  <a:lnTo>
                    <a:pt x="742" y="516"/>
                  </a:lnTo>
                  <a:lnTo>
                    <a:pt x="738" y="569"/>
                  </a:lnTo>
                  <a:lnTo>
                    <a:pt x="712" y="577"/>
                  </a:lnTo>
                  <a:lnTo>
                    <a:pt x="667" y="569"/>
                  </a:lnTo>
                  <a:lnTo>
                    <a:pt x="631" y="607"/>
                  </a:lnTo>
                  <a:lnTo>
                    <a:pt x="599" y="654"/>
                  </a:lnTo>
                  <a:lnTo>
                    <a:pt x="527" y="643"/>
                  </a:lnTo>
                  <a:lnTo>
                    <a:pt x="511" y="614"/>
                  </a:lnTo>
                  <a:lnTo>
                    <a:pt x="520" y="577"/>
                  </a:lnTo>
                  <a:lnTo>
                    <a:pt x="507" y="524"/>
                  </a:lnTo>
                  <a:lnTo>
                    <a:pt x="516" y="498"/>
                  </a:lnTo>
                  <a:lnTo>
                    <a:pt x="501" y="475"/>
                  </a:lnTo>
                  <a:lnTo>
                    <a:pt x="465" y="469"/>
                  </a:lnTo>
                  <a:lnTo>
                    <a:pt x="448" y="498"/>
                  </a:lnTo>
                  <a:lnTo>
                    <a:pt x="467" y="516"/>
                  </a:lnTo>
                  <a:lnTo>
                    <a:pt x="450" y="547"/>
                  </a:lnTo>
                  <a:lnTo>
                    <a:pt x="409" y="548"/>
                  </a:lnTo>
                  <a:lnTo>
                    <a:pt x="367" y="524"/>
                  </a:lnTo>
                  <a:lnTo>
                    <a:pt x="334" y="458"/>
                  </a:lnTo>
                  <a:lnTo>
                    <a:pt x="322" y="392"/>
                  </a:lnTo>
                  <a:lnTo>
                    <a:pt x="228" y="379"/>
                  </a:lnTo>
                  <a:lnTo>
                    <a:pt x="200" y="371"/>
                  </a:lnTo>
                  <a:lnTo>
                    <a:pt x="202" y="353"/>
                  </a:lnTo>
                  <a:lnTo>
                    <a:pt x="179" y="328"/>
                  </a:lnTo>
                  <a:lnTo>
                    <a:pt x="157" y="345"/>
                  </a:lnTo>
                  <a:lnTo>
                    <a:pt x="108" y="355"/>
                  </a:lnTo>
                  <a:lnTo>
                    <a:pt x="64" y="347"/>
                  </a:lnTo>
                  <a:lnTo>
                    <a:pt x="29" y="351"/>
                  </a:lnTo>
                  <a:lnTo>
                    <a:pt x="12" y="326"/>
                  </a:lnTo>
                  <a:lnTo>
                    <a:pt x="10" y="298"/>
                  </a:lnTo>
                  <a:lnTo>
                    <a:pt x="21" y="257"/>
                  </a:lnTo>
                  <a:lnTo>
                    <a:pt x="62" y="227"/>
                  </a:lnTo>
                  <a:lnTo>
                    <a:pt x="30" y="181"/>
                  </a:lnTo>
                  <a:lnTo>
                    <a:pt x="0" y="172"/>
                  </a:lnTo>
                  <a:lnTo>
                    <a:pt x="8" y="130"/>
                  </a:lnTo>
                  <a:lnTo>
                    <a:pt x="40" y="95"/>
                  </a:lnTo>
                  <a:lnTo>
                    <a:pt x="38" y="51"/>
                  </a:lnTo>
                  <a:lnTo>
                    <a:pt x="62" y="34"/>
                  </a:lnTo>
                  <a:lnTo>
                    <a:pt x="108" y="36"/>
                  </a:lnTo>
                  <a:lnTo>
                    <a:pt x="117" y="65"/>
                  </a:lnTo>
                  <a:lnTo>
                    <a:pt x="145" y="95"/>
                  </a:lnTo>
                  <a:lnTo>
                    <a:pt x="177" y="104"/>
                  </a:lnTo>
                  <a:lnTo>
                    <a:pt x="198" y="102"/>
                  </a:lnTo>
                  <a:lnTo>
                    <a:pt x="211" y="119"/>
                  </a:lnTo>
                  <a:lnTo>
                    <a:pt x="194" y="125"/>
                  </a:lnTo>
                  <a:lnTo>
                    <a:pt x="183" y="134"/>
                  </a:lnTo>
                  <a:lnTo>
                    <a:pt x="196" y="155"/>
                  </a:lnTo>
                  <a:lnTo>
                    <a:pt x="239" y="178"/>
                  </a:lnTo>
                  <a:lnTo>
                    <a:pt x="281" y="170"/>
                  </a:lnTo>
                  <a:lnTo>
                    <a:pt x="281" y="144"/>
                  </a:lnTo>
                  <a:lnTo>
                    <a:pt x="251" y="127"/>
                  </a:lnTo>
                  <a:lnTo>
                    <a:pt x="266" y="114"/>
                  </a:lnTo>
                  <a:lnTo>
                    <a:pt x="324" y="140"/>
                  </a:lnTo>
                  <a:lnTo>
                    <a:pt x="415" y="202"/>
                  </a:lnTo>
                  <a:lnTo>
                    <a:pt x="497" y="206"/>
                  </a:lnTo>
                  <a:lnTo>
                    <a:pt x="543" y="200"/>
                  </a:lnTo>
                  <a:lnTo>
                    <a:pt x="590" y="155"/>
                  </a:lnTo>
                  <a:lnTo>
                    <a:pt x="748" y="76"/>
                  </a:lnTo>
                  <a:lnTo>
                    <a:pt x="825" y="57"/>
                  </a:lnTo>
                  <a:lnTo>
                    <a:pt x="898" y="4"/>
                  </a:lnTo>
                  <a:lnTo>
                    <a:pt x="923" y="1"/>
                  </a:lnTo>
                  <a:lnTo>
                    <a:pt x="962" y="18"/>
                  </a:lnTo>
                  <a:lnTo>
                    <a:pt x="977" y="42"/>
                  </a:lnTo>
                  <a:lnTo>
                    <a:pt x="1015" y="51"/>
                  </a:lnTo>
                  <a:lnTo>
                    <a:pt x="1128" y="51"/>
                  </a:lnTo>
                  <a:lnTo>
                    <a:pt x="1192" y="66"/>
                  </a:lnTo>
                  <a:lnTo>
                    <a:pt x="1299" y="129"/>
                  </a:lnTo>
                  <a:lnTo>
                    <a:pt x="1344" y="183"/>
                  </a:lnTo>
                  <a:lnTo>
                    <a:pt x="1354" y="211"/>
                  </a:lnTo>
                  <a:lnTo>
                    <a:pt x="1390" y="232"/>
                  </a:lnTo>
                  <a:lnTo>
                    <a:pt x="1410" y="251"/>
                  </a:lnTo>
                  <a:lnTo>
                    <a:pt x="1399" y="296"/>
                  </a:lnTo>
                  <a:lnTo>
                    <a:pt x="1408" y="328"/>
                  </a:lnTo>
                  <a:lnTo>
                    <a:pt x="1431" y="394"/>
                  </a:lnTo>
                  <a:lnTo>
                    <a:pt x="1395" y="460"/>
                  </a:lnTo>
                  <a:lnTo>
                    <a:pt x="1376" y="522"/>
                  </a:lnTo>
                  <a:lnTo>
                    <a:pt x="1344" y="547"/>
                  </a:lnTo>
                  <a:lnTo>
                    <a:pt x="1320" y="54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3434927" y="3060930"/>
              <a:ext cx="41433" cy="39388"/>
            </a:xfrm>
            <a:custGeom>
              <a:avLst/>
              <a:gdLst/>
              <a:ahLst/>
              <a:cxnLst/>
              <a:rect l="l" t="t" r="r" b="b"/>
              <a:pathLst>
                <a:path w="871" h="828" extrusionOk="0">
                  <a:moveTo>
                    <a:pt x="775" y="750"/>
                  </a:moveTo>
                  <a:lnTo>
                    <a:pt x="775" y="746"/>
                  </a:lnTo>
                  <a:lnTo>
                    <a:pt x="792" y="771"/>
                  </a:lnTo>
                  <a:lnTo>
                    <a:pt x="784" y="771"/>
                  </a:lnTo>
                  <a:lnTo>
                    <a:pt x="786" y="801"/>
                  </a:lnTo>
                  <a:lnTo>
                    <a:pt x="778" y="827"/>
                  </a:lnTo>
                  <a:lnTo>
                    <a:pt x="746" y="825"/>
                  </a:lnTo>
                  <a:lnTo>
                    <a:pt x="728" y="805"/>
                  </a:lnTo>
                  <a:lnTo>
                    <a:pt x="714" y="795"/>
                  </a:lnTo>
                  <a:lnTo>
                    <a:pt x="696" y="786"/>
                  </a:lnTo>
                  <a:lnTo>
                    <a:pt x="697" y="739"/>
                  </a:lnTo>
                  <a:lnTo>
                    <a:pt x="652" y="684"/>
                  </a:lnTo>
                  <a:lnTo>
                    <a:pt x="626" y="665"/>
                  </a:lnTo>
                  <a:lnTo>
                    <a:pt x="607" y="677"/>
                  </a:lnTo>
                  <a:lnTo>
                    <a:pt x="607" y="686"/>
                  </a:lnTo>
                  <a:lnTo>
                    <a:pt x="650" y="709"/>
                  </a:lnTo>
                  <a:lnTo>
                    <a:pt x="675" y="741"/>
                  </a:lnTo>
                  <a:lnTo>
                    <a:pt x="669" y="784"/>
                  </a:lnTo>
                  <a:lnTo>
                    <a:pt x="649" y="795"/>
                  </a:lnTo>
                  <a:lnTo>
                    <a:pt x="609" y="769"/>
                  </a:lnTo>
                  <a:lnTo>
                    <a:pt x="547" y="746"/>
                  </a:lnTo>
                  <a:lnTo>
                    <a:pt x="524" y="711"/>
                  </a:lnTo>
                  <a:lnTo>
                    <a:pt x="524" y="675"/>
                  </a:lnTo>
                  <a:lnTo>
                    <a:pt x="558" y="633"/>
                  </a:lnTo>
                  <a:lnTo>
                    <a:pt x="549" y="609"/>
                  </a:lnTo>
                  <a:lnTo>
                    <a:pt x="494" y="545"/>
                  </a:lnTo>
                  <a:lnTo>
                    <a:pt x="460" y="524"/>
                  </a:lnTo>
                  <a:lnTo>
                    <a:pt x="415" y="483"/>
                  </a:lnTo>
                  <a:lnTo>
                    <a:pt x="355" y="449"/>
                  </a:lnTo>
                  <a:lnTo>
                    <a:pt x="340" y="396"/>
                  </a:lnTo>
                  <a:lnTo>
                    <a:pt x="289" y="362"/>
                  </a:lnTo>
                  <a:lnTo>
                    <a:pt x="285" y="319"/>
                  </a:lnTo>
                  <a:lnTo>
                    <a:pt x="236" y="294"/>
                  </a:lnTo>
                  <a:lnTo>
                    <a:pt x="193" y="259"/>
                  </a:lnTo>
                  <a:lnTo>
                    <a:pt x="170" y="278"/>
                  </a:lnTo>
                  <a:lnTo>
                    <a:pt x="187" y="306"/>
                  </a:lnTo>
                  <a:lnTo>
                    <a:pt x="255" y="357"/>
                  </a:lnTo>
                  <a:lnTo>
                    <a:pt x="268" y="400"/>
                  </a:lnTo>
                  <a:lnTo>
                    <a:pt x="238" y="453"/>
                  </a:lnTo>
                  <a:lnTo>
                    <a:pt x="214" y="453"/>
                  </a:lnTo>
                  <a:lnTo>
                    <a:pt x="191" y="409"/>
                  </a:lnTo>
                  <a:lnTo>
                    <a:pt x="150" y="385"/>
                  </a:lnTo>
                  <a:lnTo>
                    <a:pt x="80" y="383"/>
                  </a:lnTo>
                  <a:lnTo>
                    <a:pt x="12" y="323"/>
                  </a:lnTo>
                  <a:lnTo>
                    <a:pt x="1" y="272"/>
                  </a:lnTo>
                  <a:lnTo>
                    <a:pt x="25" y="214"/>
                  </a:lnTo>
                  <a:lnTo>
                    <a:pt x="69" y="187"/>
                  </a:lnTo>
                  <a:lnTo>
                    <a:pt x="59" y="134"/>
                  </a:lnTo>
                  <a:lnTo>
                    <a:pt x="20" y="125"/>
                  </a:lnTo>
                  <a:lnTo>
                    <a:pt x="5" y="112"/>
                  </a:lnTo>
                  <a:lnTo>
                    <a:pt x="22" y="99"/>
                  </a:lnTo>
                  <a:lnTo>
                    <a:pt x="37" y="40"/>
                  </a:lnTo>
                  <a:lnTo>
                    <a:pt x="29" y="37"/>
                  </a:lnTo>
                  <a:lnTo>
                    <a:pt x="48" y="29"/>
                  </a:lnTo>
                  <a:lnTo>
                    <a:pt x="48" y="14"/>
                  </a:lnTo>
                  <a:lnTo>
                    <a:pt x="135" y="1"/>
                  </a:lnTo>
                  <a:lnTo>
                    <a:pt x="274" y="42"/>
                  </a:lnTo>
                  <a:lnTo>
                    <a:pt x="321" y="35"/>
                  </a:lnTo>
                  <a:lnTo>
                    <a:pt x="393" y="31"/>
                  </a:lnTo>
                  <a:lnTo>
                    <a:pt x="419" y="69"/>
                  </a:lnTo>
                  <a:lnTo>
                    <a:pt x="453" y="82"/>
                  </a:lnTo>
                  <a:lnTo>
                    <a:pt x="453" y="101"/>
                  </a:lnTo>
                  <a:lnTo>
                    <a:pt x="507" y="150"/>
                  </a:lnTo>
                  <a:lnTo>
                    <a:pt x="534" y="134"/>
                  </a:lnTo>
                  <a:lnTo>
                    <a:pt x="560" y="134"/>
                  </a:lnTo>
                  <a:lnTo>
                    <a:pt x="549" y="153"/>
                  </a:lnTo>
                  <a:lnTo>
                    <a:pt x="603" y="153"/>
                  </a:lnTo>
                  <a:lnTo>
                    <a:pt x="611" y="129"/>
                  </a:lnTo>
                  <a:lnTo>
                    <a:pt x="635" y="123"/>
                  </a:lnTo>
                  <a:lnTo>
                    <a:pt x="652" y="170"/>
                  </a:lnTo>
                  <a:lnTo>
                    <a:pt x="660" y="225"/>
                  </a:lnTo>
                  <a:lnTo>
                    <a:pt x="692" y="276"/>
                  </a:lnTo>
                  <a:lnTo>
                    <a:pt x="743" y="328"/>
                  </a:lnTo>
                  <a:lnTo>
                    <a:pt x="760" y="370"/>
                  </a:lnTo>
                  <a:lnTo>
                    <a:pt x="788" y="406"/>
                  </a:lnTo>
                  <a:lnTo>
                    <a:pt x="829" y="417"/>
                  </a:lnTo>
                  <a:lnTo>
                    <a:pt x="865" y="443"/>
                  </a:lnTo>
                  <a:lnTo>
                    <a:pt x="871" y="456"/>
                  </a:lnTo>
                  <a:lnTo>
                    <a:pt x="825" y="454"/>
                  </a:lnTo>
                  <a:lnTo>
                    <a:pt x="801" y="471"/>
                  </a:lnTo>
                  <a:lnTo>
                    <a:pt x="803" y="515"/>
                  </a:lnTo>
                  <a:lnTo>
                    <a:pt x="771" y="550"/>
                  </a:lnTo>
                  <a:lnTo>
                    <a:pt x="763" y="592"/>
                  </a:lnTo>
                  <a:lnTo>
                    <a:pt x="793" y="601"/>
                  </a:lnTo>
                  <a:lnTo>
                    <a:pt x="825" y="647"/>
                  </a:lnTo>
                  <a:lnTo>
                    <a:pt x="784" y="677"/>
                  </a:lnTo>
                  <a:lnTo>
                    <a:pt x="773" y="718"/>
                  </a:lnTo>
                  <a:lnTo>
                    <a:pt x="775" y="746"/>
                  </a:lnTo>
                  <a:lnTo>
                    <a:pt x="775" y="74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3415138" y="3012505"/>
              <a:ext cx="56561" cy="55562"/>
            </a:xfrm>
            <a:custGeom>
              <a:avLst/>
              <a:gdLst/>
              <a:ahLst/>
              <a:cxnLst/>
              <a:rect l="l" t="t" r="r" b="b"/>
              <a:pathLst>
                <a:path w="1189" h="1168" extrusionOk="0">
                  <a:moveTo>
                    <a:pt x="428" y="1041"/>
                  </a:moveTo>
                  <a:lnTo>
                    <a:pt x="396" y="1038"/>
                  </a:lnTo>
                  <a:lnTo>
                    <a:pt x="278" y="908"/>
                  </a:lnTo>
                  <a:lnTo>
                    <a:pt x="212" y="819"/>
                  </a:lnTo>
                  <a:lnTo>
                    <a:pt x="138" y="752"/>
                  </a:lnTo>
                  <a:lnTo>
                    <a:pt x="138" y="720"/>
                  </a:lnTo>
                  <a:lnTo>
                    <a:pt x="93" y="689"/>
                  </a:lnTo>
                  <a:lnTo>
                    <a:pt x="1" y="576"/>
                  </a:lnTo>
                  <a:lnTo>
                    <a:pt x="10" y="560"/>
                  </a:lnTo>
                  <a:lnTo>
                    <a:pt x="57" y="576"/>
                  </a:lnTo>
                  <a:lnTo>
                    <a:pt x="76" y="573"/>
                  </a:lnTo>
                  <a:lnTo>
                    <a:pt x="78" y="544"/>
                  </a:lnTo>
                  <a:lnTo>
                    <a:pt x="121" y="537"/>
                  </a:lnTo>
                  <a:lnTo>
                    <a:pt x="185" y="531"/>
                  </a:lnTo>
                  <a:lnTo>
                    <a:pt x="204" y="496"/>
                  </a:lnTo>
                  <a:lnTo>
                    <a:pt x="212" y="428"/>
                  </a:lnTo>
                  <a:lnTo>
                    <a:pt x="212" y="390"/>
                  </a:lnTo>
                  <a:lnTo>
                    <a:pt x="206" y="343"/>
                  </a:lnTo>
                  <a:lnTo>
                    <a:pt x="285" y="334"/>
                  </a:lnTo>
                  <a:lnTo>
                    <a:pt x="372" y="287"/>
                  </a:lnTo>
                  <a:lnTo>
                    <a:pt x="432" y="298"/>
                  </a:lnTo>
                  <a:lnTo>
                    <a:pt x="462" y="326"/>
                  </a:lnTo>
                  <a:lnTo>
                    <a:pt x="489" y="319"/>
                  </a:lnTo>
                  <a:lnTo>
                    <a:pt x="524" y="332"/>
                  </a:lnTo>
                  <a:lnTo>
                    <a:pt x="539" y="304"/>
                  </a:lnTo>
                  <a:lnTo>
                    <a:pt x="592" y="283"/>
                  </a:lnTo>
                  <a:lnTo>
                    <a:pt x="645" y="232"/>
                  </a:lnTo>
                  <a:lnTo>
                    <a:pt x="669" y="219"/>
                  </a:lnTo>
                  <a:lnTo>
                    <a:pt x="673" y="192"/>
                  </a:lnTo>
                  <a:lnTo>
                    <a:pt x="713" y="128"/>
                  </a:lnTo>
                  <a:lnTo>
                    <a:pt x="761" y="127"/>
                  </a:lnTo>
                  <a:lnTo>
                    <a:pt x="773" y="81"/>
                  </a:lnTo>
                  <a:lnTo>
                    <a:pt x="793" y="79"/>
                  </a:lnTo>
                  <a:lnTo>
                    <a:pt x="829" y="106"/>
                  </a:lnTo>
                  <a:lnTo>
                    <a:pt x="839" y="128"/>
                  </a:lnTo>
                  <a:lnTo>
                    <a:pt x="886" y="121"/>
                  </a:lnTo>
                  <a:lnTo>
                    <a:pt x="918" y="130"/>
                  </a:lnTo>
                  <a:lnTo>
                    <a:pt x="929" y="98"/>
                  </a:lnTo>
                  <a:lnTo>
                    <a:pt x="972" y="95"/>
                  </a:lnTo>
                  <a:lnTo>
                    <a:pt x="1017" y="63"/>
                  </a:lnTo>
                  <a:lnTo>
                    <a:pt x="1051" y="47"/>
                  </a:lnTo>
                  <a:lnTo>
                    <a:pt x="1063" y="12"/>
                  </a:lnTo>
                  <a:lnTo>
                    <a:pt x="1085" y="0"/>
                  </a:lnTo>
                  <a:lnTo>
                    <a:pt x="1113" y="0"/>
                  </a:lnTo>
                  <a:lnTo>
                    <a:pt x="1123" y="21"/>
                  </a:lnTo>
                  <a:lnTo>
                    <a:pt x="1161" y="17"/>
                  </a:lnTo>
                  <a:lnTo>
                    <a:pt x="1189" y="12"/>
                  </a:lnTo>
                  <a:lnTo>
                    <a:pt x="1174" y="29"/>
                  </a:lnTo>
                  <a:lnTo>
                    <a:pt x="1159" y="57"/>
                  </a:lnTo>
                  <a:lnTo>
                    <a:pt x="1155" y="125"/>
                  </a:lnTo>
                  <a:lnTo>
                    <a:pt x="1162" y="168"/>
                  </a:lnTo>
                  <a:lnTo>
                    <a:pt x="1147" y="200"/>
                  </a:lnTo>
                  <a:lnTo>
                    <a:pt x="1151" y="223"/>
                  </a:lnTo>
                  <a:lnTo>
                    <a:pt x="1176" y="241"/>
                  </a:lnTo>
                  <a:lnTo>
                    <a:pt x="1170" y="268"/>
                  </a:lnTo>
                  <a:lnTo>
                    <a:pt x="1151" y="302"/>
                  </a:lnTo>
                  <a:lnTo>
                    <a:pt x="1110" y="354"/>
                  </a:lnTo>
                  <a:lnTo>
                    <a:pt x="1093" y="420"/>
                  </a:lnTo>
                  <a:lnTo>
                    <a:pt x="1083" y="403"/>
                  </a:lnTo>
                  <a:lnTo>
                    <a:pt x="1068" y="401"/>
                  </a:lnTo>
                  <a:lnTo>
                    <a:pt x="1051" y="420"/>
                  </a:lnTo>
                  <a:lnTo>
                    <a:pt x="1049" y="447"/>
                  </a:lnTo>
                  <a:lnTo>
                    <a:pt x="1066" y="454"/>
                  </a:lnTo>
                  <a:lnTo>
                    <a:pt x="1085" y="484"/>
                  </a:lnTo>
                  <a:lnTo>
                    <a:pt x="1076" y="509"/>
                  </a:lnTo>
                  <a:lnTo>
                    <a:pt x="1078" y="627"/>
                  </a:lnTo>
                  <a:lnTo>
                    <a:pt x="1065" y="727"/>
                  </a:lnTo>
                  <a:lnTo>
                    <a:pt x="1046" y="763"/>
                  </a:lnTo>
                  <a:lnTo>
                    <a:pt x="1031" y="761"/>
                  </a:lnTo>
                  <a:lnTo>
                    <a:pt x="1031" y="706"/>
                  </a:lnTo>
                  <a:cubicBezTo>
                    <a:pt x="1031" y="697"/>
                    <a:pt x="1033" y="667"/>
                    <a:pt x="1033" y="667"/>
                  </a:cubicBezTo>
                  <a:lnTo>
                    <a:pt x="1042" y="646"/>
                  </a:lnTo>
                  <a:lnTo>
                    <a:pt x="1019" y="640"/>
                  </a:lnTo>
                  <a:lnTo>
                    <a:pt x="989" y="716"/>
                  </a:lnTo>
                  <a:lnTo>
                    <a:pt x="987" y="752"/>
                  </a:lnTo>
                  <a:lnTo>
                    <a:pt x="995" y="785"/>
                  </a:lnTo>
                  <a:lnTo>
                    <a:pt x="970" y="840"/>
                  </a:lnTo>
                  <a:lnTo>
                    <a:pt x="959" y="881"/>
                  </a:lnTo>
                  <a:lnTo>
                    <a:pt x="959" y="919"/>
                  </a:lnTo>
                  <a:lnTo>
                    <a:pt x="984" y="904"/>
                  </a:lnTo>
                  <a:lnTo>
                    <a:pt x="991" y="880"/>
                  </a:lnTo>
                  <a:lnTo>
                    <a:pt x="1006" y="849"/>
                  </a:lnTo>
                  <a:lnTo>
                    <a:pt x="1004" y="904"/>
                  </a:lnTo>
                  <a:lnTo>
                    <a:pt x="987" y="945"/>
                  </a:lnTo>
                  <a:lnTo>
                    <a:pt x="957" y="1006"/>
                  </a:lnTo>
                  <a:lnTo>
                    <a:pt x="970" y="1060"/>
                  </a:lnTo>
                  <a:lnTo>
                    <a:pt x="997" y="1094"/>
                  </a:lnTo>
                  <a:lnTo>
                    <a:pt x="1004" y="1134"/>
                  </a:lnTo>
                  <a:lnTo>
                    <a:pt x="980" y="1147"/>
                  </a:lnTo>
                  <a:lnTo>
                    <a:pt x="978" y="1152"/>
                  </a:lnTo>
                  <a:lnTo>
                    <a:pt x="950" y="1152"/>
                  </a:lnTo>
                  <a:lnTo>
                    <a:pt x="923" y="1168"/>
                  </a:lnTo>
                  <a:lnTo>
                    <a:pt x="871" y="1119"/>
                  </a:lnTo>
                  <a:lnTo>
                    <a:pt x="871" y="1100"/>
                  </a:lnTo>
                  <a:lnTo>
                    <a:pt x="837" y="1088"/>
                  </a:lnTo>
                  <a:lnTo>
                    <a:pt x="809" y="1049"/>
                  </a:lnTo>
                  <a:lnTo>
                    <a:pt x="739" y="1053"/>
                  </a:lnTo>
                  <a:lnTo>
                    <a:pt x="692" y="1060"/>
                  </a:lnTo>
                  <a:lnTo>
                    <a:pt x="553" y="1019"/>
                  </a:lnTo>
                  <a:lnTo>
                    <a:pt x="466" y="1032"/>
                  </a:lnTo>
                  <a:lnTo>
                    <a:pt x="466" y="1047"/>
                  </a:lnTo>
                  <a:lnTo>
                    <a:pt x="447" y="105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3390545" y="2998710"/>
              <a:ext cx="81868" cy="39721"/>
            </a:xfrm>
            <a:custGeom>
              <a:avLst/>
              <a:gdLst/>
              <a:ahLst/>
              <a:cxnLst/>
              <a:rect l="l" t="t" r="r" b="b"/>
              <a:pathLst>
                <a:path w="1721" h="835" extrusionOk="0">
                  <a:moveTo>
                    <a:pt x="595" y="834"/>
                  </a:moveTo>
                  <a:lnTo>
                    <a:pt x="584" y="806"/>
                  </a:lnTo>
                  <a:lnTo>
                    <a:pt x="584" y="774"/>
                  </a:lnTo>
                  <a:lnTo>
                    <a:pt x="563" y="763"/>
                  </a:lnTo>
                  <a:lnTo>
                    <a:pt x="554" y="780"/>
                  </a:lnTo>
                  <a:lnTo>
                    <a:pt x="531" y="782"/>
                  </a:lnTo>
                  <a:lnTo>
                    <a:pt x="518" y="763"/>
                  </a:lnTo>
                  <a:lnTo>
                    <a:pt x="490" y="748"/>
                  </a:lnTo>
                  <a:lnTo>
                    <a:pt x="473" y="765"/>
                  </a:lnTo>
                  <a:lnTo>
                    <a:pt x="486" y="789"/>
                  </a:lnTo>
                  <a:lnTo>
                    <a:pt x="452" y="834"/>
                  </a:lnTo>
                  <a:lnTo>
                    <a:pt x="335" y="834"/>
                  </a:lnTo>
                  <a:lnTo>
                    <a:pt x="307" y="810"/>
                  </a:lnTo>
                  <a:lnTo>
                    <a:pt x="268" y="757"/>
                  </a:lnTo>
                  <a:lnTo>
                    <a:pt x="222" y="755"/>
                  </a:lnTo>
                  <a:lnTo>
                    <a:pt x="204" y="767"/>
                  </a:lnTo>
                  <a:lnTo>
                    <a:pt x="241" y="787"/>
                  </a:lnTo>
                  <a:lnTo>
                    <a:pt x="230" y="810"/>
                  </a:lnTo>
                  <a:lnTo>
                    <a:pt x="147" y="765"/>
                  </a:lnTo>
                  <a:lnTo>
                    <a:pt x="61" y="725"/>
                  </a:lnTo>
                  <a:lnTo>
                    <a:pt x="38" y="727"/>
                  </a:lnTo>
                  <a:lnTo>
                    <a:pt x="0" y="669"/>
                  </a:lnTo>
                  <a:lnTo>
                    <a:pt x="29" y="533"/>
                  </a:lnTo>
                  <a:lnTo>
                    <a:pt x="34" y="531"/>
                  </a:lnTo>
                  <a:lnTo>
                    <a:pt x="34" y="513"/>
                  </a:lnTo>
                  <a:lnTo>
                    <a:pt x="36" y="503"/>
                  </a:lnTo>
                  <a:lnTo>
                    <a:pt x="104" y="452"/>
                  </a:lnTo>
                  <a:lnTo>
                    <a:pt x="136" y="383"/>
                  </a:lnTo>
                  <a:lnTo>
                    <a:pt x="123" y="339"/>
                  </a:lnTo>
                  <a:lnTo>
                    <a:pt x="164" y="296"/>
                  </a:lnTo>
                  <a:lnTo>
                    <a:pt x="230" y="226"/>
                  </a:lnTo>
                  <a:lnTo>
                    <a:pt x="269" y="228"/>
                  </a:lnTo>
                  <a:lnTo>
                    <a:pt x="341" y="187"/>
                  </a:lnTo>
                  <a:lnTo>
                    <a:pt x="358" y="142"/>
                  </a:lnTo>
                  <a:lnTo>
                    <a:pt x="392" y="117"/>
                  </a:lnTo>
                  <a:lnTo>
                    <a:pt x="401" y="97"/>
                  </a:lnTo>
                  <a:lnTo>
                    <a:pt x="431" y="121"/>
                  </a:lnTo>
                  <a:lnTo>
                    <a:pt x="499" y="85"/>
                  </a:lnTo>
                  <a:lnTo>
                    <a:pt x="652" y="81"/>
                  </a:lnTo>
                  <a:lnTo>
                    <a:pt x="761" y="91"/>
                  </a:lnTo>
                  <a:lnTo>
                    <a:pt x="846" y="68"/>
                  </a:lnTo>
                  <a:lnTo>
                    <a:pt x="889" y="83"/>
                  </a:lnTo>
                  <a:lnTo>
                    <a:pt x="915" y="65"/>
                  </a:lnTo>
                  <a:lnTo>
                    <a:pt x="957" y="48"/>
                  </a:lnTo>
                  <a:lnTo>
                    <a:pt x="936" y="33"/>
                  </a:lnTo>
                  <a:lnTo>
                    <a:pt x="947" y="1"/>
                  </a:lnTo>
                  <a:lnTo>
                    <a:pt x="1000" y="27"/>
                  </a:lnTo>
                  <a:lnTo>
                    <a:pt x="1060" y="78"/>
                  </a:lnTo>
                  <a:lnTo>
                    <a:pt x="1169" y="83"/>
                  </a:lnTo>
                  <a:lnTo>
                    <a:pt x="1282" y="95"/>
                  </a:lnTo>
                  <a:lnTo>
                    <a:pt x="1316" y="117"/>
                  </a:lnTo>
                  <a:lnTo>
                    <a:pt x="1327" y="87"/>
                  </a:lnTo>
                  <a:lnTo>
                    <a:pt x="1356" y="98"/>
                  </a:lnTo>
                  <a:lnTo>
                    <a:pt x="1399" y="91"/>
                  </a:lnTo>
                  <a:lnTo>
                    <a:pt x="1442" y="95"/>
                  </a:lnTo>
                  <a:lnTo>
                    <a:pt x="1506" y="129"/>
                  </a:lnTo>
                  <a:lnTo>
                    <a:pt x="1553" y="166"/>
                  </a:lnTo>
                  <a:lnTo>
                    <a:pt x="1544" y="174"/>
                  </a:lnTo>
                  <a:lnTo>
                    <a:pt x="1474" y="153"/>
                  </a:lnTo>
                  <a:lnTo>
                    <a:pt x="1433" y="144"/>
                  </a:lnTo>
                  <a:lnTo>
                    <a:pt x="1412" y="149"/>
                  </a:lnTo>
                  <a:lnTo>
                    <a:pt x="1416" y="174"/>
                  </a:lnTo>
                  <a:lnTo>
                    <a:pt x="1382" y="183"/>
                  </a:lnTo>
                  <a:lnTo>
                    <a:pt x="1371" y="204"/>
                  </a:lnTo>
                  <a:lnTo>
                    <a:pt x="1414" y="204"/>
                  </a:lnTo>
                  <a:lnTo>
                    <a:pt x="1461" y="209"/>
                  </a:lnTo>
                  <a:lnTo>
                    <a:pt x="1487" y="230"/>
                  </a:lnTo>
                  <a:lnTo>
                    <a:pt x="1555" y="236"/>
                  </a:lnTo>
                  <a:lnTo>
                    <a:pt x="1610" y="240"/>
                  </a:lnTo>
                  <a:lnTo>
                    <a:pt x="1587" y="196"/>
                  </a:lnTo>
                  <a:lnTo>
                    <a:pt x="1591" y="187"/>
                  </a:lnTo>
                  <a:lnTo>
                    <a:pt x="1647" y="211"/>
                  </a:lnTo>
                  <a:lnTo>
                    <a:pt x="1706" y="260"/>
                  </a:lnTo>
                  <a:lnTo>
                    <a:pt x="1721" y="285"/>
                  </a:lnTo>
                  <a:lnTo>
                    <a:pt x="1706" y="302"/>
                  </a:lnTo>
                  <a:lnTo>
                    <a:pt x="1676" y="307"/>
                  </a:lnTo>
                  <a:lnTo>
                    <a:pt x="1640" y="311"/>
                  </a:lnTo>
                  <a:lnTo>
                    <a:pt x="1629" y="290"/>
                  </a:lnTo>
                  <a:lnTo>
                    <a:pt x="1600" y="290"/>
                  </a:lnTo>
                  <a:lnTo>
                    <a:pt x="1578" y="302"/>
                  </a:lnTo>
                  <a:lnTo>
                    <a:pt x="1568" y="337"/>
                  </a:lnTo>
                  <a:lnTo>
                    <a:pt x="1534" y="353"/>
                  </a:lnTo>
                  <a:lnTo>
                    <a:pt x="1487" y="385"/>
                  </a:lnTo>
                  <a:lnTo>
                    <a:pt x="1446" y="388"/>
                  </a:lnTo>
                  <a:lnTo>
                    <a:pt x="1435" y="420"/>
                  </a:lnTo>
                  <a:lnTo>
                    <a:pt x="1401" y="411"/>
                  </a:lnTo>
                  <a:lnTo>
                    <a:pt x="1354" y="418"/>
                  </a:lnTo>
                  <a:lnTo>
                    <a:pt x="1346" y="396"/>
                  </a:lnTo>
                  <a:lnTo>
                    <a:pt x="1310" y="369"/>
                  </a:lnTo>
                  <a:lnTo>
                    <a:pt x="1290" y="371"/>
                  </a:lnTo>
                  <a:lnTo>
                    <a:pt x="1278" y="417"/>
                  </a:lnTo>
                  <a:lnTo>
                    <a:pt x="1230" y="418"/>
                  </a:lnTo>
                  <a:lnTo>
                    <a:pt x="1188" y="482"/>
                  </a:lnTo>
                  <a:lnTo>
                    <a:pt x="1186" y="509"/>
                  </a:lnTo>
                  <a:lnTo>
                    <a:pt x="1162" y="522"/>
                  </a:lnTo>
                  <a:lnTo>
                    <a:pt x="1109" y="573"/>
                  </a:lnTo>
                  <a:lnTo>
                    <a:pt x="1054" y="594"/>
                  </a:lnTo>
                  <a:lnTo>
                    <a:pt x="1041" y="622"/>
                  </a:lnTo>
                  <a:lnTo>
                    <a:pt x="1006" y="609"/>
                  </a:lnTo>
                  <a:lnTo>
                    <a:pt x="979" y="616"/>
                  </a:lnTo>
                  <a:lnTo>
                    <a:pt x="949" y="588"/>
                  </a:lnTo>
                  <a:lnTo>
                    <a:pt x="889" y="577"/>
                  </a:lnTo>
                  <a:lnTo>
                    <a:pt x="802" y="624"/>
                  </a:lnTo>
                  <a:lnTo>
                    <a:pt x="723" y="633"/>
                  </a:lnTo>
                  <a:lnTo>
                    <a:pt x="729" y="680"/>
                  </a:lnTo>
                  <a:lnTo>
                    <a:pt x="729" y="718"/>
                  </a:lnTo>
                  <a:lnTo>
                    <a:pt x="721" y="786"/>
                  </a:lnTo>
                  <a:lnTo>
                    <a:pt x="702" y="821"/>
                  </a:lnTo>
                  <a:lnTo>
                    <a:pt x="638" y="827"/>
                  </a:lnTo>
                  <a:lnTo>
                    <a:pt x="595" y="83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3383743" y="3020402"/>
              <a:ext cx="30588" cy="18029"/>
            </a:xfrm>
            <a:custGeom>
              <a:avLst/>
              <a:gdLst/>
              <a:ahLst/>
              <a:cxnLst/>
              <a:rect l="l" t="t" r="r" b="b"/>
              <a:pathLst>
                <a:path w="643" h="379" extrusionOk="0">
                  <a:moveTo>
                    <a:pt x="241" y="0"/>
                  </a:moveTo>
                  <a:lnTo>
                    <a:pt x="284" y="10"/>
                  </a:lnTo>
                  <a:lnTo>
                    <a:pt x="292" y="23"/>
                  </a:lnTo>
                  <a:lnTo>
                    <a:pt x="320" y="34"/>
                  </a:lnTo>
                  <a:lnTo>
                    <a:pt x="345" y="62"/>
                  </a:lnTo>
                  <a:lnTo>
                    <a:pt x="394" y="53"/>
                  </a:lnTo>
                  <a:lnTo>
                    <a:pt x="446" y="64"/>
                  </a:lnTo>
                  <a:lnTo>
                    <a:pt x="478" y="106"/>
                  </a:lnTo>
                  <a:lnTo>
                    <a:pt x="486" y="136"/>
                  </a:lnTo>
                  <a:lnTo>
                    <a:pt x="518" y="156"/>
                  </a:lnTo>
                  <a:lnTo>
                    <a:pt x="529" y="134"/>
                  </a:lnTo>
                  <a:lnTo>
                    <a:pt x="540" y="106"/>
                  </a:lnTo>
                  <a:lnTo>
                    <a:pt x="584" y="100"/>
                  </a:lnTo>
                  <a:lnTo>
                    <a:pt x="608" y="109"/>
                  </a:lnTo>
                  <a:lnTo>
                    <a:pt x="642" y="121"/>
                  </a:lnTo>
                  <a:lnTo>
                    <a:pt x="642" y="164"/>
                  </a:lnTo>
                  <a:lnTo>
                    <a:pt x="633" y="211"/>
                  </a:lnTo>
                  <a:lnTo>
                    <a:pt x="636" y="232"/>
                  </a:lnTo>
                  <a:lnTo>
                    <a:pt x="625" y="269"/>
                  </a:lnTo>
                  <a:lnTo>
                    <a:pt x="631" y="294"/>
                  </a:lnTo>
                  <a:lnTo>
                    <a:pt x="616" y="309"/>
                  </a:lnTo>
                  <a:lnTo>
                    <a:pt x="629" y="333"/>
                  </a:lnTo>
                  <a:lnTo>
                    <a:pt x="595" y="378"/>
                  </a:lnTo>
                  <a:lnTo>
                    <a:pt x="478" y="378"/>
                  </a:lnTo>
                  <a:lnTo>
                    <a:pt x="450" y="354"/>
                  </a:lnTo>
                  <a:lnTo>
                    <a:pt x="411" y="301"/>
                  </a:lnTo>
                  <a:lnTo>
                    <a:pt x="365" y="299"/>
                  </a:lnTo>
                  <a:lnTo>
                    <a:pt x="347" y="311"/>
                  </a:lnTo>
                  <a:lnTo>
                    <a:pt x="384" y="331"/>
                  </a:lnTo>
                  <a:lnTo>
                    <a:pt x="373" y="354"/>
                  </a:lnTo>
                  <a:lnTo>
                    <a:pt x="290" y="309"/>
                  </a:lnTo>
                  <a:lnTo>
                    <a:pt x="204" y="269"/>
                  </a:lnTo>
                  <a:lnTo>
                    <a:pt x="173" y="271"/>
                  </a:lnTo>
                  <a:lnTo>
                    <a:pt x="113" y="258"/>
                  </a:lnTo>
                  <a:lnTo>
                    <a:pt x="74" y="218"/>
                  </a:lnTo>
                  <a:lnTo>
                    <a:pt x="23" y="218"/>
                  </a:lnTo>
                  <a:lnTo>
                    <a:pt x="0" y="211"/>
                  </a:lnTo>
                  <a:lnTo>
                    <a:pt x="19" y="183"/>
                  </a:lnTo>
                  <a:lnTo>
                    <a:pt x="19" y="156"/>
                  </a:lnTo>
                  <a:lnTo>
                    <a:pt x="68" y="104"/>
                  </a:lnTo>
                  <a:lnTo>
                    <a:pt x="132" y="89"/>
                  </a:lnTo>
                  <a:lnTo>
                    <a:pt x="177" y="75"/>
                  </a:lnTo>
                  <a:lnTo>
                    <a:pt x="177" y="4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3397538" y="2969598"/>
              <a:ext cx="14366" cy="31491"/>
            </a:xfrm>
            <a:custGeom>
              <a:avLst/>
              <a:gdLst/>
              <a:ahLst/>
              <a:cxnLst/>
              <a:rect l="l" t="t" r="r" b="b"/>
              <a:pathLst>
                <a:path w="302" h="662" extrusionOk="0">
                  <a:moveTo>
                    <a:pt x="6" y="172"/>
                  </a:moveTo>
                  <a:lnTo>
                    <a:pt x="6" y="172"/>
                  </a:lnTo>
                  <a:lnTo>
                    <a:pt x="10" y="134"/>
                  </a:lnTo>
                  <a:lnTo>
                    <a:pt x="38" y="116"/>
                  </a:lnTo>
                  <a:lnTo>
                    <a:pt x="75" y="117"/>
                  </a:lnTo>
                  <a:lnTo>
                    <a:pt x="77" y="136"/>
                  </a:lnTo>
                  <a:lnTo>
                    <a:pt x="89" y="146"/>
                  </a:lnTo>
                  <a:lnTo>
                    <a:pt x="98" y="133"/>
                  </a:lnTo>
                  <a:lnTo>
                    <a:pt x="117" y="127"/>
                  </a:lnTo>
                  <a:lnTo>
                    <a:pt x="121" y="116"/>
                  </a:lnTo>
                  <a:lnTo>
                    <a:pt x="153" y="70"/>
                  </a:lnTo>
                  <a:lnTo>
                    <a:pt x="164" y="33"/>
                  </a:lnTo>
                  <a:lnTo>
                    <a:pt x="175" y="12"/>
                  </a:lnTo>
                  <a:lnTo>
                    <a:pt x="205" y="1"/>
                  </a:lnTo>
                  <a:lnTo>
                    <a:pt x="224" y="3"/>
                  </a:lnTo>
                  <a:lnTo>
                    <a:pt x="237" y="25"/>
                  </a:lnTo>
                  <a:lnTo>
                    <a:pt x="264" y="1"/>
                  </a:lnTo>
                  <a:lnTo>
                    <a:pt x="296" y="1"/>
                  </a:lnTo>
                  <a:lnTo>
                    <a:pt x="301" y="29"/>
                  </a:lnTo>
                  <a:lnTo>
                    <a:pt x="294" y="57"/>
                  </a:lnTo>
                  <a:lnTo>
                    <a:pt x="286" y="183"/>
                  </a:lnTo>
                  <a:lnTo>
                    <a:pt x="258" y="230"/>
                  </a:lnTo>
                  <a:lnTo>
                    <a:pt x="247" y="306"/>
                  </a:lnTo>
                  <a:lnTo>
                    <a:pt x="275" y="334"/>
                  </a:lnTo>
                  <a:lnTo>
                    <a:pt x="273" y="421"/>
                  </a:lnTo>
                  <a:lnTo>
                    <a:pt x="247" y="490"/>
                  </a:lnTo>
                  <a:lnTo>
                    <a:pt x="175" y="590"/>
                  </a:lnTo>
                  <a:lnTo>
                    <a:pt x="147" y="567"/>
                  </a:lnTo>
                  <a:lnTo>
                    <a:pt x="100" y="616"/>
                  </a:lnTo>
                  <a:lnTo>
                    <a:pt x="79" y="660"/>
                  </a:lnTo>
                  <a:lnTo>
                    <a:pt x="79" y="660"/>
                  </a:lnTo>
                  <a:lnTo>
                    <a:pt x="51" y="661"/>
                  </a:lnTo>
                  <a:lnTo>
                    <a:pt x="36" y="654"/>
                  </a:lnTo>
                  <a:lnTo>
                    <a:pt x="0" y="652"/>
                  </a:lnTo>
                  <a:lnTo>
                    <a:pt x="6" y="17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3358816" y="2977399"/>
              <a:ext cx="50852" cy="53041"/>
            </a:xfrm>
            <a:custGeom>
              <a:avLst/>
              <a:gdLst/>
              <a:ahLst/>
              <a:cxnLst/>
              <a:rect l="l" t="t" r="r" b="b"/>
              <a:pathLst>
                <a:path w="1069" h="1115" extrusionOk="0">
                  <a:moveTo>
                    <a:pt x="424" y="1081"/>
                  </a:moveTo>
                  <a:lnTo>
                    <a:pt x="362" y="1089"/>
                  </a:lnTo>
                  <a:lnTo>
                    <a:pt x="283" y="1087"/>
                  </a:lnTo>
                  <a:lnTo>
                    <a:pt x="148" y="1034"/>
                  </a:lnTo>
                  <a:lnTo>
                    <a:pt x="112" y="993"/>
                  </a:lnTo>
                  <a:lnTo>
                    <a:pt x="72" y="989"/>
                  </a:lnTo>
                  <a:lnTo>
                    <a:pt x="42" y="936"/>
                  </a:lnTo>
                  <a:lnTo>
                    <a:pt x="1" y="885"/>
                  </a:lnTo>
                  <a:lnTo>
                    <a:pt x="8" y="878"/>
                  </a:lnTo>
                  <a:lnTo>
                    <a:pt x="20" y="849"/>
                  </a:lnTo>
                  <a:lnTo>
                    <a:pt x="42" y="831"/>
                  </a:lnTo>
                  <a:lnTo>
                    <a:pt x="44" y="808"/>
                  </a:lnTo>
                  <a:lnTo>
                    <a:pt x="37" y="802"/>
                  </a:lnTo>
                  <a:lnTo>
                    <a:pt x="27" y="782"/>
                  </a:lnTo>
                  <a:lnTo>
                    <a:pt x="31" y="755"/>
                  </a:lnTo>
                  <a:lnTo>
                    <a:pt x="27" y="742"/>
                  </a:lnTo>
                  <a:lnTo>
                    <a:pt x="22" y="701"/>
                  </a:lnTo>
                  <a:lnTo>
                    <a:pt x="176" y="458"/>
                  </a:lnTo>
                  <a:lnTo>
                    <a:pt x="505" y="454"/>
                  </a:lnTo>
                  <a:lnTo>
                    <a:pt x="532" y="426"/>
                  </a:lnTo>
                  <a:lnTo>
                    <a:pt x="532" y="392"/>
                  </a:lnTo>
                  <a:lnTo>
                    <a:pt x="504" y="375"/>
                  </a:lnTo>
                  <a:lnTo>
                    <a:pt x="460" y="373"/>
                  </a:lnTo>
                  <a:lnTo>
                    <a:pt x="441" y="353"/>
                  </a:lnTo>
                  <a:lnTo>
                    <a:pt x="436" y="317"/>
                  </a:lnTo>
                  <a:lnTo>
                    <a:pt x="417" y="281"/>
                  </a:lnTo>
                  <a:lnTo>
                    <a:pt x="389" y="281"/>
                  </a:lnTo>
                  <a:lnTo>
                    <a:pt x="347" y="255"/>
                  </a:lnTo>
                  <a:lnTo>
                    <a:pt x="306" y="204"/>
                  </a:lnTo>
                  <a:lnTo>
                    <a:pt x="293" y="177"/>
                  </a:lnTo>
                  <a:lnTo>
                    <a:pt x="253" y="145"/>
                  </a:lnTo>
                  <a:lnTo>
                    <a:pt x="362" y="136"/>
                  </a:lnTo>
                  <a:lnTo>
                    <a:pt x="372" y="1"/>
                  </a:lnTo>
                  <a:lnTo>
                    <a:pt x="820" y="8"/>
                  </a:lnTo>
                  <a:lnTo>
                    <a:pt x="820" y="8"/>
                  </a:lnTo>
                  <a:lnTo>
                    <a:pt x="814" y="488"/>
                  </a:lnTo>
                  <a:lnTo>
                    <a:pt x="850" y="490"/>
                  </a:lnTo>
                  <a:lnTo>
                    <a:pt x="865" y="497"/>
                  </a:lnTo>
                  <a:lnTo>
                    <a:pt x="893" y="496"/>
                  </a:lnTo>
                  <a:lnTo>
                    <a:pt x="910" y="526"/>
                  </a:lnTo>
                  <a:lnTo>
                    <a:pt x="946" y="526"/>
                  </a:lnTo>
                  <a:lnTo>
                    <a:pt x="987" y="552"/>
                  </a:lnTo>
                  <a:lnTo>
                    <a:pt x="1000" y="522"/>
                  </a:lnTo>
                  <a:lnTo>
                    <a:pt x="1048" y="528"/>
                  </a:lnTo>
                  <a:lnTo>
                    <a:pt x="1068" y="545"/>
                  </a:lnTo>
                  <a:lnTo>
                    <a:pt x="1059" y="565"/>
                  </a:lnTo>
                  <a:lnTo>
                    <a:pt x="1025" y="590"/>
                  </a:lnTo>
                  <a:lnTo>
                    <a:pt x="1008" y="635"/>
                  </a:lnTo>
                  <a:lnTo>
                    <a:pt x="936" y="676"/>
                  </a:lnTo>
                  <a:lnTo>
                    <a:pt x="897" y="674"/>
                  </a:lnTo>
                  <a:lnTo>
                    <a:pt x="831" y="744"/>
                  </a:lnTo>
                  <a:lnTo>
                    <a:pt x="790" y="787"/>
                  </a:lnTo>
                  <a:lnTo>
                    <a:pt x="803" y="831"/>
                  </a:lnTo>
                  <a:lnTo>
                    <a:pt x="771" y="900"/>
                  </a:lnTo>
                  <a:lnTo>
                    <a:pt x="701" y="953"/>
                  </a:lnTo>
                  <a:lnTo>
                    <a:pt x="701" y="979"/>
                  </a:lnTo>
                  <a:lnTo>
                    <a:pt x="656" y="993"/>
                  </a:lnTo>
                  <a:lnTo>
                    <a:pt x="592" y="1008"/>
                  </a:lnTo>
                  <a:lnTo>
                    <a:pt x="543" y="1060"/>
                  </a:lnTo>
                  <a:lnTo>
                    <a:pt x="543" y="1087"/>
                  </a:lnTo>
                  <a:lnTo>
                    <a:pt x="524" y="111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3082249" y="2759437"/>
              <a:ext cx="351209" cy="260113"/>
            </a:xfrm>
            <a:custGeom>
              <a:avLst/>
              <a:gdLst/>
              <a:ahLst/>
              <a:cxnLst/>
              <a:rect l="l" t="t" r="r" b="b"/>
              <a:pathLst>
                <a:path w="7383" h="5468" extrusionOk="0">
                  <a:moveTo>
                    <a:pt x="0" y="12"/>
                  </a:moveTo>
                  <a:lnTo>
                    <a:pt x="618" y="1"/>
                  </a:lnTo>
                  <a:lnTo>
                    <a:pt x="631" y="23"/>
                  </a:lnTo>
                  <a:lnTo>
                    <a:pt x="621" y="44"/>
                  </a:lnTo>
                  <a:lnTo>
                    <a:pt x="1498" y="445"/>
                  </a:lnTo>
                  <a:lnTo>
                    <a:pt x="2236" y="468"/>
                  </a:lnTo>
                  <a:lnTo>
                    <a:pt x="2240" y="373"/>
                  </a:lnTo>
                  <a:lnTo>
                    <a:pt x="2658" y="387"/>
                  </a:lnTo>
                  <a:lnTo>
                    <a:pt x="2707" y="417"/>
                  </a:lnTo>
                  <a:lnTo>
                    <a:pt x="2748" y="475"/>
                  </a:lnTo>
                  <a:lnTo>
                    <a:pt x="2769" y="501"/>
                  </a:lnTo>
                  <a:lnTo>
                    <a:pt x="2775" y="526"/>
                  </a:lnTo>
                  <a:lnTo>
                    <a:pt x="2801" y="526"/>
                  </a:lnTo>
                  <a:lnTo>
                    <a:pt x="2826" y="562"/>
                  </a:lnTo>
                  <a:lnTo>
                    <a:pt x="2816" y="586"/>
                  </a:lnTo>
                  <a:lnTo>
                    <a:pt x="2856" y="601"/>
                  </a:lnTo>
                  <a:lnTo>
                    <a:pt x="2895" y="633"/>
                  </a:lnTo>
                  <a:lnTo>
                    <a:pt x="2893" y="658"/>
                  </a:lnTo>
                  <a:lnTo>
                    <a:pt x="2880" y="676"/>
                  </a:lnTo>
                  <a:lnTo>
                    <a:pt x="2912" y="686"/>
                  </a:lnTo>
                  <a:lnTo>
                    <a:pt x="2946" y="708"/>
                  </a:lnTo>
                  <a:lnTo>
                    <a:pt x="2971" y="746"/>
                  </a:lnTo>
                  <a:lnTo>
                    <a:pt x="2976" y="803"/>
                  </a:lnTo>
                  <a:lnTo>
                    <a:pt x="2993" y="825"/>
                  </a:lnTo>
                  <a:lnTo>
                    <a:pt x="3008" y="827"/>
                  </a:lnTo>
                  <a:lnTo>
                    <a:pt x="3016" y="848"/>
                  </a:lnTo>
                  <a:lnTo>
                    <a:pt x="3046" y="874"/>
                  </a:lnTo>
                  <a:lnTo>
                    <a:pt x="3048" y="914"/>
                  </a:lnTo>
                  <a:lnTo>
                    <a:pt x="3033" y="925"/>
                  </a:lnTo>
                  <a:lnTo>
                    <a:pt x="3004" y="932"/>
                  </a:lnTo>
                  <a:lnTo>
                    <a:pt x="3004" y="951"/>
                  </a:lnTo>
                  <a:lnTo>
                    <a:pt x="3048" y="1004"/>
                  </a:lnTo>
                  <a:lnTo>
                    <a:pt x="3083" y="1047"/>
                  </a:lnTo>
                  <a:lnTo>
                    <a:pt x="3095" y="1083"/>
                  </a:lnTo>
                  <a:lnTo>
                    <a:pt x="3093" y="1096"/>
                  </a:lnTo>
                  <a:lnTo>
                    <a:pt x="3110" y="1096"/>
                  </a:lnTo>
                  <a:lnTo>
                    <a:pt x="3131" y="1119"/>
                  </a:lnTo>
                  <a:lnTo>
                    <a:pt x="3147" y="1117"/>
                  </a:lnTo>
                  <a:lnTo>
                    <a:pt x="3172" y="1126"/>
                  </a:lnTo>
                  <a:lnTo>
                    <a:pt x="3181" y="1145"/>
                  </a:lnTo>
                  <a:lnTo>
                    <a:pt x="3183" y="1162"/>
                  </a:lnTo>
                  <a:lnTo>
                    <a:pt x="3202" y="1179"/>
                  </a:lnTo>
                  <a:lnTo>
                    <a:pt x="3230" y="1179"/>
                  </a:lnTo>
                  <a:lnTo>
                    <a:pt x="3283" y="1207"/>
                  </a:lnTo>
                  <a:lnTo>
                    <a:pt x="3291" y="1224"/>
                  </a:lnTo>
                  <a:lnTo>
                    <a:pt x="3334" y="1237"/>
                  </a:lnTo>
                  <a:lnTo>
                    <a:pt x="3385" y="1266"/>
                  </a:lnTo>
                  <a:lnTo>
                    <a:pt x="3402" y="1283"/>
                  </a:lnTo>
                  <a:lnTo>
                    <a:pt x="3422" y="1286"/>
                  </a:lnTo>
                  <a:lnTo>
                    <a:pt x="3447" y="1277"/>
                  </a:lnTo>
                  <a:lnTo>
                    <a:pt x="3452" y="1260"/>
                  </a:lnTo>
                  <a:lnTo>
                    <a:pt x="3488" y="1230"/>
                  </a:lnTo>
                  <a:lnTo>
                    <a:pt x="3515" y="1224"/>
                  </a:lnTo>
                  <a:lnTo>
                    <a:pt x="3520" y="1202"/>
                  </a:lnTo>
                  <a:lnTo>
                    <a:pt x="3515" y="1189"/>
                  </a:lnTo>
                  <a:lnTo>
                    <a:pt x="3537" y="1160"/>
                  </a:lnTo>
                  <a:lnTo>
                    <a:pt x="3575" y="1091"/>
                  </a:lnTo>
                  <a:lnTo>
                    <a:pt x="3601" y="1064"/>
                  </a:lnTo>
                  <a:lnTo>
                    <a:pt x="3631" y="1053"/>
                  </a:lnTo>
                  <a:lnTo>
                    <a:pt x="3650" y="1059"/>
                  </a:lnTo>
                  <a:lnTo>
                    <a:pt x="3656" y="1066"/>
                  </a:lnTo>
                  <a:lnTo>
                    <a:pt x="3676" y="1062"/>
                  </a:lnTo>
                  <a:lnTo>
                    <a:pt x="3690" y="1030"/>
                  </a:lnTo>
                  <a:lnTo>
                    <a:pt x="3737" y="1030"/>
                  </a:lnTo>
                  <a:lnTo>
                    <a:pt x="3782" y="1038"/>
                  </a:lnTo>
                  <a:lnTo>
                    <a:pt x="3831" y="1034"/>
                  </a:lnTo>
                  <a:lnTo>
                    <a:pt x="3850" y="1044"/>
                  </a:lnTo>
                  <a:lnTo>
                    <a:pt x="3861" y="1059"/>
                  </a:lnTo>
                  <a:lnTo>
                    <a:pt x="3895" y="1053"/>
                  </a:lnTo>
                  <a:lnTo>
                    <a:pt x="3929" y="1070"/>
                  </a:lnTo>
                  <a:lnTo>
                    <a:pt x="3951" y="1108"/>
                  </a:lnTo>
                  <a:lnTo>
                    <a:pt x="4000" y="1151"/>
                  </a:lnTo>
                  <a:lnTo>
                    <a:pt x="4042" y="1211"/>
                  </a:lnTo>
                  <a:lnTo>
                    <a:pt x="4060" y="1266"/>
                  </a:lnTo>
                  <a:lnTo>
                    <a:pt x="4074" y="1288"/>
                  </a:lnTo>
                  <a:lnTo>
                    <a:pt x="4081" y="1328"/>
                  </a:lnTo>
                  <a:lnTo>
                    <a:pt x="4085" y="1388"/>
                  </a:lnTo>
                  <a:lnTo>
                    <a:pt x="4113" y="1401"/>
                  </a:lnTo>
                  <a:lnTo>
                    <a:pt x="4124" y="1437"/>
                  </a:lnTo>
                  <a:lnTo>
                    <a:pt x="4158" y="1531"/>
                  </a:lnTo>
                  <a:lnTo>
                    <a:pt x="4181" y="1546"/>
                  </a:lnTo>
                  <a:lnTo>
                    <a:pt x="4192" y="1578"/>
                  </a:lnTo>
                  <a:lnTo>
                    <a:pt x="4232" y="1599"/>
                  </a:lnTo>
                  <a:lnTo>
                    <a:pt x="4243" y="1650"/>
                  </a:lnTo>
                  <a:lnTo>
                    <a:pt x="4268" y="1693"/>
                  </a:lnTo>
                  <a:lnTo>
                    <a:pt x="4311" y="1738"/>
                  </a:lnTo>
                  <a:lnTo>
                    <a:pt x="4305" y="1783"/>
                  </a:lnTo>
                  <a:lnTo>
                    <a:pt x="4301" y="1830"/>
                  </a:lnTo>
                  <a:lnTo>
                    <a:pt x="4301" y="1845"/>
                  </a:lnTo>
                  <a:lnTo>
                    <a:pt x="4305" y="1861"/>
                  </a:lnTo>
                  <a:lnTo>
                    <a:pt x="4358" y="2011"/>
                  </a:lnTo>
                  <a:lnTo>
                    <a:pt x="4354" y="2079"/>
                  </a:lnTo>
                  <a:lnTo>
                    <a:pt x="4377" y="2103"/>
                  </a:lnTo>
                  <a:lnTo>
                    <a:pt x="4382" y="2111"/>
                  </a:lnTo>
                  <a:lnTo>
                    <a:pt x="4412" y="2122"/>
                  </a:lnTo>
                  <a:lnTo>
                    <a:pt x="4446" y="2118"/>
                  </a:lnTo>
                  <a:lnTo>
                    <a:pt x="4478" y="2135"/>
                  </a:lnTo>
                  <a:lnTo>
                    <a:pt x="4520" y="2177"/>
                  </a:lnTo>
                  <a:lnTo>
                    <a:pt x="4605" y="2207"/>
                  </a:lnTo>
                  <a:lnTo>
                    <a:pt x="4653" y="2229"/>
                  </a:lnTo>
                  <a:lnTo>
                    <a:pt x="4701" y="2241"/>
                  </a:lnTo>
                  <a:lnTo>
                    <a:pt x="4716" y="2273"/>
                  </a:lnTo>
                  <a:lnTo>
                    <a:pt x="4738" y="2284"/>
                  </a:lnTo>
                  <a:lnTo>
                    <a:pt x="4725" y="2322"/>
                  </a:lnTo>
                  <a:lnTo>
                    <a:pt x="4770" y="2292"/>
                  </a:lnTo>
                  <a:lnTo>
                    <a:pt x="4785" y="2216"/>
                  </a:lnTo>
                  <a:lnTo>
                    <a:pt x="4821" y="2188"/>
                  </a:lnTo>
                  <a:lnTo>
                    <a:pt x="4813" y="2214"/>
                  </a:lnTo>
                  <a:lnTo>
                    <a:pt x="4806" y="2280"/>
                  </a:lnTo>
                  <a:lnTo>
                    <a:pt x="4785" y="2303"/>
                  </a:lnTo>
                  <a:lnTo>
                    <a:pt x="4770" y="2361"/>
                  </a:lnTo>
                  <a:lnTo>
                    <a:pt x="4731" y="2416"/>
                  </a:lnTo>
                  <a:lnTo>
                    <a:pt x="4723" y="2461"/>
                  </a:lnTo>
                  <a:lnTo>
                    <a:pt x="4695" y="2465"/>
                  </a:lnTo>
                  <a:lnTo>
                    <a:pt x="4704" y="2438"/>
                  </a:lnTo>
                  <a:lnTo>
                    <a:pt x="4710" y="2391"/>
                  </a:lnTo>
                  <a:lnTo>
                    <a:pt x="4667" y="2388"/>
                  </a:lnTo>
                  <a:lnTo>
                    <a:pt x="4667" y="2461"/>
                  </a:lnTo>
                  <a:lnTo>
                    <a:pt x="4635" y="2501"/>
                  </a:lnTo>
                  <a:lnTo>
                    <a:pt x="4669" y="2525"/>
                  </a:lnTo>
                  <a:lnTo>
                    <a:pt x="4657" y="2550"/>
                  </a:lnTo>
                  <a:lnTo>
                    <a:pt x="4640" y="2623"/>
                  </a:lnTo>
                  <a:lnTo>
                    <a:pt x="4614" y="2649"/>
                  </a:lnTo>
                  <a:lnTo>
                    <a:pt x="4614" y="2710"/>
                  </a:lnTo>
                  <a:lnTo>
                    <a:pt x="4631" y="2732"/>
                  </a:lnTo>
                  <a:lnTo>
                    <a:pt x="4612" y="2768"/>
                  </a:lnTo>
                  <a:lnTo>
                    <a:pt x="4616" y="2804"/>
                  </a:lnTo>
                  <a:lnTo>
                    <a:pt x="4588" y="2934"/>
                  </a:lnTo>
                  <a:lnTo>
                    <a:pt x="4601" y="3013"/>
                  </a:lnTo>
                  <a:lnTo>
                    <a:pt x="4588" y="3135"/>
                  </a:lnTo>
                  <a:lnTo>
                    <a:pt x="4548" y="3190"/>
                  </a:lnTo>
                  <a:lnTo>
                    <a:pt x="4559" y="3231"/>
                  </a:lnTo>
                  <a:lnTo>
                    <a:pt x="4576" y="3329"/>
                  </a:lnTo>
                  <a:lnTo>
                    <a:pt x="4569" y="3383"/>
                  </a:lnTo>
                  <a:lnTo>
                    <a:pt x="4637" y="3491"/>
                  </a:lnTo>
                  <a:lnTo>
                    <a:pt x="4638" y="3566"/>
                  </a:lnTo>
                  <a:lnTo>
                    <a:pt x="4621" y="3581"/>
                  </a:lnTo>
                  <a:lnTo>
                    <a:pt x="4614" y="3491"/>
                  </a:lnTo>
                  <a:lnTo>
                    <a:pt x="4557" y="3415"/>
                  </a:lnTo>
                  <a:lnTo>
                    <a:pt x="4550" y="3472"/>
                  </a:lnTo>
                  <a:lnTo>
                    <a:pt x="4588" y="3508"/>
                  </a:lnTo>
                  <a:lnTo>
                    <a:pt x="4618" y="3613"/>
                  </a:lnTo>
                  <a:lnTo>
                    <a:pt x="4631" y="3649"/>
                  </a:lnTo>
                  <a:lnTo>
                    <a:pt x="4612" y="3685"/>
                  </a:lnTo>
                  <a:lnTo>
                    <a:pt x="4642" y="3728"/>
                  </a:lnTo>
                  <a:lnTo>
                    <a:pt x="4653" y="3779"/>
                  </a:lnTo>
                  <a:lnTo>
                    <a:pt x="4795" y="3931"/>
                  </a:lnTo>
                  <a:lnTo>
                    <a:pt x="4817" y="3988"/>
                  </a:lnTo>
                  <a:lnTo>
                    <a:pt x="4866" y="4057"/>
                  </a:lnTo>
                  <a:lnTo>
                    <a:pt x="4862" y="4097"/>
                  </a:lnTo>
                  <a:lnTo>
                    <a:pt x="4876" y="4140"/>
                  </a:lnTo>
                  <a:lnTo>
                    <a:pt x="4983" y="4266"/>
                  </a:lnTo>
                  <a:lnTo>
                    <a:pt x="5017" y="4302"/>
                  </a:lnTo>
                  <a:lnTo>
                    <a:pt x="5041" y="4296"/>
                  </a:lnTo>
                  <a:lnTo>
                    <a:pt x="5113" y="4298"/>
                  </a:lnTo>
                  <a:lnTo>
                    <a:pt x="5130" y="4319"/>
                  </a:lnTo>
                  <a:lnTo>
                    <a:pt x="5205" y="4349"/>
                  </a:lnTo>
                  <a:lnTo>
                    <a:pt x="5263" y="4430"/>
                  </a:lnTo>
                  <a:lnTo>
                    <a:pt x="5282" y="4496"/>
                  </a:lnTo>
                  <a:lnTo>
                    <a:pt x="5344" y="4468"/>
                  </a:lnTo>
                  <a:lnTo>
                    <a:pt x="5433" y="4449"/>
                  </a:lnTo>
                  <a:lnTo>
                    <a:pt x="5453" y="4475"/>
                  </a:lnTo>
                  <a:lnTo>
                    <a:pt x="5484" y="4475"/>
                  </a:lnTo>
                  <a:lnTo>
                    <a:pt x="5591" y="4413"/>
                  </a:lnTo>
                  <a:lnTo>
                    <a:pt x="5606" y="4392"/>
                  </a:lnTo>
                  <a:lnTo>
                    <a:pt x="5698" y="4385"/>
                  </a:lnTo>
                  <a:lnTo>
                    <a:pt x="5757" y="4383"/>
                  </a:lnTo>
                  <a:lnTo>
                    <a:pt x="5804" y="4343"/>
                  </a:lnTo>
                  <a:lnTo>
                    <a:pt x="5871" y="4342"/>
                  </a:lnTo>
                  <a:lnTo>
                    <a:pt x="5928" y="4359"/>
                  </a:lnTo>
                  <a:lnTo>
                    <a:pt x="5950" y="4328"/>
                  </a:lnTo>
                  <a:lnTo>
                    <a:pt x="6022" y="4349"/>
                  </a:lnTo>
                  <a:lnTo>
                    <a:pt x="5973" y="4375"/>
                  </a:lnTo>
                  <a:lnTo>
                    <a:pt x="5960" y="4406"/>
                  </a:lnTo>
                  <a:lnTo>
                    <a:pt x="6020" y="4432"/>
                  </a:lnTo>
                  <a:lnTo>
                    <a:pt x="6048" y="4462"/>
                  </a:lnTo>
                  <a:lnTo>
                    <a:pt x="6060" y="4434"/>
                  </a:lnTo>
                  <a:lnTo>
                    <a:pt x="6090" y="4432"/>
                  </a:lnTo>
                  <a:lnTo>
                    <a:pt x="6141" y="4374"/>
                  </a:lnTo>
                  <a:lnTo>
                    <a:pt x="6142" y="4298"/>
                  </a:lnTo>
                  <a:lnTo>
                    <a:pt x="6156" y="4253"/>
                  </a:lnTo>
                  <a:lnTo>
                    <a:pt x="6105" y="4287"/>
                  </a:lnTo>
                  <a:lnTo>
                    <a:pt x="6095" y="4278"/>
                  </a:lnTo>
                  <a:lnTo>
                    <a:pt x="6210" y="4217"/>
                  </a:lnTo>
                  <a:lnTo>
                    <a:pt x="6250" y="4208"/>
                  </a:lnTo>
                  <a:lnTo>
                    <a:pt x="6299" y="4148"/>
                  </a:lnTo>
                  <a:lnTo>
                    <a:pt x="6299" y="4059"/>
                  </a:lnTo>
                  <a:lnTo>
                    <a:pt x="6393" y="3958"/>
                  </a:lnTo>
                  <a:lnTo>
                    <a:pt x="6385" y="3939"/>
                  </a:lnTo>
                  <a:lnTo>
                    <a:pt x="6393" y="3779"/>
                  </a:lnTo>
                  <a:lnTo>
                    <a:pt x="6489" y="3671"/>
                  </a:lnTo>
                  <a:lnTo>
                    <a:pt x="6447" y="3668"/>
                  </a:lnTo>
                  <a:lnTo>
                    <a:pt x="6447" y="3630"/>
                  </a:lnTo>
                  <a:lnTo>
                    <a:pt x="6615" y="3590"/>
                  </a:lnTo>
                  <a:lnTo>
                    <a:pt x="6835" y="3594"/>
                  </a:lnTo>
                  <a:lnTo>
                    <a:pt x="6873" y="3542"/>
                  </a:lnTo>
                  <a:lnTo>
                    <a:pt x="6935" y="3534"/>
                  </a:lnTo>
                  <a:lnTo>
                    <a:pt x="6958" y="3557"/>
                  </a:lnTo>
                  <a:lnTo>
                    <a:pt x="7022" y="3526"/>
                  </a:lnTo>
                  <a:lnTo>
                    <a:pt x="7018" y="3500"/>
                  </a:lnTo>
                  <a:lnTo>
                    <a:pt x="7118" y="3496"/>
                  </a:lnTo>
                  <a:lnTo>
                    <a:pt x="7238" y="3526"/>
                  </a:lnTo>
                  <a:lnTo>
                    <a:pt x="7266" y="3515"/>
                  </a:lnTo>
                  <a:lnTo>
                    <a:pt x="7255" y="3485"/>
                  </a:lnTo>
                  <a:lnTo>
                    <a:pt x="7304" y="3481"/>
                  </a:lnTo>
                  <a:lnTo>
                    <a:pt x="7379" y="3577"/>
                  </a:lnTo>
                  <a:lnTo>
                    <a:pt x="7383" y="3634"/>
                  </a:lnTo>
                  <a:lnTo>
                    <a:pt x="7342" y="3698"/>
                  </a:lnTo>
                  <a:lnTo>
                    <a:pt x="7285" y="3796"/>
                  </a:lnTo>
                  <a:lnTo>
                    <a:pt x="7172" y="3897"/>
                  </a:lnTo>
                  <a:lnTo>
                    <a:pt x="7150" y="3935"/>
                  </a:lnTo>
                  <a:lnTo>
                    <a:pt x="7144" y="4003"/>
                  </a:lnTo>
                  <a:lnTo>
                    <a:pt x="7093" y="4035"/>
                  </a:lnTo>
                  <a:lnTo>
                    <a:pt x="7076" y="4054"/>
                  </a:lnTo>
                  <a:lnTo>
                    <a:pt x="7110" y="4082"/>
                  </a:lnTo>
                  <a:lnTo>
                    <a:pt x="7153" y="4082"/>
                  </a:lnTo>
                  <a:lnTo>
                    <a:pt x="7144" y="4118"/>
                  </a:lnTo>
                  <a:lnTo>
                    <a:pt x="7086" y="4180"/>
                  </a:lnTo>
                  <a:lnTo>
                    <a:pt x="7086" y="4200"/>
                  </a:lnTo>
                  <a:lnTo>
                    <a:pt x="7108" y="4212"/>
                  </a:lnTo>
                  <a:lnTo>
                    <a:pt x="7134" y="4185"/>
                  </a:lnTo>
                  <a:lnTo>
                    <a:pt x="7159" y="4182"/>
                  </a:lnTo>
                  <a:lnTo>
                    <a:pt x="7133" y="4225"/>
                  </a:lnTo>
                  <a:lnTo>
                    <a:pt x="7091" y="4385"/>
                  </a:lnTo>
                  <a:lnTo>
                    <a:pt x="7042" y="4470"/>
                  </a:lnTo>
                  <a:lnTo>
                    <a:pt x="7033" y="4481"/>
                  </a:lnTo>
                  <a:lnTo>
                    <a:pt x="7012" y="4432"/>
                  </a:lnTo>
                  <a:lnTo>
                    <a:pt x="6954" y="4396"/>
                  </a:lnTo>
                  <a:lnTo>
                    <a:pt x="6952" y="4383"/>
                  </a:lnTo>
                  <a:lnTo>
                    <a:pt x="6976" y="4359"/>
                  </a:lnTo>
                  <a:lnTo>
                    <a:pt x="6982" y="4306"/>
                  </a:lnTo>
                  <a:lnTo>
                    <a:pt x="6952" y="4315"/>
                  </a:lnTo>
                  <a:lnTo>
                    <a:pt x="6897" y="4381"/>
                  </a:lnTo>
                  <a:lnTo>
                    <a:pt x="6852" y="4419"/>
                  </a:lnTo>
                  <a:lnTo>
                    <a:pt x="6852" y="4421"/>
                  </a:lnTo>
                  <a:lnTo>
                    <a:pt x="6833" y="4419"/>
                  </a:lnTo>
                  <a:lnTo>
                    <a:pt x="6803" y="4430"/>
                  </a:lnTo>
                  <a:lnTo>
                    <a:pt x="6792" y="4451"/>
                  </a:lnTo>
                  <a:lnTo>
                    <a:pt x="6781" y="4488"/>
                  </a:lnTo>
                  <a:lnTo>
                    <a:pt x="6749" y="4534"/>
                  </a:lnTo>
                  <a:lnTo>
                    <a:pt x="6745" y="4545"/>
                  </a:lnTo>
                  <a:lnTo>
                    <a:pt x="6726" y="4551"/>
                  </a:lnTo>
                  <a:lnTo>
                    <a:pt x="6717" y="4564"/>
                  </a:lnTo>
                  <a:lnTo>
                    <a:pt x="6705" y="4554"/>
                  </a:lnTo>
                  <a:lnTo>
                    <a:pt x="6703" y="4535"/>
                  </a:lnTo>
                  <a:lnTo>
                    <a:pt x="6666" y="4534"/>
                  </a:lnTo>
                  <a:lnTo>
                    <a:pt x="6638" y="4552"/>
                  </a:lnTo>
                  <a:lnTo>
                    <a:pt x="6634" y="4590"/>
                  </a:lnTo>
                  <a:lnTo>
                    <a:pt x="6186" y="4583"/>
                  </a:lnTo>
                  <a:lnTo>
                    <a:pt x="6176" y="4718"/>
                  </a:lnTo>
                  <a:lnTo>
                    <a:pt x="6067" y="4727"/>
                  </a:lnTo>
                  <a:lnTo>
                    <a:pt x="6107" y="4759"/>
                  </a:lnTo>
                  <a:lnTo>
                    <a:pt x="6120" y="4786"/>
                  </a:lnTo>
                  <a:lnTo>
                    <a:pt x="6161" y="4837"/>
                  </a:lnTo>
                  <a:lnTo>
                    <a:pt x="6203" y="4863"/>
                  </a:lnTo>
                  <a:lnTo>
                    <a:pt x="6231" y="4863"/>
                  </a:lnTo>
                  <a:lnTo>
                    <a:pt x="6250" y="4899"/>
                  </a:lnTo>
                  <a:lnTo>
                    <a:pt x="6255" y="4935"/>
                  </a:lnTo>
                  <a:lnTo>
                    <a:pt x="6274" y="4955"/>
                  </a:lnTo>
                  <a:lnTo>
                    <a:pt x="6318" y="4957"/>
                  </a:lnTo>
                  <a:lnTo>
                    <a:pt x="6346" y="4974"/>
                  </a:lnTo>
                  <a:lnTo>
                    <a:pt x="6346" y="5008"/>
                  </a:lnTo>
                  <a:lnTo>
                    <a:pt x="6319" y="5036"/>
                  </a:lnTo>
                  <a:lnTo>
                    <a:pt x="5990" y="5040"/>
                  </a:lnTo>
                  <a:lnTo>
                    <a:pt x="5836" y="5283"/>
                  </a:lnTo>
                  <a:lnTo>
                    <a:pt x="5841" y="5324"/>
                  </a:lnTo>
                  <a:lnTo>
                    <a:pt x="5845" y="5337"/>
                  </a:lnTo>
                  <a:lnTo>
                    <a:pt x="5841" y="5364"/>
                  </a:lnTo>
                  <a:lnTo>
                    <a:pt x="5851" y="5384"/>
                  </a:lnTo>
                  <a:lnTo>
                    <a:pt x="5858" y="5390"/>
                  </a:lnTo>
                  <a:lnTo>
                    <a:pt x="5856" y="5413"/>
                  </a:lnTo>
                  <a:lnTo>
                    <a:pt x="5834" y="5431"/>
                  </a:lnTo>
                  <a:lnTo>
                    <a:pt x="5822" y="5460"/>
                  </a:lnTo>
                  <a:lnTo>
                    <a:pt x="5815" y="5467"/>
                  </a:lnTo>
                  <a:lnTo>
                    <a:pt x="5773" y="5418"/>
                  </a:lnTo>
                  <a:lnTo>
                    <a:pt x="5702" y="5362"/>
                  </a:lnTo>
                  <a:lnTo>
                    <a:pt x="5694" y="5332"/>
                  </a:lnTo>
                  <a:lnTo>
                    <a:pt x="5638" y="5315"/>
                  </a:lnTo>
                  <a:lnTo>
                    <a:pt x="5459" y="5166"/>
                  </a:lnTo>
                  <a:lnTo>
                    <a:pt x="5437" y="5136"/>
                  </a:lnTo>
                  <a:lnTo>
                    <a:pt x="5437" y="5115"/>
                  </a:lnTo>
                  <a:lnTo>
                    <a:pt x="5393" y="5059"/>
                  </a:lnTo>
                  <a:lnTo>
                    <a:pt x="5348" y="5019"/>
                  </a:lnTo>
                  <a:lnTo>
                    <a:pt x="5297" y="5010"/>
                  </a:lnTo>
                  <a:lnTo>
                    <a:pt x="5288" y="5000"/>
                  </a:lnTo>
                  <a:lnTo>
                    <a:pt x="5271" y="5002"/>
                  </a:lnTo>
                  <a:lnTo>
                    <a:pt x="5275" y="5017"/>
                  </a:lnTo>
                  <a:lnTo>
                    <a:pt x="5357" y="5055"/>
                  </a:lnTo>
                  <a:lnTo>
                    <a:pt x="5416" y="5115"/>
                  </a:lnTo>
                  <a:lnTo>
                    <a:pt x="5416" y="5128"/>
                  </a:lnTo>
                  <a:lnTo>
                    <a:pt x="5382" y="5098"/>
                  </a:lnTo>
                  <a:lnTo>
                    <a:pt x="5303" y="5047"/>
                  </a:lnTo>
                  <a:lnTo>
                    <a:pt x="5258" y="5031"/>
                  </a:lnTo>
                  <a:lnTo>
                    <a:pt x="5220" y="5032"/>
                  </a:lnTo>
                  <a:lnTo>
                    <a:pt x="5201" y="5023"/>
                  </a:lnTo>
                  <a:lnTo>
                    <a:pt x="5213" y="5012"/>
                  </a:lnTo>
                  <a:lnTo>
                    <a:pt x="5239" y="5010"/>
                  </a:lnTo>
                  <a:lnTo>
                    <a:pt x="5239" y="4989"/>
                  </a:lnTo>
                  <a:lnTo>
                    <a:pt x="5205" y="4989"/>
                  </a:lnTo>
                  <a:lnTo>
                    <a:pt x="5173" y="5004"/>
                  </a:lnTo>
                  <a:lnTo>
                    <a:pt x="5173" y="4976"/>
                  </a:lnTo>
                  <a:lnTo>
                    <a:pt x="5154" y="4967"/>
                  </a:lnTo>
                  <a:lnTo>
                    <a:pt x="5098" y="5000"/>
                  </a:lnTo>
                  <a:lnTo>
                    <a:pt x="5096" y="5025"/>
                  </a:lnTo>
                  <a:lnTo>
                    <a:pt x="5139" y="5025"/>
                  </a:lnTo>
                  <a:lnTo>
                    <a:pt x="5188" y="5032"/>
                  </a:lnTo>
                  <a:lnTo>
                    <a:pt x="5188" y="5047"/>
                  </a:lnTo>
                  <a:lnTo>
                    <a:pt x="5162" y="5044"/>
                  </a:lnTo>
                  <a:lnTo>
                    <a:pt x="5098" y="5049"/>
                  </a:lnTo>
                  <a:lnTo>
                    <a:pt x="5045" y="5059"/>
                  </a:lnTo>
                  <a:lnTo>
                    <a:pt x="4975" y="5106"/>
                  </a:lnTo>
                  <a:lnTo>
                    <a:pt x="4919" y="5110"/>
                  </a:lnTo>
                  <a:lnTo>
                    <a:pt x="4787" y="5164"/>
                  </a:lnTo>
                  <a:lnTo>
                    <a:pt x="4734" y="5168"/>
                  </a:lnTo>
                  <a:lnTo>
                    <a:pt x="4606" y="5123"/>
                  </a:lnTo>
                  <a:lnTo>
                    <a:pt x="4539" y="5085"/>
                  </a:lnTo>
                  <a:lnTo>
                    <a:pt x="4448" y="5085"/>
                  </a:lnTo>
                  <a:lnTo>
                    <a:pt x="4354" y="5047"/>
                  </a:lnTo>
                  <a:lnTo>
                    <a:pt x="4305" y="5017"/>
                  </a:lnTo>
                  <a:lnTo>
                    <a:pt x="4284" y="5023"/>
                  </a:lnTo>
                  <a:lnTo>
                    <a:pt x="4243" y="5019"/>
                  </a:lnTo>
                  <a:lnTo>
                    <a:pt x="4177" y="4989"/>
                  </a:lnTo>
                  <a:lnTo>
                    <a:pt x="4141" y="4933"/>
                  </a:lnTo>
                  <a:lnTo>
                    <a:pt x="4126" y="4921"/>
                  </a:lnTo>
                  <a:lnTo>
                    <a:pt x="4091" y="4936"/>
                  </a:lnTo>
                  <a:lnTo>
                    <a:pt x="4023" y="4904"/>
                  </a:lnTo>
                  <a:lnTo>
                    <a:pt x="3951" y="4899"/>
                  </a:lnTo>
                  <a:lnTo>
                    <a:pt x="3919" y="4846"/>
                  </a:lnTo>
                  <a:lnTo>
                    <a:pt x="3857" y="4816"/>
                  </a:lnTo>
                  <a:lnTo>
                    <a:pt x="3729" y="4797"/>
                  </a:lnTo>
                  <a:lnTo>
                    <a:pt x="3618" y="4752"/>
                  </a:lnTo>
                  <a:lnTo>
                    <a:pt x="3545" y="4675"/>
                  </a:lnTo>
                  <a:lnTo>
                    <a:pt x="3511" y="4671"/>
                  </a:lnTo>
                  <a:lnTo>
                    <a:pt x="3385" y="4547"/>
                  </a:lnTo>
                  <a:lnTo>
                    <a:pt x="3360" y="4519"/>
                  </a:lnTo>
                  <a:lnTo>
                    <a:pt x="3332" y="4520"/>
                  </a:lnTo>
                  <a:lnTo>
                    <a:pt x="3319" y="4539"/>
                  </a:lnTo>
                  <a:lnTo>
                    <a:pt x="3279" y="4537"/>
                  </a:lnTo>
                  <a:lnTo>
                    <a:pt x="3179" y="4498"/>
                  </a:lnTo>
                  <a:lnTo>
                    <a:pt x="3147" y="4496"/>
                  </a:lnTo>
                  <a:lnTo>
                    <a:pt x="3097" y="4473"/>
                  </a:lnTo>
                  <a:lnTo>
                    <a:pt x="3076" y="4481"/>
                  </a:lnTo>
                  <a:lnTo>
                    <a:pt x="3023" y="4462"/>
                  </a:lnTo>
                  <a:lnTo>
                    <a:pt x="2986" y="4404"/>
                  </a:lnTo>
                  <a:lnTo>
                    <a:pt x="2942" y="4334"/>
                  </a:lnTo>
                  <a:lnTo>
                    <a:pt x="2876" y="4272"/>
                  </a:lnTo>
                  <a:lnTo>
                    <a:pt x="2812" y="4249"/>
                  </a:lnTo>
                  <a:lnTo>
                    <a:pt x="2812" y="4229"/>
                  </a:lnTo>
                  <a:lnTo>
                    <a:pt x="2837" y="4197"/>
                  </a:lnTo>
                  <a:lnTo>
                    <a:pt x="2807" y="4191"/>
                  </a:lnTo>
                  <a:lnTo>
                    <a:pt x="2750" y="4202"/>
                  </a:lnTo>
                  <a:lnTo>
                    <a:pt x="2669" y="4182"/>
                  </a:lnTo>
                  <a:lnTo>
                    <a:pt x="2654" y="4151"/>
                  </a:lnTo>
                  <a:lnTo>
                    <a:pt x="2615" y="4151"/>
                  </a:lnTo>
                  <a:lnTo>
                    <a:pt x="2590" y="4131"/>
                  </a:lnTo>
                  <a:lnTo>
                    <a:pt x="2571" y="4069"/>
                  </a:lnTo>
                  <a:lnTo>
                    <a:pt x="2524" y="4005"/>
                  </a:lnTo>
                  <a:lnTo>
                    <a:pt x="2524" y="3967"/>
                  </a:lnTo>
                  <a:lnTo>
                    <a:pt x="2491" y="3935"/>
                  </a:lnTo>
                  <a:lnTo>
                    <a:pt x="2455" y="3843"/>
                  </a:lnTo>
                  <a:lnTo>
                    <a:pt x="2455" y="3818"/>
                  </a:lnTo>
                  <a:lnTo>
                    <a:pt x="2487" y="3801"/>
                  </a:lnTo>
                  <a:lnTo>
                    <a:pt x="2545" y="3803"/>
                  </a:lnTo>
                  <a:lnTo>
                    <a:pt x="2568" y="3777"/>
                  </a:lnTo>
                  <a:lnTo>
                    <a:pt x="2538" y="3749"/>
                  </a:lnTo>
                  <a:lnTo>
                    <a:pt x="2513" y="3745"/>
                  </a:lnTo>
                  <a:lnTo>
                    <a:pt x="2519" y="3715"/>
                  </a:lnTo>
                  <a:lnTo>
                    <a:pt x="2579" y="3664"/>
                  </a:lnTo>
                  <a:lnTo>
                    <a:pt x="2607" y="3617"/>
                  </a:lnTo>
                  <a:lnTo>
                    <a:pt x="2603" y="3558"/>
                  </a:lnTo>
                  <a:lnTo>
                    <a:pt x="2547" y="3417"/>
                  </a:lnTo>
                  <a:lnTo>
                    <a:pt x="2519" y="3344"/>
                  </a:lnTo>
                  <a:lnTo>
                    <a:pt x="2502" y="3308"/>
                  </a:lnTo>
                  <a:lnTo>
                    <a:pt x="2519" y="3259"/>
                  </a:lnTo>
                  <a:lnTo>
                    <a:pt x="2511" y="3210"/>
                  </a:lnTo>
                  <a:lnTo>
                    <a:pt x="2415" y="3090"/>
                  </a:lnTo>
                  <a:lnTo>
                    <a:pt x="2413" y="3039"/>
                  </a:lnTo>
                  <a:lnTo>
                    <a:pt x="2331" y="2952"/>
                  </a:lnTo>
                  <a:lnTo>
                    <a:pt x="2272" y="2847"/>
                  </a:lnTo>
                  <a:lnTo>
                    <a:pt x="2195" y="2745"/>
                  </a:lnTo>
                  <a:lnTo>
                    <a:pt x="2125" y="2685"/>
                  </a:lnTo>
                  <a:lnTo>
                    <a:pt x="2101" y="2668"/>
                  </a:lnTo>
                  <a:lnTo>
                    <a:pt x="2097" y="2638"/>
                  </a:lnTo>
                  <a:lnTo>
                    <a:pt x="2022" y="2606"/>
                  </a:lnTo>
                  <a:lnTo>
                    <a:pt x="1979" y="2582"/>
                  </a:lnTo>
                  <a:lnTo>
                    <a:pt x="1975" y="2563"/>
                  </a:lnTo>
                  <a:lnTo>
                    <a:pt x="2007" y="2550"/>
                  </a:lnTo>
                  <a:lnTo>
                    <a:pt x="2027" y="2504"/>
                  </a:lnTo>
                  <a:lnTo>
                    <a:pt x="2007" y="2474"/>
                  </a:lnTo>
                  <a:lnTo>
                    <a:pt x="1988" y="2425"/>
                  </a:lnTo>
                  <a:lnTo>
                    <a:pt x="1975" y="2395"/>
                  </a:lnTo>
                  <a:lnTo>
                    <a:pt x="1943" y="2395"/>
                  </a:lnTo>
                  <a:lnTo>
                    <a:pt x="1884" y="2380"/>
                  </a:lnTo>
                  <a:lnTo>
                    <a:pt x="1783" y="2301"/>
                  </a:lnTo>
                  <a:lnTo>
                    <a:pt x="1753" y="2275"/>
                  </a:lnTo>
                  <a:lnTo>
                    <a:pt x="1706" y="2271"/>
                  </a:lnTo>
                  <a:lnTo>
                    <a:pt x="1662" y="2241"/>
                  </a:lnTo>
                  <a:lnTo>
                    <a:pt x="1655" y="2190"/>
                  </a:lnTo>
                  <a:lnTo>
                    <a:pt x="1681" y="2117"/>
                  </a:lnTo>
                  <a:lnTo>
                    <a:pt x="1726" y="2068"/>
                  </a:lnTo>
                  <a:lnTo>
                    <a:pt x="1760" y="2056"/>
                  </a:lnTo>
                  <a:lnTo>
                    <a:pt x="1786" y="2085"/>
                  </a:lnTo>
                  <a:lnTo>
                    <a:pt x="1805" y="2062"/>
                  </a:lnTo>
                  <a:lnTo>
                    <a:pt x="1798" y="2028"/>
                  </a:lnTo>
                  <a:lnTo>
                    <a:pt x="1786" y="2011"/>
                  </a:lnTo>
                  <a:lnTo>
                    <a:pt x="1770" y="2028"/>
                  </a:lnTo>
                  <a:lnTo>
                    <a:pt x="1734" y="2009"/>
                  </a:lnTo>
                  <a:lnTo>
                    <a:pt x="1726" y="1970"/>
                  </a:lnTo>
                  <a:lnTo>
                    <a:pt x="1681" y="1915"/>
                  </a:lnTo>
                  <a:lnTo>
                    <a:pt x="1642" y="1921"/>
                  </a:lnTo>
                  <a:lnTo>
                    <a:pt x="1596" y="1909"/>
                  </a:lnTo>
                  <a:lnTo>
                    <a:pt x="1574" y="1866"/>
                  </a:lnTo>
                  <a:lnTo>
                    <a:pt x="1585" y="1819"/>
                  </a:lnTo>
                  <a:lnTo>
                    <a:pt x="1553" y="1808"/>
                  </a:lnTo>
                  <a:lnTo>
                    <a:pt x="1521" y="1812"/>
                  </a:lnTo>
                  <a:lnTo>
                    <a:pt x="1433" y="1733"/>
                  </a:lnTo>
                  <a:lnTo>
                    <a:pt x="1423" y="1661"/>
                  </a:lnTo>
                  <a:lnTo>
                    <a:pt x="1444" y="1631"/>
                  </a:lnTo>
                  <a:lnTo>
                    <a:pt x="1446" y="1571"/>
                  </a:lnTo>
                  <a:lnTo>
                    <a:pt x="1418" y="1548"/>
                  </a:lnTo>
                  <a:lnTo>
                    <a:pt x="1382" y="1563"/>
                  </a:lnTo>
                  <a:lnTo>
                    <a:pt x="1363" y="1548"/>
                  </a:lnTo>
                  <a:lnTo>
                    <a:pt x="1331" y="1546"/>
                  </a:lnTo>
                  <a:lnTo>
                    <a:pt x="1320" y="1522"/>
                  </a:lnTo>
                  <a:lnTo>
                    <a:pt x="1286" y="1493"/>
                  </a:lnTo>
                  <a:lnTo>
                    <a:pt x="1271" y="1450"/>
                  </a:lnTo>
                  <a:lnTo>
                    <a:pt x="1242" y="1390"/>
                  </a:lnTo>
                  <a:lnTo>
                    <a:pt x="1209" y="1381"/>
                  </a:lnTo>
                  <a:lnTo>
                    <a:pt x="1190" y="1358"/>
                  </a:lnTo>
                  <a:lnTo>
                    <a:pt x="1184" y="1300"/>
                  </a:lnTo>
                  <a:lnTo>
                    <a:pt x="1169" y="1258"/>
                  </a:lnTo>
                  <a:lnTo>
                    <a:pt x="1133" y="1241"/>
                  </a:lnTo>
                  <a:lnTo>
                    <a:pt x="1105" y="1158"/>
                  </a:lnTo>
                  <a:lnTo>
                    <a:pt x="1086" y="1130"/>
                  </a:lnTo>
                  <a:lnTo>
                    <a:pt x="1067" y="1130"/>
                  </a:lnTo>
                  <a:lnTo>
                    <a:pt x="1050" y="1094"/>
                  </a:lnTo>
                  <a:lnTo>
                    <a:pt x="1066" y="1070"/>
                  </a:lnTo>
                  <a:lnTo>
                    <a:pt x="1069" y="1044"/>
                  </a:lnTo>
                  <a:lnTo>
                    <a:pt x="1005" y="955"/>
                  </a:lnTo>
                  <a:lnTo>
                    <a:pt x="986" y="910"/>
                  </a:lnTo>
                  <a:lnTo>
                    <a:pt x="998" y="878"/>
                  </a:lnTo>
                  <a:lnTo>
                    <a:pt x="990" y="816"/>
                  </a:lnTo>
                  <a:lnTo>
                    <a:pt x="968" y="774"/>
                  </a:lnTo>
                  <a:lnTo>
                    <a:pt x="954" y="686"/>
                  </a:lnTo>
                  <a:lnTo>
                    <a:pt x="928" y="624"/>
                  </a:lnTo>
                  <a:lnTo>
                    <a:pt x="924" y="580"/>
                  </a:lnTo>
                  <a:lnTo>
                    <a:pt x="960" y="539"/>
                  </a:lnTo>
                  <a:lnTo>
                    <a:pt x="960" y="513"/>
                  </a:lnTo>
                  <a:lnTo>
                    <a:pt x="907" y="483"/>
                  </a:lnTo>
                  <a:lnTo>
                    <a:pt x="857" y="481"/>
                  </a:lnTo>
                  <a:lnTo>
                    <a:pt x="842" y="451"/>
                  </a:lnTo>
                  <a:lnTo>
                    <a:pt x="798" y="411"/>
                  </a:lnTo>
                  <a:lnTo>
                    <a:pt x="776" y="430"/>
                  </a:lnTo>
                  <a:lnTo>
                    <a:pt x="732" y="437"/>
                  </a:lnTo>
                  <a:lnTo>
                    <a:pt x="702" y="411"/>
                  </a:lnTo>
                  <a:lnTo>
                    <a:pt x="655" y="338"/>
                  </a:lnTo>
                  <a:lnTo>
                    <a:pt x="587" y="308"/>
                  </a:lnTo>
                  <a:lnTo>
                    <a:pt x="553" y="247"/>
                  </a:lnTo>
                  <a:lnTo>
                    <a:pt x="572" y="308"/>
                  </a:lnTo>
                  <a:lnTo>
                    <a:pt x="582" y="355"/>
                  </a:lnTo>
                  <a:lnTo>
                    <a:pt x="557" y="445"/>
                  </a:lnTo>
                  <a:lnTo>
                    <a:pt x="535" y="501"/>
                  </a:lnTo>
                  <a:lnTo>
                    <a:pt x="548" y="612"/>
                  </a:lnTo>
                  <a:lnTo>
                    <a:pt x="555" y="791"/>
                  </a:lnTo>
                  <a:lnTo>
                    <a:pt x="533" y="835"/>
                  </a:lnTo>
                  <a:lnTo>
                    <a:pt x="561" y="865"/>
                  </a:lnTo>
                  <a:lnTo>
                    <a:pt x="597" y="938"/>
                  </a:lnTo>
                  <a:lnTo>
                    <a:pt x="595" y="989"/>
                  </a:lnTo>
                  <a:lnTo>
                    <a:pt x="623" y="991"/>
                  </a:lnTo>
                  <a:lnTo>
                    <a:pt x="646" y="1028"/>
                  </a:lnTo>
                  <a:lnTo>
                    <a:pt x="717" y="1076"/>
                  </a:lnTo>
                  <a:lnTo>
                    <a:pt x="732" y="1145"/>
                  </a:lnTo>
                  <a:lnTo>
                    <a:pt x="723" y="1179"/>
                  </a:lnTo>
                  <a:lnTo>
                    <a:pt x="736" y="1224"/>
                  </a:lnTo>
                  <a:lnTo>
                    <a:pt x="779" y="1245"/>
                  </a:lnTo>
                  <a:lnTo>
                    <a:pt x="811" y="1281"/>
                  </a:lnTo>
                  <a:lnTo>
                    <a:pt x="817" y="1335"/>
                  </a:lnTo>
                  <a:lnTo>
                    <a:pt x="838" y="1358"/>
                  </a:lnTo>
                  <a:lnTo>
                    <a:pt x="872" y="1365"/>
                  </a:lnTo>
                  <a:lnTo>
                    <a:pt x="915" y="1433"/>
                  </a:lnTo>
                  <a:lnTo>
                    <a:pt x="909" y="1486"/>
                  </a:lnTo>
                  <a:lnTo>
                    <a:pt x="911" y="1548"/>
                  </a:lnTo>
                  <a:lnTo>
                    <a:pt x="958" y="1593"/>
                  </a:lnTo>
                  <a:lnTo>
                    <a:pt x="979" y="1601"/>
                  </a:lnTo>
                  <a:lnTo>
                    <a:pt x="1022" y="1669"/>
                  </a:lnTo>
                  <a:lnTo>
                    <a:pt x="1037" y="1772"/>
                  </a:lnTo>
                  <a:lnTo>
                    <a:pt x="1060" y="1774"/>
                  </a:lnTo>
                  <a:lnTo>
                    <a:pt x="1073" y="1800"/>
                  </a:lnTo>
                  <a:lnTo>
                    <a:pt x="1058" y="1838"/>
                  </a:lnTo>
                  <a:lnTo>
                    <a:pt x="1062" y="1872"/>
                  </a:lnTo>
                  <a:lnTo>
                    <a:pt x="1107" y="1941"/>
                  </a:lnTo>
                  <a:lnTo>
                    <a:pt x="1126" y="1926"/>
                  </a:lnTo>
                  <a:lnTo>
                    <a:pt x="1124" y="1896"/>
                  </a:lnTo>
                  <a:lnTo>
                    <a:pt x="1126" y="1876"/>
                  </a:lnTo>
                  <a:lnTo>
                    <a:pt x="1145" y="1879"/>
                  </a:lnTo>
                  <a:lnTo>
                    <a:pt x="1160" y="1915"/>
                  </a:lnTo>
                  <a:lnTo>
                    <a:pt x="1192" y="1966"/>
                  </a:lnTo>
                  <a:lnTo>
                    <a:pt x="1207" y="2062"/>
                  </a:lnTo>
                  <a:lnTo>
                    <a:pt x="1195" y="2100"/>
                  </a:lnTo>
                  <a:lnTo>
                    <a:pt x="1201" y="2165"/>
                  </a:lnTo>
                  <a:lnTo>
                    <a:pt x="1214" y="2190"/>
                  </a:lnTo>
                  <a:lnTo>
                    <a:pt x="1214" y="2239"/>
                  </a:lnTo>
                  <a:lnTo>
                    <a:pt x="1244" y="2273"/>
                  </a:lnTo>
                  <a:lnTo>
                    <a:pt x="1242" y="2309"/>
                  </a:lnTo>
                  <a:lnTo>
                    <a:pt x="1269" y="2339"/>
                  </a:lnTo>
                  <a:lnTo>
                    <a:pt x="1269" y="2371"/>
                  </a:lnTo>
                  <a:lnTo>
                    <a:pt x="1258" y="2406"/>
                  </a:lnTo>
                  <a:lnTo>
                    <a:pt x="1297" y="2459"/>
                  </a:lnTo>
                  <a:lnTo>
                    <a:pt x="1299" y="2514"/>
                  </a:lnTo>
                  <a:lnTo>
                    <a:pt x="1273" y="2566"/>
                  </a:lnTo>
                  <a:lnTo>
                    <a:pt x="1278" y="2598"/>
                  </a:lnTo>
                  <a:lnTo>
                    <a:pt x="1323" y="2651"/>
                  </a:lnTo>
                  <a:lnTo>
                    <a:pt x="1363" y="2683"/>
                  </a:lnTo>
                  <a:lnTo>
                    <a:pt x="1369" y="2713"/>
                  </a:lnTo>
                  <a:lnTo>
                    <a:pt x="1391" y="2704"/>
                  </a:lnTo>
                  <a:lnTo>
                    <a:pt x="1389" y="2668"/>
                  </a:lnTo>
                  <a:lnTo>
                    <a:pt x="1404" y="2657"/>
                  </a:lnTo>
                  <a:lnTo>
                    <a:pt x="1429" y="2670"/>
                  </a:lnTo>
                  <a:lnTo>
                    <a:pt x="1455" y="2704"/>
                  </a:lnTo>
                  <a:lnTo>
                    <a:pt x="1472" y="2738"/>
                  </a:lnTo>
                  <a:lnTo>
                    <a:pt x="1510" y="2760"/>
                  </a:lnTo>
                  <a:lnTo>
                    <a:pt x="1525" y="2807"/>
                  </a:lnTo>
                  <a:lnTo>
                    <a:pt x="1549" y="2832"/>
                  </a:lnTo>
                  <a:lnTo>
                    <a:pt x="1564" y="2879"/>
                  </a:lnTo>
                  <a:lnTo>
                    <a:pt x="1596" y="2900"/>
                  </a:lnTo>
                  <a:lnTo>
                    <a:pt x="1593" y="2964"/>
                  </a:lnTo>
                  <a:lnTo>
                    <a:pt x="1546" y="3035"/>
                  </a:lnTo>
                  <a:lnTo>
                    <a:pt x="1468" y="3071"/>
                  </a:lnTo>
                  <a:lnTo>
                    <a:pt x="1436" y="3062"/>
                  </a:lnTo>
                  <a:lnTo>
                    <a:pt x="1414" y="3007"/>
                  </a:lnTo>
                  <a:lnTo>
                    <a:pt x="1410" y="2967"/>
                  </a:lnTo>
                  <a:lnTo>
                    <a:pt x="1380" y="2945"/>
                  </a:lnTo>
                  <a:lnTo>
                    <a:pt x="1374" y="2875"/>
                  </a:lnTo>
                  <a:lnTo>
                    <a:pt x="1352" y="2841"/>
                  </a:lnTo>
                  <a:lnTo>
                    <a:pt x="1297" y="2836"/>
                  </a:lnTo>
                  <a:lnTo>
                    <a:pt x="1258" y="2789"/>
                  </a:lnTo>
                  <a:lnTo>
                    <a:pt x="1239" y="2755"/>
                  </a:lnTo>
                  <a:lnTo>
                    <a:pt x="1201" y="2738"/>
                  </a:lnTo>
                  <a:lnTo>
                    <a:pt x="1090" y="2619"/>
                  </a:lnTo>
                  <a:lnTo>
                    <a:pt x="1067" y="2568"/>
                  </a:lnTo>
                  <a:lnTo>
                    <a:pt x="1017" y="2557"/>
                  </a:lnTo>
                  <a:lnTo>
                    <a:pt x="1003" y="2521"/>
                  </a:lnTo>
                  <a:lnTo>
                    <a:pt x="981" y="2527"/>
                  </a:lnTo>
                  <a:lnTo>
                    <a:pt x="930" y="2487"/>
                  </a:lnTo>
                  <a:lnTo>
                    <a:pt x="922" y="2446"/>
                  </a:lnTo>
                  <a:lnTo>
                    <a:pt x="966" y="2373"/>
                  </a:lnTo>
                  <a:lnTo>
                    <a:pt x="983" y="2290"/>
                  </a:lnTo>
                  <a:lnTo>
                    <a:pt x="975" y="2184"/>
                  </a:lnTo>
                  <a:lnTo>
                    <a:pt x="943" y="2085"/>
                  </a:lnTo>
                  <a:lnTo>
                    <a:pt x="919" y="2047"/>
                  </a:lnTo>
                  <a:lnTo>
                    <a:pt x="892" y="2054"/>
                  </a:lnTo>
                  <a:lnTo>
                    <a:pt x="855" y="2037"/>
                  </a:lnTo>
                  <a:lnTo>
                    <a:pt x="766" y="1951"/>
                  </a:lnTo>
                  <a:lnTo>
                    <a:pt x="753" y="1870"/>
                  </a:lnTo>
                  <a:lnTo>
                    <a:pt x="770" y="1827"/>
                  </a:lnTo>
                  <a:lnTo>
                    <a:pt x="749" y="1821"/>
                  </a:lnTo>
                  <a:lnTo>
                    <a:pt x="704" y="1874"/>
                  </a:lnTo>
                  <a:lnTo>
                    <a:pt x="670" y="1876"/>
                  </a:lnTo>
                  <a:lnTo>
                    <a:pt x="636" y="1891"/>
                  </a:lnTo>
                  <a:lnTo>
                    <a:pt x="619" y="1853"/>
                  </a:lnTo>
                  <a:lnTo>
                    <a:pt x="625" y="1834"/>
                  </a:lnTo>
                  <a:lnTo>
                    <a:pt x="593" y="1821"/>
                  </a:lnTo>
                  <a:lnTo>
                    <a:pt x="559" y="1823"/>
                  </a:lnTo>
                  <a:lnTo>
                    <a:pt x="559" y="1797"/>
                  </a:lnTo>
                  <a:lnTo>
                    <a:pt x="499" y="1770"/>
                  </a:lnTo>
                  <a:lnTo>
                    <a:pt x="456" y="1755"/>
                  </a:lnTo>
                  <a:lnTo>
                    <a:pt x="429" y="1708"/>
                  </a:lnTo>
                  <a:lnTo>
                    <a:pt x="425" y="1657"/>
                  </a:lnTo>
                  <a:lnTo>
                    <a:pt x="378" y="1637"/>
                  </a:lnTo>
                  <a:lnTo>
                    <a:pt x="328" y="1569"/>
                  </a:lnTo>
                  <a:lnTo>
                    <a:pt x="339" y="1554"/>
                  </a:lnTo>
                  <a:lnTo>
                    <a:pt x="407" y="1548"/>
                  </a:lnTo>
                  <a:lnTo>
                    <a:pt x="446" y="1563"/>
                  </a:lnTo>
                  <a:lnTo>
                    <a:pt x="508" y="1574"/>
                  </a:lnTo>
                  <a:lnTo>
                    <a:pt x="544" y="1597"/>
                  </a:lnTo>
                  <a:lnTo>
                    <a:pt x="563" y="1571"/>
                  </a:lnTo>
                  <a:lnTo>
                    <a:pt x="570" y="1539"/>
                  </a:lnTo>
                  <a:lnTo>
                    <a:pt x="527" y="1531"/>
                  </a:lnTo>
                  <a:lnTo>
                    <a:pt x="521" y="1518"/>
                  </a:lnTo>
                  <a:lnTo>
                    <a:pt x="548" y="1490"/>
                  </a:lnTo>
                  <a:lnTo>
                    <a:pt x="578" y="1503"/>
                  </a:lnTo>
                  <a:lnTo>
                    <a:pt x="591" y="1461"/>
                  </a:lnTo>
                  <a:lnTo>
                    <a:pt x="572" y="1433"/>
                  </a:lnTo>
                  <a:lnTo>
                    <a:pt x="574" y="1405"/>
                  </a:lnTo>
                  <a:lnTo>
                    <a:pt x="604" y="1365"/>
                  </a:lnTo>
                  <a:lnTo>
                    <a:pt x="570" y="1311"/>
                  </a:lnTo>
                  <a:lnTo>
                    <a:pt x="548" y="1301"/>
                  </a:lnTo>
                  <a:lnTo>
                    <a:pt x="521" y="1222"/>
                  </a:lnTo>
                  <a:lnTo>
                    <a:pt x="459" y="1160"/>
                  </a:lnTo>
                  <a:lnTo>
                    <a:pt x="448" y="1119"/>
                  </a:lnTo>
                  <a:lnTo>
                    <a:pt x="410" y="1066"/>
                  </a:lnTo>
                  <a:lnTo>
                    <a:pt x="337" y="995"/>
                  </a:lnTo>
                  <a:lnTo>
                    <a:pt x="309" y="996"/>
                  </a:lnTo>
                  <a:lnTo>
                    <a:pt x="264" y="953"/>
                  </a:lnTo>
                  <a:lnTo>
                    <a:pt x="239" y="884"/>
                  </a:lnTo>
                  <a:lnTo>
                    <a:pt x="237" y="795"/>
                  </a:lnTo>
                  <a:lnTo>
                    <a:pt x="222" y="765"/>
                  </a:lnTo>
                  <a:lnTo>
                    <a:pt x="192" y="737"/>
                  </a:lnTo>
                  <a:lnTo>
                    <a:pt x="194" y="686"/>
                  </a:lnTo>
                  <a:lnTo>
                    <a:pt x="211" y="661"/>
                  </a:lnTo>
                  <a:lnTo>
                    <a:pt x="203" y="612"/>
                  </a:lnTo>
                  <a:lnTo>
                    <a:pt x="151" y="564"/>
                  </a:lnTo>
                  <a:lnTo>
                    <a:pt x="139" y="532"/>
                  </a:lnTo>
                  <a:lnTo>
                    <a:pt x="156" y="515"/>
                  </a:lnTo>
                  <a:lnTo>
                    <a:pt x="158" y="486"/>
                  </a:lnTo>
                  <a:lnTo>
                    <a:pt x="89" y="404"/>
                  </a:lnTo>
                  <a:lnTo>
                    <a:pt x="72" y="355"/>
                  </a:lnTo>
                  <a:lnTo>
                    <a:pt x="79" y="315"/>
                  </a:lnTo>
                  <a:lnTo>
                    <a:pt x="100" y="300"/>
                  </a:lnTo>
                  <a:lnTo>
                    <a:pt x="72" y="262"/>
                  </a:lnTo>
                  <a:lnTo>
                    <a:pt x="43" y="206"/>
                  </a:lnTo>
                  <a:lnTo>
                    <a:pt x="8" y="74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3144659" y="2873175"/>
              <a:ext cx="2426" cy="4709"/>
            </a:xfrm>
            <a:custGeom>
              <a:avLst/>
              <a:gdLst/>
              <a:ahLst/>
              <a:cxnLst/>
              <a:rect l="l" t="t" r="r" b="b"/>
              <a:pathLst>
                <a:path w="51" h="99" extrusionOk="0">
                  <a:moveTo>
                    <a:pt x="23" y="98"/>
                  </a:moveTo>
                  <a:lnTo>
                    <a:pt x="51" y="79"/>
                  </a:lnTo>
                  <a:lnTo>
                    <a:pt x="43" y="42"/>
                  </a:lnTo>
                  <a:lnTo>
                    <a:pt x="13" y="0"/>
                  </a:lnTo>
                  <a:lnTo>
                    <a:pt x="0" y="23"/>
                  </a:lnTo>
                  <a:lnTo>
                    <a:pt x="13" y="4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3147799" y="2883212"/>
              <a:ext cx="1475" cy="1713"/>
            </a:xfrm>
            <a:custGeom>
              <a:avLst/>
              <a:gdLst/>
              <a:ahLst/>
              <a:cxnLst/>
              <a:rect l="l" t="t" r="r" b="b"/>
              <a:pathLst>
                <a:path w="31" h="36" extrusionOk="0">
                  <a:moveTo>
                    <a:pt x="4" y="0"/>
                  </a:moveTo>
                  <a:lnTo>
                    <a:pt x="0" y="34"/>
                  </a:lnTo>
                  <a:lnTo>
                    <a:pt x="23" y="36"/>
                  </a:lnTo>
                  <a:lnTo>
                    <a:pt x="30" y="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3304920" y="2877837"/>
              <a:ext cx="1237" cy="1760"/>
            </a:xfrm>
            <a:custGeom>
              <a:avLst/>
              <a:gdLst/>
              <a:ahLst/>
              <a:cxnLst/>
              <a:rect l="l" t="t" r="r" b="b"/>
              <a:pathLst>
                <a:path w="26" h="37" extrusionOk="0">
                  <a:moveTo>
                    <a:pt x="1" y="36"/>
                  </a:moveTo>
                  <a:lnTo>
                    <a:pt x="18" y="30"/>
                  </a:lnTo>
                  <a:lnTo>
                    <a:pt x="25" y="0"/>
                  </a:lnTo>
                  <a:lnTo>
                    <a:pt x="8" y="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3304492" y="2880881"/>
              <a:ext cx="951" cy="2093"/>
            </a:xfrm>
            <a:custGeom>
              <a:avLst/>
              <a:gdLst/>
              <a:ahLst/>
              <a:cxnLst/>
              <a:rect l="l" t="t" r="r" b="b"/>
              <a:pathLst>
                <a:path w="20" h="44" extrusionOk="0">
                  <a:moveTo>
                    <a:pt x="0" y="36"/>
                  </a:moveTo>
                  <a:lnTo>
                    <a:pt x="6" y="44"/>
                  </a:lnTo>
                  <a:lnTo>
                    <a:pt x="19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3302970" y="2884021"/>
              <a:ext cx="1189" cy="3948"/>
            </a:xfrm>
            <a:custGeom>
              <a:avLst/>
              <a:gdLst/>
              <a:ahLst/>
              <a:cxnLst/>
              <a:rect l="l" t="t" r="r" b="b"/>
              <a:pathLst>
                <a:path w="25" h="83" extrusionOk="0">
                  <a:moveTo>
                    <a:pt x="0" y="83"/>
                  </a:moveTo>
                  <a:lnTo>
                    <a:pt x="25" y="3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3862099" y="3208157"/>
              <a:ext cx="3235" cy="2569"/>
            </a:xfrm>
            <a:custGeom>
              <a:avLst/>
              <a:gdLst/>
              <a:ahLst/>
              <a:cxnLst/>
              <a:rect l="l" t="t" r="r" b="b"/>
              <a:pathLst>
                <a:path w="68" h="54" extrusionOk="0">
                  <a:moveTo>
                    <a:pt x="0" y="49"/>
                  </a:moveTo>
                  <a:lnTo>
                    <a:pt x="21" y="23"/>
                  </a:lnTo>
                  <a:lnTo>
                    <a:pt x="55" y="1"/>
                  </a:lnTo>
                  <a:lnTo>
                    <a:pt x="68" y="12"/>
                  </a:lnTo>
                  <a:lnTo>
                    <a:pt x="53" y="46"/>
                  </a:lnTo>
                  <a:lnTo>
                    <a:pt x="15" y="5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3859863" y="3203400"/>
              <a:ext cx="7468" cy="7040"/>
            </a:xfrm>
            <a:custGeom>
              <a:avLst/>
              <a:gdLst/>
              <a:ahLst/>
              <a:cxnLst/>
              <a:rect l="l" t="t" r="r" b="b"/>
              <a:pathLst>
                <a:path w="157" h="148" extrusionOk="0">
                  <a:moveTo>
                    <a:pt x="0" y="148"/>
                  </a:moveTo>
                  <a:lnTo>
                    <a:pt x="21" y="142"/>
                  </a:lnTo>
                  <a:lnTo>
                    <a:pt x="28" y="123"/>
                  </a:lnTo>
                  <a:lnTo>
                    <a:pt x="85" y="69"/>
                  </a:lnTo>
                  <a:lnTo>
                    <a:pt x="113" y="65"/>
                  </a:lnTo>
                  <a:lnTo>
                    <a:pt x="156" y="20"/>
                  </a:lnTo>
                  <a:lnTo>
                    <a:pt x="145" y="1"/>
                  </a:lnTo>
                  <a:lnTo>
                    <a:pt x="126" y="6"/>
                  </a:lnTo>
                  <a:lnTo>
                    <a:pt x="104" y="5"/>
                  </a:lnTo>
                  <a:lnTo>
                    <a:pt x="79" y="14"/>
                  </a:lnTo>
                  <a:lnTo>
                    <a:pt x="30" y="6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3868331" y="3199927"/>
              <a:ext cx="2141" cy="2902"/>
            </a:xfrm>
            <a:custGeom>
              <a:avLst/>
              <a:gdLst/>
              <a:ahLst/>
              <a:cxnLst/>
              <a:rect l="l" t="t" r="r" b="b"/>
              <a:pathLst>
                <a:path w="45" h="61" extrusionOk="0">
                  <a:moveTo>
                    <a:pt x="44" y="36"/>
                  </a:moveTo>
                  <a:lnTo>
                    <a:pt x="39" y="15"/>
                  </a:lnTo>
                  <a:lnTo>
                    <a:pt x="7" y="0"/>
                  </a:lnTo>
                  <a:lnTo>
                    <a:pt x="1" y="30"/>
                  </a:lnTo>
                  <a:lnTo>
                    <a:pt x="16" y="51"/>
                  </a:lnTo>
                  <a:lnTo>
                    <a:pt x="42" y="6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3870043" y="3193553"/>
              <a:ext cx="5423" cy="5613"/>
            </a:xfrm>
            <a:custGeom>
              <a:avLst/>
              <a:gdLst/>
              <a:ahLst/>
              <a:cxnLst/>
              <a:rect l="l" t="t" r="r" b="b"/>
              <a:pathLst>
                <a:path w="114" h="118" extrusionOk="0">
                  <a:moveTo>
                    <a:pt x="10" y="117"/>
                  </a:moveTo>
                  <a:lnTo>
                    <a:pt x="1" y="72"/>
                  </a:lnTo>
                  <a:lnTo>
                    <a:pt x="29" y="40"/>
                  </a:lnTo>
                  <a:lnTo>
                    <a:pt x="55" y="27"/>
                  </a:lnTo>
                  <a:lnTo>
                    <a:pt x="89" y="1"/>
                  </a:lnTo>
                  <a:lnTo>
                    <a:pt x="114" y="4"/>
                  </a:lnTo>
                  <a:lnTo>
                    <a:pt x="91" y="40"/>
                  </a:lnTo>
                  <a:lnTo>
                    <a:pt x="63" y="50"/>
                  </a:lnTo>
                  <a:lnTo>
                    <a:pt x="38" y="8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3871375" y="3198691"/>
              <a:ext cx="7136" cy="3425"/>
            </a:xfrm>
            <a:custGeom>
              <a:avLst/>
              <a:gdLst/>
              <a:ahLst/>
              <a:cxnLst/>
              <a:rect l="l" t="t" r="r" b="b"/>
              <a:pathLst>
                <a:path w="150" h="72" extrusionOk="0">
                  <a:moveTo>
                    <a:pt x="1" y="45"/>
                  </a:moveTo>
                  <a:lnTo>
                    <a:pt x="24" y="58"/>
                  </a:lnTo>
                  <a:lnTo>
                    <a:pt x="88" y="60"/>
                  </a:lnTo>
                  <a:lnTo>
                    <a:pt x="106" y="72"/>
                  </a:lnTo>
                  <a:lnTo>
                    <a:pt x="140" y="56"/>
                  </a:lnTo>
                  <a:lnTo>
                    <a:pt x="150" y="23"/>
                  </a:lnTo>
                  <a:lnTo>
                    <a:pt x="121" y="0"/>
                  </a:lnTo>
                  <a:lnTo>
                    <a:pt x="48" y="19"/>
                  </a:lnTo>
                  <a:lnTo>
                    <a:pt x="10" y="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3878225" y="3201735"/>
              <a:ext cx="5471" cy="2711"/>
            </a:xfrm>
            <a:custGeom>
              <a:avLst/>
              <a:gdLst/>
              <a:ahLst/>
              <a:cxnLst/>
              <a:rect l="l" t="t" r="r" b="b"/>
              <a:pathLst>
                <a:path w="115" h="57" extrusionOk="0">
                  <a:moveTo>
                    <a:pt x="0" y="41"/>
                  </a:moveTo>
                  <a:lnTo>
                    <a:pt x="40" y="24"/>
                  </a:lnTo>
                  <a:lnTo>
                    <a:pt x="51" y="4"/>
                  </a:lnTo>
                  <a:lnTo>
                    <a:pt x="87" y="0"/>
                  </a:lnTo>
                  <a:lnTo>
                    <a:pt x="115" y="23"/>
                  </a:lnTo>
                  <a:lnTo>
                    <a:pt x="96" y="53"/>
                  </a:lnTo>
                  <a:lnTo>
                    <a:pt x="40" y="5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3868331" y="3172337"/>
              <a:ext cx="3901" cy="6041"/>
            </a:xfrm>
            <a:custGeom>
              <a:avLst/>
              <a:gdLst/>
              <a:ahLst/>
              <a:cxnLst/>
              <a:rect l="l" t="t" r="r" b="b"/>
              <a:pathLst>
                <a:path w="82" h="127" extrusionOk="0">
                  <a:moveTo>
                    <a:pt x="48" y="123"/>
                  </a:moveTo>
                  <a:lnTo>
                    <a:pt x="22" y="83"/>
                  </a:lnTo>
                  <a:lnTo>
                    <a:pt x="1" y="19"/>
                  </a:lnTo>
                  <a:lnTo>
                    <a:pt x="8" y="1"/>
                  </a:lnTo>
                  <a:lnTo>
                    <a:pt x="44" y="25"/>
                  </a:lnTo>
                  <a:lnTo>
                    <a:pt x="82" y="91"/>
                  </a:lnTo>
                  <a:lnTo>
                    <a:pt x="76" y="127"/>
                  </a:lnTo>
                  <a:cubicBezTo>
                    <a:pt x="76" y="127"/>
                    <a:pt x="52" y="123"/>
                    <a:pt x="48" y="123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3581345" y="3136185"/>
              <a:ext cx="480409" cy="504527"/>
            </a:xfrm>
            <a:custGeom>
              <a:avLst/>
              <a:gdLst/>
              <a:ahLst/>
              <a:cxnLst/>
              <a:rect l="l" t="t" r="r" b="b"/>
              <a:pathLst>
                <a:path w="10099" h="10606" extrusionOk="0">
                  <a:moveTo>
                    <a:pt x="5851" y="373"/>
                  </a:moveTo>
                  <a:lnTo>
                    <a:pt x="5831" y="352"/>
                  </a:lnTo>
                  <a:lnTo>
                    <a:pt x="5823" y="301"/>
                  </a:lnTo>
                  <a:lnTo>
                    <a:pt x="5791" y="241"/>
                  </a:lnTo>
                  <a:lnTo>
                    <a:pt x="5778" y="249"/>
                  </a:lnTo>
                  <a:lnTo>
                    <a:pt x="5782" y="288"/>
                  </a:lnTo>
                  <a:lnTo>
                    <a:pt x="5761" y="320"/>
                  </a:lnTo>
                  <a:lnTo>
                    <a:pt x="5703" y="360"/>
                  </a:lnTo>
                  <a:lnTo>
                    <a:pt x="5703" y="358"/>
                  </a:lnTo>
                  <a:lnTo>
                    <a:pt x="5699" y="361"/>
                  </a:lnTo>
                  <a:lnTo>
                    <a:pt x="5680" y="392"/>
                  </a:lnTo>
                  <a:lnTo>
                    <a:pt x="5616" y="469"/>
                  </a:lnTo>
                  <a:lnTo>
                    <a:pt x="5550" y="555"/>
                  </a:lnTo>
                  <a:lnTo>
                    <a:pt x="5548" y="602"/>
                  </a:lnTo>
                  <a:lnTo>
                    <a:pt x="5499" y="710"/>
                  </a:lnTo>
                  <a:lnTo>
                    <a:pt x="5458" y="778"/>
                  </a:lnTo>
                  <a:lnTo>
                    <a:pt x="5426" y="842"/>
                  </a:lnTo>
                  <a:lnTo>
                    <a:pt x="5381" y="849"/>
                  </a:lnTo>
                  <a:lnTo>
                    <a:pt x="5354" y="868"/>
                  </a:lnTo>
                  <a:lnTo>
                    <a:pt x="5345" y="909"/>
                  </a:lnTo>
                  <a:lnTo>
                    <a:pt x="5298" y="943"/>
                  </a:lnTo>
                  <a:lnTo>
                    <a:pt x="5268" y="934"/>
                  </a:lnTo>
                  <a:lnTo>
                    <a:pt x="5266" y="864"/>
                  </a:lnTo>
                  <a:lnTo>
                    <a:pt x="5247" y="857"/>
                  </a:lnTo>
                  <a:lnTo>
                    <a:pt x="5241" y="836"/>
                  </a:lnTo>
                  <a:lnTo>
                    <a:pt x="5211" y="832"/>
                  </a:lnTo>
                  <a:lnTo>
                    <a:pt x="5176" y="845"/>
                  </a:lnTo>
                  <a:lnTo>
                    <a:pt x="5147" y="877"/>
                  </a:lnTo>
                  <a:lnTo>
                    <a:pt x="5104" y="870"/>
                  </a:lnTo>
                  <a:lnTo>
                    <a:pt x="5068" y="830"/>
                  </a:lnTo>
                  <a:lnTo>
                    <a:pt x="5068" y="804"/>
                  </a:lnTo>
                  <a:lnTo>
                    <a:pt x="5055" y="793"/>
                  </a:lnTo>
                  <a:lnTo>
                    <a:pt x="5038" y="751"/>
                  </a:lnTo>
                  <a:lnTo>
                    <a:pt x="5029" y="727"/>
                  </a:lnTo>
                  <a:lnTo>
                    <a:pt x="4993" y="719"/>
                  </a:lnTo>
                  <a:lnTo>
                    <a:pt x="4944" y="670"/>
                  </a:lnTo>
                  <a:lnTo>
                    <a:pt x="4876" y="668"/>
                  </a:lnTo>
                  <a:lnTo>
                    <a:pt x="4827" y="691"/>
                  </a:lnTo>
                  <a:lnTo>
                    <a:pt x="4720" y="695"/>
                  </a:lnTo>
                  <a:lnTo>
                    <a:pt x="4662" y="680"/>
                  </a:lnTo>
                  <a:lnTo>
                    <a:pt x="4613" y="714"/>
                  </a:lnTo>
                  <a:lnTo>
                    <a:pt x="4603" y="761"/>
                  </a:lnTo>
                  <a:lnTo>
                    <a:pt x="4650" y="808"/>
                  </a:lnTo>
                  <a:lnTo>
                    <a:pt x="4664" y="838"/>
                  </a:lnTo>
                  <a:lnTo>
                    <a:pt x="4688" y="892"/>
                  </a:lnTo>
                  <a:lnTo>
                    <a:pt x="4679" y="913"/>
                  </a:lnTo>
                  <a:lnTo>
                    <a:pt x="4633" y="915"/>
                  </a:lnTo>
                  <a:lnTo>
                    <a:pt x="4569" y="896"/>
                  </a:lnTo>
                  <a:lnTo>
                    <a:pt x="4552" y="885"/>
                  </a:lnTo>
                  <a:lnTo>
                    <a:pt x="4532" y="883"/>
                  </a:lnTo>
                  <a:lnTo>
                    <a:pt x="4528" y="883"/>
                  </a:lnTo>
                  <a:lnTo>
                    <a:pt x="4528" y="883"/>
                  </a:lnTo>
                  <a:lnTo>
                    <a:pt x="4445" y="883"/>
                  </a:lnTo>
                  <a:lnTo>
                    <a:pt x="4398" y="890"/>
                  </a:lnTo>
                  <a:lnTo>
                    <a:pt x="4377" y="868"/>
                  </a:lnTo>
                  <a:lnTo>
                    <a:pt x="4302" y="872"/>
                  </a:lnTo>
                  <a:lnTo>
                    <a:pt x="4248" y="894"/>
                  </a:lnTo>
                  <a:lnTo>
                    <a:pt x="4217" y="975"/>
                  </a:lnTo>
                  <a:lnTo>
                    <a:pt x="4112" y="971"/>
                  </a:lnTo>
                  <a:lnTo>
                    <a:pt x="4059" y="988"/>
                  </a:lnTo>
                  <a:lnTo>
                    <a:pt x="4052" y="1013"/>
                  </a:lnTo>
                  <a:lnTo>
                    <a:pt x="4016" y="1056"/>
                  </a:lnTo>
                  <a:lnTo>
                    <a:pt x="3956" y="1062"/>
                  </a:lnTo>
                  <a:lnTo>
                    <a:pt x="3948" y="1045"/>
                  </a:lnTo>
                  <a:lnTo>
                    <a:pt x="3912" y="1054"/>
                  </a:lnTo>
                  <a:lnTo>
                    <a:pt x="3882" y="1096"/>
                  </a:lnTo>
                  <a:lnTo>
                    <a:pt x="3841" y="1079"/>
                  </a:lnTo>
                  <a:lnTo>
                    <a:pt x="3739" y="990"/>
                  </a:lnTo>
                  <a:lnTo>
                    <a:pt x="3702" y="945"/>
                  </a:lnTo>
                  <a:lnTo>
                    <a:pt x="3700" y="907"/>
                  </a:lnTo>
                  <a:lnTo>
                    <a:pt x="3643" y="851"/>
                  </a:lnTo>
                  <a:lnTo>
                    <a:pt x="3598" y="804"/>
                  </a:lnTo>
                  <a:lnTo>
                    <a:pt x="3592" y="751"/>
                  </a:lnTo>
                  <a:lnTo>
                    <a:pt x="3604" y="715"/>
                  </a:lnTo>
                  <a:lnTo>
                    <a:pt x="3591" y="689"/>
                  </a:lnTo>
                  <a:lnTo>
                    <a:pt x="3598" y="644"/>
                  </a:lnTo>
                  <a:lnTo>
                    <a:pt x="3617" y="606"/>
                  </a:lnTo>
                  <a:lnTo>
                    <a:pt x="3613" y="550"/>
                  </a:lnTo>
                  <a:lnTo>
                    <a:pt x="3662" y="463"/>
                  </a:lnTo>
                  <a:lnTo>
                    <a:pt x="3679" y="392"/>
                  </a:lnTo>
                  <a:lnTo>
                    <a:pt x="3726" y="335"/>
                  </a:lnTo>
                  <a:lnTo>
                    <a:pt x="3724" y="307"/>
                  </a:lnTo>
                  <a:lnTo>
                    <a:pt x="3675" y="311"/>
                  </a:lnTo>
                  <a:lnTo>
                    <a:pt x="3651" y="273"/>
                  </a:lnTo>
                  <a:lnTo>
                    <a:pt x="3634" y="237"/>
                  </a:lnTo>
                  <a:lnTo>
                    <a:pt x="3581" y="241"/>
                  </a:lnTo>
                  <a:lnTo>
                    <a:pt x="3536" y="218"/>
                  </a:lnTo>
                  <a:lnTo>
                    <a:pt x="3559" y="186"/>
                  </a:lnTo>
                  <a:lnTo>
                    <a:pt x="3591" y="136"/>
                  </a:lnTo>
                  <a:lnTo>
                    <a:pt x="3591" y="68"/>
                  </a:lnTo>
                  <a:lnTo>
                    <a:pt x="3547" y="13"/>
                  </a:lnTo>
                  <a:lnTo>
                    <a:pt x="3489" y="8"/>
                  </a:lnTo>
                  <a:lnTo>
                    <a:pt x="3461" y="26"/>
                  </a:lnTo>
                  <a:lnTo>
                    <a:pt x="3442" y="4"/>
                  </a:lnTo>
                  <a:lnTo>
                    <a:pt x="3416" y="0"/>
                  </a:lnTo>
                  <a:lnTo>
                    <a:pt x="3421" y="55"/>
                  </a:lnTo>
                  <a:lnTo>
                    <a:pt x="3397" y="115"/>
                  </a:lnTo>
                  <a:lnTo>
                    <a:pt x="3263" y="211"/>
                  </a:lnTo>
                  <a:lnTo>
                    <a:pt x="3180" y="218"/>
                  </a:lnTo>
                  <a:lnTo>
                    <a:pt x="3063" y="265"/>
                  </a:lnTo>
                  <a:lnTo>
                    <a:pt x="3022" y="247"/>
                  </a:lnTo>
                  <a:lnTo>
                    <a:pt x="2949" y="252"/>
                  </a:lnTo>
                  <a:lnTo>
                    <a:pt x="2866" y="328"/>
                  </a:lnTo>
                  <a:lnTo>
                    <a:pt x="2783" y="356"/>
                  </a:lnTo>
                  <a:lnTo>
                    <a:pt x="2757" y="337"/>
                  </a:lnTo>
                  <a:lnTo>
                    <a:pt x="2640" y="352"/>
                  </a:lnTo>
                  <a:lnTo>
                    <a:pt x="2551" y="358"/>
                  </a:lnTo>
                  <a:lnTo>
                    <a:pt x="2471" y="313"/>
                  </a:lnTo>
                  <a:lnTo>
                    <a:pt x="2391" y="299"/>
                  </a:lnTo>
                  <a:lnTo>
                    <a:pt x="2316" y="277"/>
                  </a:lnTo>
                  <a:lnTo>
                    <a:pt x="2350" y="341"/>
                  </a:lnTo>
                  <a:lnTo>
                    <a:pt x="2405" y="361"/>
                  </a:lnTo>
                  <a:lnTo>
                    <a:pt x="2461" y="412"/>
                  </a:lnTo>
                  <a:lnTo>
                    <a:pt x="2478" y="461"/>
                  </a:lnTo>
                  <a:lnTo>
                    <a:pt x="2407" y="572"/>
                  </a:lnTo>
                  <a:lnTo>
                    <a:pt x="2435" y="625"/>
                  </a:lnTo>
                  <a:lnTo>
                    <a:pt x="2418" y="710"/>
                  </a:lnTo>
                  <a:lnTo>
                    <a:pt x="2536" y="749"/>
                  </a:lnTo>
                  <a:lnTo>
                    <a:pt x="2619" y="740"/>
                  </a:lnTo>
                  <a:lnTo>
                    <a:pt x="2700" y="757"/>
                  </a:lnTo>
                  <a:lnTo>
                    <a:pt x="2704" y="810"/>
                  </a:lnTo>
                  <a:lnTo>
                    <a:pt x="2644" y="838"/>
                  </a:lnTo>
                  <a:lnTo>
                    <a:pt x="2523" y="860"/>
                  </a:lnTo>
                  <a:lnTo>
                    <a:pt x="2480" y="907"/>
                  </a:lnTo>
                  <a:lnTo>
                    <a:pt x="2457" y="973"/>
                  </a:lnTo>
                  <a:lnTo>
                    <a:pt x="2324" y="1043"/>
                  </a:lnTo>
                  <a:lnTo>
                    <a:pt x="2282" y="1094"/>
                  </a:lnTo>
                  <a:lnTo>
                    <a:pt x="2194" y="1152"/>
                  </a:lnTo>
                  <a:lnTo>
                    <a:pt x="2132" y="1224"/>
                  </a:lnTo>
                  <a:lnTo>
                    <a:pt x="2028" y="1229"/>
                  </a:lnTo>
                  <a:lnTo>
                    <a:pt x="1968" y="1222"/>
                  </a:lnTo>
                  <a:lnTo>
                    <a:pt x="1866" y="1143"/>
                  </a:lnTo>
                  <a:lnTo>
                    <a:pt x="1766" y="1075"/>
                  </a:lnTo>
                  <a:lnTo>
                    <a:pt x="1699" y="1082"/>
                  </a:lnTo>
                  <a:lnTo>
                    <a:pt x="1701" y="1011"/>
                  </a:lnTo>
                  <a:lnTo>
                    <a:pt x="1691" y="954"/>
                  </a:lnTo>
                  <a:lnTo>
                    <a:pt x="1648" y="902"/>
                  </a:lnTo>
                  <a:lnTo>
                    <a:pt x="1633" y="862"/>
                  </a:lnTo>
                  <a:lnTo>
                    <a:pt x="1563" y="881"/>
                  </a:lnTo>
                  <a:lnTo>
                    <a:pt x="1512" y="938"/>
                  </a:lnTo>
                  <a:lnTo>
                    <a:pt x="1478" y="943"/>
                  </a:lnTo>
                  <a:lnTo>
                    <a:pt x="1452" y="917"/>
                  </a:lnTo>
                  <a:lnTo>
                    <a:pt x="1401" y="917"/>
                  </a:lnTo>
                  <a:lnTo>
                    <a:pt x="1369" y="953"/>
                  </a:lnTo>
                  <a:lnTo>
                    <a:pt x="1078" y="954"/>
                  </a:lnTo>
                  <a:lnTo>
                    <a:pt x="1061" y="1037"/>
                  </a:lnTo>
                  <a:lnTo>
                    <a:pt x="1085" y="1099"/>
                  </a:lnTo>
                  <a:lnTo>
                    <a:pt x="1183" y="1124"/>
                  </a:lnTo>
                  <a:lnTo>
                    <a:pt x="1221" y="1194"/>
                  </a:lnTo>
                  <a:lnTo>
                    <a:pt x="1192" y="1226"/>
                  </a:lnTo>
                  <a:lnTo>
                    <a:pt x="1222" y="1258"/>
                  </a:lnTo>
                  <a:lnTo>
                    <a:pt x="1209" y="1299"/>
                  </a:lnTo>
                  <a:lnTo>
                    <a:pt x="1149" y="1259"/>
                  </a:lnTo>
                  <a:lnTo>
                    <a:pt x="976" y="1318"/>
                  </a:lnTo>
                  <a:lnTo>
                    <a:pt x="983" y="1459"/>
                  </a:lnTo>
                  <a:lnTo>
                    <a:pt x="1029" y="1517"/>
                  </a:lnTo>
                  <a:lnTo>
                    <a:pt x="1125" y="1591"/>
                  </a:lnTo>
                  <a:lnTo>
                    <a:pt x="1189" y="1702"/>
                  </a:lnTo>
                  <a:lnTo>
                    <a:pt x="1185" y="1790"/>
                  </a:lnTo>
                  <a:lnTo>
                    <a:pt x="1183" y="1830"/>
                  </a:lnTo>
                  <a:lnTo>
                    <a:pt x="1038" y="2368"/>
                  </a:lnTo>
                  <a:lnTo>
                    <a:pt x="995" y="2509"/>
                  </a:lnTo>
                  <a:lnTo>
                    <a:pt x="1000" y="2536"/>
                  </a:lnTo>
                  <a:lnTo>
                    <a:pt x="978" y="2573"/>
                  </a:lnTo>
                  <a:lnTo>
                    <a:pt x="921" y="2558"/>
                  </a:lnTo>
                  <a:lnTo>
                    <a:pt x="927" y="2541"/>
                  </a:lnTo>
                  <a:lnTo>
                    <a:pt x="870" y="2504"/>
                  </a:lnTo>
                  <a:lnTo>
                    <a:pt x="850" y="2509"/>
                  </a:lnTo>
                  <a:lnTo>
                    <a:pt x="799" y="2509"/>
                  </a:lnTo>
                  <a:lnTo>
                    <a:pt x="776" y="2500"/>
                  </a:lnTo>
                  <a:lnTo>
                    <a:pt x="758" y="2541"/>
                  </a:lnTo>
                  <a:lnTo>
                    <a:pt x="582" y="2598"/>
                  </a:lnTo>
                  <a:lnTo>
                    <a:pt x="449" y="2626"/>
                  </a:lnTo>
                  <a:lnTo>
                    <a:pt x="417" y="2660"/>
                  </a:lnTo>
                  <a:lnTo>
                    <a:pt x="387" y="2669"/>
                  </a:lnTo>
                  <a:lnTo>
                    <a:pt x="332" y="2722"/>
                  </a:lnTo>
                  <a:lnTo>
                    <a:pt x="272" y="2750"/>
                  </a:lnTo>
                  <a:lnTo>
                    <a:pt x="225" y="2780"/>
                  </a:lnTo>
                  <a:lnTo>
                    <a:pt x="232" y="2848"/>
                  </a:lnTo>
                  <a:lnTo>
                    <a:pt x="206" y="2886"/>
                  </a:lnTo>
                  <a:lnTo>
                    <a:pt x="217" y="2927"/>
                  </a:lnTo>
                  <a:lnTo>
                    <a:pt x="146" y="2999"/>
                  </a:lnTo>
                  <a:lnTo>
                    <a:pt x="170" y="3087"/>
                  </a:lnTo>
                  <a:lnTo>
                    <a:pt x="195" y="3134"/>
                  </a:lnTo>
                  <a:lnTo>
                    <a:pt x="151" y="3174"/>
                  </a:lnTo>
                  <a:lnTo>
                    <a:pt x="116" y="3168"/>
                  </a:lnTo>
                  <a:lnTo>
                    <a:pt x="42" y="3213"/>
                  </a:lnTo>
                  <a:lnTo>
                    <a:pt x="38" y="3266"/>
                  </a:lnTo>
                  <a:lnTo>
                    <a:pt x="12" y="3294"/>
                  </a:lnTo>
                  <a:lnTo>
                    <a:pt x="29" y="3330"/>
                  </a:lnTo>
                  <a:lnTo>
                    <a:pt x="20" y="3387"/>
                  </a:lnTo>
                  <a:lnTo>
                    <a:pt x="1" y="3435"/>
                  </a:lnTo>
                  <a:lnTo>
                    <a:pt x="18" y="3479"/>
                  </a:lnTo>
                  <a:lnTo>
                    <a:pt x="6" y="3516"/>
                  </a:lnTo>
                  <a:lnTo>
                    <a:pt x="76" y="3588"/>
                  </a:lnTo>
                  <a:lnTo>
                    <a:pt x="202" y="3793"/>
                  </a:lnTo>
                  <a:lnTo>
                    <a:pt x="138" y="3874"/>
                  </a:lnTo>
                  <a:lnTo>
                    <a:pt x="298" y="3861"/>
                  </a:lnTo>
                  <a:lnTo>
                    <a:pt x="373" y="3874"/>
                  </a:lnTo>
                  <a:lnTo>
                    <a:pt x="430" y="3955"/>
                  </a:lnTo>
                  <a:lnTo>
                    <a:pt x="447" y="4028"/>
                  </a:lnTo>
                  <a:lnTo>
                    <a:pt x="556" y="4032"/>
                  </a:lnTo>
                  <a:lnTo>
                    <a:pt x="688" y="4042"/>
                  </a:lnTo>
                  <a:lnTo>
                    <a:pt x="797" y="3942"/>
                  </a:lnTo>
                  <a:lnTo>
                    <a:pt x="889" y="3887"/>
                  </a:lnTo>
                  <a:lnTo>
                    <a:pt x="916" y="3916"/>
                  </a:lnTo>
                  <a:lnTo>
                    <a:pt x="902" y="3972"/>
                  </a:lnTo>
                  <a:lnTo>
                    <a:pt x="884" y="3993"/>
                  </a:lnTo>
                  <a:lnTo>
                    <a:pt x="882" y="4085"/>
                  </a:lnTo>
                  <a:lnTo>
                    <a:pt x="897" y="4237"/>
                  </a:lnTo>
                  <a:lnTo>
                    <a:pt x="899" y="4298"/>
                  </a:lnTo>
                  <a:lnTo>
                    <a:pt x="931" y="4328"/>
                  </a:lnTo>
                  <a:lnTo>
                    <a:pt x="982" y="4318"/>
                  </a:lnTo>
                  <a:lnTo>
                    <a:pt x="1032" y="4305"/>
                  </a:lnTo>
                  <a:lnTo>
                    <a:pt x="1087" y="4301"/>
                  </a:lnTo>
                  <a:lnTo>
                    <a:pt x="1115" y="4298"/>
                  </a:lnTo>
                  <a:lnTo>
                    <a:pt x="1142" y="4309"/>
                  </a:lnTo>
                  <a:lnTo>
                    <a:pt x="1149" y="4313"/>
                  </a:lnTo>
                  <a:lnTo>
                    <a:pt x="1149" y="4313"/>
                  </a:lnTo>
                  <a:lnTo>
                    <a:pt x="1313" y="4313"/>
                  </a:lnTo>
                  <a:lnTo>
                    <a:pt x="1386" y="4316"/>
                  </a:lnTo>
                  <a:lnTo>
                    <a:pt x="1462" y="4275"/>
                  </a:lnTo>
                  <a:lnTo>
                    <a:pt x="1503" y="4275"/>
                  </a:lnTo>
                  <a:lnTo>
                    <a:pt x="1558" y="4230"/>
                  </a:lnTo>
                  <a:lnTo>
                    <a:pt x="1622" y="4230"/>
                  </a:lnTo>
                  <a:lnTo>
                    <a:pt x="1695" y="4209"/>
                  </a:lnTo>
                  <a:lnTo>
                    <a:pt x="1740" y="4092"/>
                  </a:lnTo>
                  <a:lnTo>
                    <a:pt x="1862" y="4015"/>
                  </a:lnTo>
                  <a:lnTo>
                    <a:pt x="1949" y="4000"/>
                  </a:lnTo>
                  <a:lnTo>
                    <a:pt x="2030" y="3959"/>
                  </a:lnTo>
                  <a:lnTo>
                    <a:pt x="2087" y="3959"/>
                  </a:lnTo>
                  <a:lnTo>
                    <a:pt x="2139" y="3996"/>
                  </a:lnTo>
                  <a:lnTo>
                    <a:pt x="2198" y="3959"/>
                  </a:lnTo>
                  <a:lnTo>
                    <a:pt x="2228" y="3985"/>
                  </a:lnTo>
                  <a:lnTo>
                    <a:pt x="2220" y="4045"/>
                  </a:lnTo>
                  <a:lnTo>
                    <a:pt x="2250" y="4138"/>
                  </a:lnTo>
                  <a:lnTo>
                    <a:pt x="2209" y="4213"/>
                  </a:lnTo>
                  <a:lnTo>
                    <a:pt x="2243" y="4332"/>
                  </a:lnTo>
                  <a:lnTo>
                    <a:pt x="2220" y="4382"/>
                  </a:lnTo>
                  <a:lnTo>
                    <a:pt x="2265" y="4480"/>
                  </a:lnTo>
                  <a:lnTo>
                    <a:pt x="2326" y="4507"/>
                  </a:lnTo>
                  <a:lnTo>
                    <a:pt x="2343" y="4584"/>
                  </a:lnTo>
                  <a:lnTo>
                    <a:pt x="2403" y="4614"/>
                  </a:lnTo>
                  <a:lnTo>
                    <a:pt x="2486" y="4667"/>
                  </a:lnTo>
                  <a:lnTo>
                    <a:pt x="2540" y="4717"/>
                  </a:lnTo>
                  <a:lnTo>
                    <a:pt x="2563" y="4691"/>
                  </a:lnTo>
                  <a:lnTo>
                    <a:pt x="2670" y="4667"/>
                  </a:lnTo>
                  <a:lnTo>
                    <a:pt x="2760" y="4755"/>
                  </a:lnTo>
                  <a:lnTo>
                    <a:pt x="2826" y="4736"/>
                  </a:lnTo>
                  <a:lnTo>
                    <a:pt x="2920" y="4838"/>
                  </a:lnTo>
                  <a:lnTo>
                    <a:pt x="2962" y="4834"/>
                  </a:lnTo>
                  <a:lnTo>
                    <a:pt x="3073" y="4870"/>
                  </a:lnTo>
                  <a:lnTo>
                    <a:pt x="3144" y="4896"/>
                  </a:lnTo>
                  <a:lnTo>
                    <a:pt x="3158" y="4972"/>
                  </a:lnTo>
                  <a:lnTo>
                    <a:pt x="3210" y="4987"/>
                  </a:lnTo>
                  <a:lnTo>
                    <a:pt x="3278" y="5024"/>
                  </a:lnTo>
                  <a:lnTo>
                    <a:pt x="3427" y="5009"/>
                  </a:lnTo>
                  <a:lnTo>
                    <a:pt x="3530" y="5068"/>
                  </a:lnTo>
                  <a:lnTo>
                    <a:pt x="3553" y="5113"/>
                  </a:lnTo>
                  <a:lnTo>
                    <a:pt x="3538" y="5231"/>
                  </a:lnTo>
                  <a:lnTo>
                    <a:pt x="3560" y="5329"/>
                  </a:lnTo>
                  <a:lnTo>
                    <a:pt x="3530" y="5388"/>
                  </a:lnTo>
                  <a:lnTo>
                    <a:pt x="3628" y="5551"/>
                  </a:lnTo>
                  <a:lnTo>
                    <a:pt x="3621" y="5670"/>
                  </a:lnTo>
                  <a:lnTo>
                    <a:pt x="4074" y="5677"/>
                  </a:lnTo>
                  <a:lnTo>
                    <a:pt x="4097" y="5841"/>
                  </a:lnTo>
                  <a:lnTo>
                    <a:pt x="4089" y="5947"/>
                  </a:lnTo>
                  <a:lnTo>
                    <a:pt x="4223" y="5977"/>
                  </a:lnTo>
                  <a:lnTo>
                    <a:pt x="4357" y="6214"/>
                  </a:lnTo>
                  <a:lnTo>
                    <a:pt x="4364" y="6340"/>
                  </a:lnTo>
                  <a:lnTo>
                    <a:pt x="4238" y="6594"/>
                  </a:lnTo>
                  <a:lnTo>
                    <a:pt x="4246" y="6632"/>
                  </a:lnTo>
                  <a:lnTo>
                    <a:pt x="4212" y="6679"/>
                  </a:lnTo>
                  <a:lnTo>
                    <a:pt x="4234" y="6705"/>
                  </a:lnTo>
                  <a:lnTo>
                    <a:pt x="4219" y="6762"/>
                  </a:lnTo>
                  <a:lnTo>
                    <a:pt x="4283" y="6809"/>
                  </a:lnTo>
                  <a:lnTo>
                    <a:pt x="4287" y="6888"/>
                  </a:lnTo>
                  <a:lnTo>
                    <a:pt x="4340" y="6967"/>
                  </a:lnTo>
                  <a:lnTo>
                    <a:pt x="4313" y="7123"/>
                  </a:lnTo>
                  <a:lnTo>
                    <a:pt x="4328" y="7185"/>
                  </a:lnTo>
                  <a:lnTo>
                    <a:pt x="4310" y="7242"/>
                  </a:lnTo>
                  <a:lnTo>
                    <a:pt x="4328" y="7296"/>
                  </a:lnTo>
                  <a:lnTo>
                    <a:pt x="4424" y="7289"/>
                  </a:lnTo>
                  <a:lnTo>
                    <a:pt x="4466" y="7308"/>
                  </a:lnTo>
                  <a:lnTo>
                    <a:pt x="4584" y="7300"/>
                  </a:lnTo>
                  <a:lnTo>
                    <a:pt x="4660" y="7326"/>
                  </a:lnTo>
                  <a:lnTo>
                    <a:pt x="4778" y="7278"/>
                  </a:lnTo>
                  <a:lnTo>
                    <a:pt x="4842" y="7323"/>
                  </a:lnTo>
                  <a:lnTo>
                    <a:pt x="4889" y="7338"/>
                  </a:lnTo>
                  <a:lnTo>
                    <a:pt x="4908" y="7398"/>
                  </a:lnTo>
                  <a:lnTo>
                    <a:pt x="4974" y="7678"/>
                  </a:lnTo>
                  <a:lnTo>
                    <a:pt x="5017" y="7776"/>
                  </a:lnTo>
                  <a:lnTo>
                    <a:pt x="5065" y="7790"/>
                  </a:lnTo>
                  <a:lnTo>
                    <a:pt x="5166" y="7733"/>
                  </a:lnTo>
                  <a:lnTo>
                    <a:pt x="5225" y="7756"/>
                  </a:lnTo>
                  <a:lnTo>
                    <a:pt x="5264" y="7791"/>
                  </a:lnTo>
                  <a:lnTo>
                    <a:pt x="5302" y="7799"/>
                  </a:lnTo>
                  <a:lnTo>
                    <a:pt x="5275" y="7840"/>
                  </a:lnTo>
                  <a:lnTo>
                    <a:pt x="5270" y="8083"/>
                  </a:lnTo>
                  <a:lnTo>
                    <a:pt x="5258" y="8111"/>
                  </a:lnTo>
                  <a:lnTo>
                    <a:pt x="5251" y="8121"/>
                  </a:lnTo>
                  <a:lnTo>
                    <a:pt x="5253" y="8153"/>
                  </a:lnTo>
                  <a:lnTo>
                    <a:pt x="5245" y="8179"/>
                  </a:lnTo>
                  <a:lnTo>
                    <a:pt x="5243" y="8211"/>
                  </a:lnTo>
                  <a:lnTo>
                    <a:pt x="5289" y="8181"/>
                  </a:lnTo>
                  <a:lnTo>
                    <a:pt x="5407" y="8198"/>
                  </a:lnTo>
                  <a:lnTo>
                    <a:pt x="5411" y="8251"/>
                  </a:lnTo>
                  <a:lnTo>
                    <a:pt x="5458" y="8360"/>
                  </a:lnTo>
                  <a:lnTo>
                    <a:pt x="5456" y="8447"/>
                  </a:lnTo>
                  <a:lnTo>
                    <a:pt x="5465" y="8548"/>
                  </a:lnTo>
                  <a:lnTo>
                    <a:pt x="5475" y="8640"/>
                  </a:lnTo>
                  <a:lnTo>
                    <a:pt x="5460" y="8678"/>
                  </a:lnTo>
                  <a:lnTo>
                    <a:pt x="5409" y="8676"/>
                  </a:lnTo>
                  <a:lnTo>
                    <a:pt x="5345" y="8710"/>
                  </a:lnTo>
                  <a:lnTo>
                    <a:pt x="5336" y="8729"/>
                  </a:lnTo>
                  <a:lnTo>
                    <a:pt x="5300" y="8761"/>
                  </a:lnTo>
                  <a:lnTo>
                    <a:pt x="5283" y="8751"/>
                  </a:lnTo>
                  <a:lnTo>
                    <a:pt x="5176" y="8823"/>
                  </a:lnTo>
                  <a:lnTo>
                    <a:pt x="5157" y="8855"/>
                  </a:lnTo>
                  <a:lnTo>
                    <a:pt x="5115" y="8868"/>
                  </a:lnTo>
                  <a:lnTo>
                    <a:pt x="5019" y="8947"/>
                  </a:lnTo>
                  <a:lnTo>
                    <a:pt x="4987" y="8959"/>
                  </a:lnTo>
                  <a:lnTo>
                    <a:pt x="4984" y="9021"/>
                  </a:lnTo>
                  <a:lnTo>
                    <a:pt x="4948" y="9034"/>
                  </a:lnTo>
                  <a:lnTo>
                    <a:pt x="4916" y="9026"/>
                  </a:lnTo>
                  <a:lnTo>
                    <a:pt x="4835" y="9128"/>
                  </a:lnTo>
                  <a:lnTo>
                    <a:pt x="4820" y="9167"/>
                  </a:lnTo>
                  <a:lnTo>
                    <a:pt x="4822" y="9224"/>
                  </a:lnTo>
                  <a:lnTo>
                    <a:pt x="4784" y="9235"/>
                  </a:lnTo>
                  <a:lnTo>
                    <a:pt x="4763" y="9267"/>
                  </a:lnTo>
                  <a:lnTo>
                    <a:pt x="4712" y="9361"/>
                  </a:lnTo>
                  <a:lnTo>
                    <a:pt x="4675" y="9401"/>
                  </a:lnTo>
                  <a:lnTo>
                    <a:pt x="4632" y="9472"/>
                  </a:lnTo>
                  <a:lnTo>
                    <a:pt x="4632" y="9495"/>
                  </a:lnTo>
                  <a:lnTo>
                    <a:pt x="4584" y="9529"/>
                  </a:lnTo>
                  <a:lnTo>
                    <a:pt x="4577" y="9552"/>
                  </a:lnTo>
                  <a:lnTo>
                    <a:pt x="4615" y="9553"/>
                  </a:lnTo>
                  <a:lnTo>
                    <a:pt x="4643" y="9568"/>
                  </a:lnTo>
                  <a:lnTo>
                    <a:pt x="4773" y="9529"/>
                  </a:lnTo>
                  <a:lnTo>
                    <a:pt x="4827" y="9565"/>
                  </a:lnTo>
                  <a:lnTo>
                    <a:pt x="4886" y="9646"/>
                  </a:lnTo>
                  <a:lnTo>
                    <a:pt x="4938" y="9668"/>
                  </a:lnTo>
                  <a:lnTo>
                    <a:pt x="4970" y="9740"/>
                  </a:lnTo>
                  <a:lnTo>
                    <a:pt x="5031" y="9840"/>
                  </a:lnTo>
                  <a:lnTo>
                    <a:pt x="5061" y="9840"/>
                  </a:lnTo>
                  <a:lnTo>
                    <a:pt x="5112" y="9787"/>
                  </a:lnTo>
                  <a:lnTo>
                    <a:pt x="5138" y="9791"/>
                  </a:lnTo>
                  <a:lnTo>
                    <a:pt x="5196" y="9887"/>
                  </a:lnTo>
                  <a:lnTo>
                    <a:pt x="5268" y="9919"/>
                  </a:lnTo>
                  <a:lnTo>
                    <a:pt x="5328" y="9932"/>
                  </a:lnTo>
                  <a:lnTo>
                    <a:pt x="5388" y="9990"/>
                  </a:lnTo>
                  <a:lnTo>
                    <a:pt x="5392" y="10062"/>
                  </a:lnTo>
                  <a:lnTo>
                    <a:pt x="5443" y="10050"/>
                  </a:lnTo>
                  <a:lnTo>
                    <a:pt x="5543" y="10096"/>
                  </a:lnTo>
                  <a:lnTo>
                    <a:pt x="5603" y="10169"/>
                  </a:lnTo>
                  <a:lnTo>
                    <a:pt x="5665" y="10263"/>
                  </a:lnTo>
                  <a:lnTo>
                    <a:pt x="5723" y="10304"/>
                  </a:lnTo>
                  <a:lnTo>
                    <a:pt x="5712" y="10378"/>
                  </a:lnTo>
                  <a:lnTo>
                    <a:pt x="5663" y="10444"/>
                  </a:lnTo>
                  <a:lnTo>
                    <a:pt x="5688" y="10523"/>
                  </a:lnTo>
                  <a:lnTo>
                    <a:pt x="5697" y="10542"/>
                  </a:lnTo>
                  <a:lnTo>
                    <a:pt x="5705" y="10553"/>
                  </a:lnTo>
                  <a:lnTo>
                    <a:pt x="5735" y="10594"/>
                  </a:lnTo>
                  <a:lnTo>
                    <a:pt x="5750" y="10606"/>
                  </a:lnTo>
                  <a:lnTo>
                    <a:pt x="5846" y="10525"/>
                  </a:lnTo>
                  <a:lnTo>
                    <a:pt x="5880" y="10448"/>
                  </a:lnTo>
                  <a:lnTo>
                    <a:pt x="5923" y="10267"/>
                  </a:lnTo>
                  <a:lnTo>
                    <a:pt x="5962" y="10144"/>
                  </a:lnTo>
                  <a:lnTo>
                    <a:pt x="5977" y="10120"/>
                  </a:lnTo>
                  <a:lnTo>
                    <a:pt x="5957" y="10092"/>
                  </a:lnTo>
                  <a:lnTo>
                    <a:pt x="5919" y="10032"/>
                  </a:lnTo>
                  <a:lnTo>
                    <a:pt x="5938" y="9979"/>
                  </a:lnTo>
                  <a:lnTo>
                    <a:pt x="5974" y="9960"/>
                  </a:lnTo>
                  <a:lnTo>
                    <a:pt x="5976" y="9928"/>
                  </a:lnTo>
                  <a:lnTo>
                    <a:pt x="6019" y="9879"/>
                  </a:lnTo>
                  <a:lnTo>
                    <a:pt x="6019" y="9841"/>
                  </a:lnTo>
                  <a:lnTo>
                    <a:pt x="6045" y="9862"/>
                  </a:lnTo>
                  <a:lnTo>
                    <a:pt x="6081" y="9868"/>
                  </a:lnTo>
                  <a:lnTo>
                    <a:pt x="6122" y="9817"/>
                  </a:lnTo>
                  <a:lnTo>
                    <a:pt x="6128" y="9766"/>
                  </a:lnTo>
                  <a:lnTo>
                    <a:pt x="6145" y="9749"/>
                  </a:lnTo>
                  <a:lnTo>
                    <a:pt x="6149" y="9689"/>
                  </a:lnTo>
                  <a:lnTo>
                    <a:pt x="6168" y="9664"/>
                  </a:lnTo>
                  <a:lnTo>
                    <a:pt x="6194" y="9664"/>
                  </a:lnTo>
                  <a:lnTo>
                    <a:pt x="6213" y="9616"/>
                  </a:lnTo>
                  <a:lnTo>
                    <a:pt x="6200" y="9578"/>
                  </a:lnTo>
                  <a:lnTo>
                    <a:pt x="6171" y="9548"/>
                  </a:lnTo>
                  <a:lnTo>
                    <a:pt x="6175" y="9471"/>
                  </a:lnTo>
                  <a:lnTo>
                    <a:pt x="6153" y="9450"/>
                  </a:lnTo>
                  <a:lnTo>
                    <a:pt x="6179" y="9457"/>
                  </a:lnTo>
                  <a:lnTo>
                    <a:pt x="6209" y="9520"/>
                  </a:lnTo>
                  <a:lnTo>
                    <a:pt x="6269" y="9585"/>
                  </a:lnTo>
                  <a:lnTo>
                    <a:pt x="6294" y="9585"/>
                  </a:lnTo>
                  <a:lnTo>
                    <a:pt x="6320" y="9570"/>
                  </a:lnTo>
                  <a:lnTo>
                    <a:pt x="6337" y="9587"/>
                  </a:lnTo>
                  <a:lnTo>
                    <a:pt x="6343" y="9632"/>
                  </a:lnTo>
                  <a:lnTo>
                    <a:pt x="6322" y="9638"/>
                  </a:lnTo>
                  <a:lnTo>
                    <a:pt x="6298" y="9727"/>
                  </a:lnTo>
                  <a:lnTo>
                    <a:pt x="6239" y="9828"/>
                  </a:lnTo>
                  <a:lnTo>
                    <a:pt x="6185" y="9830"/>
                  </a:lnTo>
                  <a:lnTo>
                    <a:pt x="6177" y="9896"/>
                  </a:lnTo>
                  <a:lnTo>
                    <a:pt x="6158" y="9932"/>
                  </a:lnTo>
                  <a:lnTo>
                    <a:pt x="6141" y="9926"/>
                  </a:lnTo>
                  <a:lnTo>
                    <a:pt x="6089" y="9954"/>
                  </a:lnTo>
                  <a:lnTo>
                    <a:pt x="6049" y="9988"/>
                  </a:lnTo>
                  <a:lnTo>
                    <a:pt x="6045" y="10016"/>
                  </a:lnTo>
                  <a:lnTo>
                    <a:pt x="6002" y="10024"/>
                  </a:lnTo>
                  <a:lnTo>
                    <a:pt x="5981" y="10045"/>
                  </a:lnTo>
                  <a:lnTo>
                    <a:pt x="5983" y="10073"/>
                  </a:lnTo>
                  <a:lnTo>
                    <a:pt x="6034" y="10088"/>
                  </a:lnTo>
                  <a:lnTo>
                    <a:pt x="6198" y="9958"/>
                  </a:lnTo>
                  <a:lnTo>
                    <a:pt x="6281" y="9864"/>
                  </a:lnTo>
                  <a:lnTo>
                    <a:pt x="6401" y="9659"/>
                  </a:lnTo>
                  <a:lnTo>
                    <a:pt x="6448" y="9553"/>
                  </a:lnTo>
                  <a:lnTo>
                    <a:pt x="6495" y="9420"/>
                  </a:lnTo>
                  <a:lnTo>
                    <a:pt x="6612" y="9198"/>
                  </a:lnTo>
                  <a:lnTo>
                    <a:pt x="6727" y="9060"/>
                  </a:lnTo>
                  <a:lnTo>
                    <a:pt x="6746" y="9019"/>
                  </a:lnTo>
                  <a:lnTo>
                    <a:pt x="6734" y="9004"/>
                  </a:lnTo>
                  <a:lnTo>
                    <a:pt x="6740" y="8968"/>
                  </a:lnTo>
                  <a:lnTo>
                    <a:pt x="6764" y="8960"/>
                  </a:lnTo>
                  <a:lnTo>
                    <a:pt x="6783" y="8904"/>
                  </a:lnTo>
                  <a:lnTo>
                    <a:pt x="6817" y="8883"/>
                  </a:lnTo>
                  <a:lnTo>
                    <a:pt x="6806" y="8836"/>
                  </a:lnTo>
                  <a:lnTo>
                    <a:pt x="6817" y="8802"/>
                  </a:lnTo>
                  <a:lnTo>
                    <a:pt x="6806" y="8787"/>
                  </a:lnTo>
                  <a:lnTo>
                    <a:pt x="6785" y="8770"/>
                  </a:lnTo>
                  <a:lnTo>
                    <a:pt x="6789" y="8719"/>
                  </a:lnTo>
                  <a:lnTo>
                    <a:pt x="6738" y="8648"/>
                  </a:lnTo>
                  <a:lnTo>
                    <a:pt x="6738" y="8618"/>
                  </a:lnTo>
                  <a:lnTo>
                    <a:pt x="6747" y="8586"/>
                  </a:lnTo>
                  <a:lnTo>
                    <a:pt x="6738" y="8552"/>
                  </a:lnTo>
                  <a:lnTo>
                    <a:pt x="6723" y="8477"/>
                  </a:lnTo>
                  <a:lnTo>
                    <a:pt x="6697" y="8399"/>
                  </a:lnTo>
                  <a:lnTo>
                    <a:pt x="6717" y="8381"/>
                  </a:lnTo>
                  <a:lnTo>
                    <a:pt x="6781" y="8367"/>
                  </a:lnTo>
                  <a:lnTo>
                    <a:pt x="6764" y="8324"/>
                  </a:lnTo>
                  <a:lnTo>
                    <a:pt x="6732" y="8307"/>
                  </a:lnTo>
                  <a:lnTo>
                    <a:pt x="6794" y="8292"/>
                  </a:lnTo>
                  <a:lnTo>
                    <a:pt x="6796" y="8241"/>
                  </a:lnTo>
                  <a:lnTo>
                    <a:pt x="6732" y="8213"/>
                  </a:lnTo>
                  <a:lnTo>
                    <a:pt x="6785" y="8198"/>
                  </a:lnTo>
                  <a:lnTo>
                    <a:pt x="6819" y="8151"/>
                  </a:lnTo>
                  <a:lnTo>
                    <a:pt x="6845" y="8172"/>
                  </a:lnTo>
                  <a:lnTo>
                    <a:pt x="6926" y="8095"/>
                  </a:lnTo>
                  <a:lnTo>
                    <a:pt x="6975" y="8063"/>
                  </a:lnTo>
                  <a:lnTo>
                    <a:pt x="6973" y="8038"/>
                  </a:lnTo>
                  <a:lnTo>
                    <a:pt x="7041" y="7978"/>
                  </a:lnTo>
                  <a:lnTo>
                    <a:pt x="7122" y="7925"/>
                  </a:lnTo>
                  <a:lnTo>
                    <a:pt x="7227" y="7805"/>
                  </a:lnTo>
                  <a:lnTo>
                    <a:pt x="7320" y="7793"/>
                  </a:lnTo>
                  <a:lnTo>
                    <a:pt x="7370" y="7746"/>
                  </a:lnTo>
                  <a:lnTo>
                    <a:pt x="7427" y="7701"/>
                  </a:lnTo>
                  <a:lnTo>
                    <a:pt x="7478" y="7701"/>
                  </a:lnTo>
                  <a:lnTo>
                    <a:pt x="7512" y="7729"/>
                  </a:lnTo>
                  <a:lnTo>
                    <a:pt x="7551" y="7739"/>
                  </a:lnTo>
                  <a:lnTo>
                    <a:pt x="7553" y="7701"/>
                  </a:lnTo>
                  <a:lnTo>
                    <a:pt x="7591" y="7631"/>
                  </a:lnTo>
                  <a:lnTo>
                    <a:pt x="7702" y="7564"/>
                  </a:lnTo>
                  <a:lnTo>
                    <a:pt x="7743" y="7550"/>
                  </a:lnTo>
                  <a:lnTo>
                    <a:pt x="7743" y="7530"/>
                  </a:lnTo>
                  <a:lnTo>
                    <a:pt x="7717" y="7513"/>
                  </a:lnTo>
                  <a:lnTo>
                    <a:pt x="7683" y="7505"/>
                  </a:lnTo>
                  <a:lnTo>
                    <a:pt x="7666" y="7475"/>
                  </a:lnTo>
                  <a:lnTo>
                    <a:pt x="7704" y="7464"/>
                  </a:lnTo>
                  <a:lnTo>
                    <a:pt x="7771" y="7424"/>
                  </a:lnTo>
                  <a:lnTo>
                    <a:pt x="7811" y="7436"/>
                  </a:lnTo>
                  <a:lnTo>
                    <a:pt x="7854" y="7432"/>
                  </a:lnTo>
                  <a:lnTo>
                    <a:pt x="7886" y="7406"/>
                  </a:lnTo>
                  <a:lnTo>
                    <a:pt x="7930" y="7409"/>
                  </a:lnTo>
                  <a:lnTo>
                    <a:pt x="7928" y="7430"/>
                  </a:lnTo>
                  <a:lnTo>
                    <a:pt x="7866" y="7466"/>
                  </a:lnTo>
                  <a:lnTo>
                    <a:pt x="7800" y="7479"/>
                  </a:lnTo>
                  <a:lnTo>
                    <a:pt x="7787" y="7494"/>
                  </a:lnTo>
                  <a:lnTo>
                    <a:pt x="7807" y="7511"/>
                  </a:lnTo>
                  <a:lnTo>
                    <a:pt x="7907" y="7473"/>
                  </a:lnTo>
                  <a:lnTo>
                    <a:pt x="8027" y="7426"/>
                  </a:lnTo>
                  <a:lnTo>
                    <a:pt x="8018" y="7406"/>
                  </a:lnTo>
                  <a:lnTo>
                    <a:pt x="8048" y="7379"/>
                  </a:lnTo>
                  <a:lnTo>
                    <a:pt x="8078" y="7383"/>
                  </a:lnTo>
                  <a:lnTo>
                    <a:pt x="8069" y="7413"/>
                  </a:lnTo>
                  <a:cubicBezTo>
                    <a:pt x="8069" y="7413"/>
                    <a:pt x="8071" y="7454"/>
                    <a:pt x="8076" y="7456"/>
                  </a:cubicBezTo>
                  <a:cubicBezTo>
                    <a:pt x="8080" y="7458"/>
                    <a:pt x="8152" y="7468"/>
                    <a:pt x="8152" y="7468"/>
                  </a:cubicBezTo>
                  <a:lnTo>
                    <a:pt x="8193" y="7445"/>
                  </a:lnTo>
                  <a:lnTo>
                    <a:pt x="8265" y="7445"/>
                  </a:lnTo>
                  <a:lnTo>
                    <a:pt x="8349" y="7454"/>
                  </a:lnTo>
                  <a:lnTo>
                    <a:pt x="8402" y="7419"/>
                  </a:lnTo>
                  <a:lnTo>
                    <a:pt x="8402" y="7392"/>
                  </a:lnTo>
                  <a:lnTo>
                    <a:pt x="8389" y="7379"/>
                  </a:lnTo>
                  <a:lnTo>
                    <a:pt x="8396" y="7355"/>
                  </a:lnTo>
                  <a:lnTo>
                    <a:pt x="8513" y="7274"/>
                  </a:lnTo>
                  <a:lnTo>
                    <a:pt x="8611" y="7240"/>
                  </a:lnTo>
                  <a:lnTo>
                    <a:pt x="8662" y="7210"/>
                  </a:lnTo>
                  <a:lnTo>
                    <a:pt x="8677" y="7178"/>
                  </a:lnTo>
                  <a:lnTo>
                    <a:pt x="8664" y="7159"/>
                  </a:lnTo>
                  <a:lnTo>
                    <a:pt x="8620" y="7061"/>
                  </a:lnTo>
                  <a:lnTo>
                    <a:pt x="8652" y="6993"/>
                  </a:lnTo>
                  <a:lnTo>
                    <a:pt x="8688" y="6948"/>
                  </a:lnTo>
                  <a:lnTo>
                    <a:pt x="8690" y="6899"/>
                  </a:lnTo>
                  <a:lnTo>
                    <a:pt x="8715" y="6878"/>
                  </a:lnTo>
                  <a:lnTo>
                    <a:pt x="8756" y="6848"/>
                  </a:lnTo>
                  <a:lnTo>
                    <a:pt x="8765" y="6798"/>
                  </a:lnTo>
                  <a:lnTo>
                    <a:pt x="8754" y="6790"/>
                  </a:lnTo>
                  <a:lnTo>
                    <a:pt x="8826" y="6671"/>
                  </a:lnTo>
                  <a:lnTo>
                    <a:pt x="8924" y="6557"/>
                  </a:lnTo>
                  <a:lnTo>
                    <a:pt x="8925" y="6506"/>
                  </a:lnTo>
                  <a:lnTo>
                    <a:pt x="8907" y="6342"/>
                  </a:lnTo>
                  <a:lnTo>
                    <a:pt x="8890" y="6310"/>
                  </a:lnTo>
                  <a:lnTo>
                    <a:pt x="8920" y="6212"/>
                  </a:lnTo>
                  <a:lnTo>
                    <a:pt x="8946" y="6173"/>
                  </a:lnTo>
                  <a:lnTo>
                    <a:pt x="8952" y="6139"/>
                  </a:lnTo>
                  <a:lnTo>
                    <a:pt x="9029" y="6078"/>
                  </a:lnTo>
                  <a:lnTo>
                    <a:pt x="9040" y="6048"/>
                  </a:lnTo>
                  <a:lnTo>
                    <a:pt x="9020" y="5952"/>
                  </a:lnTo>
                  <a:lnTo>
                    <a:pt x="9061" y="5837"/>
                  </a:lnTo>
                  <a:lnTo>
                    <a:pt x="9050" y="5747"/>
                  </a:lnTo>
                  <a:lnTo>
                    <a:pt x="9065" y="5681"/>
                  </a:lnTo>
                  <a:lnTo>
                    <a:pt x="9061" y="5644"/>
                  </a:lnTo>
                  <a:lnTo>
                    <a:pt x="9082" y="5548"/>
                  </a:lnTo>
                  <a:lnTo>
                    <a:pt x="9057" y="5197"/>
                  </a:lnTo>
                  <a:lnTo>
                    <a:pt x="9055" y="5132"/>
                  </a:lnTo>
                  <a:lnTo>
                    <a:pt x="9076" y="5085"/>
                  </a:lnTo>
                  <a:lnTo>
                    <a:pt x="9076" y="5037"/>
                  </a:lnTo>
                  <a:lnTo>
                    <a:pt x="9053" y="5062"/>
                  </a:lnTo>
                  <a:lnTo>
                    <a:pt x="9014" y="5032"/>
                  </a:lnTo>
                  <a:lnTo>
                    <a:pt x="9014" y="5002"/>
                  </a:lnTo>
                  <a:lnTo>
                    <a:pt x="9050" y="4943"/>
                  </a:lnTo>
                  <a:lnTo>
                    <a:pt x="9042" y="4887"/>
                  </a:lnTo>
                  <a:lnTo>
                    <a:pt x="9050" y="4847"/>
                  </a:lnTo>
                  <a:lnTo>
                    <a:pt x="9084" y="4838"/>
                  </a:lnTo>
                  <a:lnTo>
                    <a:pt x="9091" y="4778"/>
                  </a:lnTo>
                  <a:lnTo>
                    <a:pt x="9055" y="4719"/>
                  </a:lnTo>
                  <a:lnTo>
                    <a:pt x="8988" y="4687"/>
                  </a:lnTo>
                  <a:lnTo>
                    <a:pt x="9006" y="4680"/>
                  </a:lnTo>
                  <a:lnTo>
                    <a:pt x="9016" y="4657"/>
                  </a:lnTo>
                  <a:lnTo>
                    <a:pt x="9029" y="4685"/>
                  </a:lnTo>
                  <a:lnTo>
                    <a:pt x="9068" y="4710"/>
                  </a:lnTo>
                  <a:lnTo>
                    <a:pt x="9106" y="4723"/>
                  </a:lnTo>
                  <a:lnTo>
                    <a:pt x="9121" y="4667"/>
                  </a:lnTo>
                  <a:lnTo>
                    <a:pt x="9157" y="4668"/>
                  </a:lnTo>
                  <a:lnTo>
                    <a:pt x="9172" y="4700"/>
                  </a:lnTo>
                  <a:lnTo>
                    <a:pt x="9198" y="4714"/>
                  </a:lnTo>
                  <a:lnTo>
                    <a:pt x="9170" y="4753"/>
                  </a:lnTo>
                  <a:lnTo>
                    <a:pt x="9132" y="4781"/>
                  </a:lnTo>
                  <a:lnTo>
                    <a:pt x="9123" y="4812"/>
                  </a:lnTo>
                  <a:lnTo>
                    <a:pt x="9149" y="4813"/>
                  </a:lnTo>
                  <a:lnTo>
                    <a:pt x="9200" y="4768"/>
                  </a:lnTo>
                  <a:lnTo>
                    <a:pt x="9268" y="4732"/>
                  </a:lnTo>
                  <a:lnTo>
                    <a:pt x="9356" y="4599"/>
                  </a:lnTo>
                  <a:lnTo>
                    <a:pt x="9394" y="4499"/>
                  </a:lnTo>
                  <a:lnTo>
                    <a:pt x="9407" y="4441"/>
                  </a:lnTo>
                  <a:lnTo>
                    <a:pt x="9441" y="4411"/>
                  </a:lnTo>
                  <a:lnTo>
                    <a:pt x="9475" y="4322"/>
                  </a:lnTo>
                  <a:lnTo>
                    <a:pt x="9511" y="4245"/>
                  </a:lnTo>
                  <a:lnTo>
                    <a:pt x="9646" y="4153"/>
                  </a:lnTo>
                  <a:lnTo>
                    <a:pt x="9663" y="4108"/>
                  </a:lnTo>
                  <a:lnTo>
                    <a:pt x="9705" y="4094"/>
                  </a:lnTo>
                  <a:lnTo>
                    <a:pt x="9735" y="4047"/>
                  </a:lnTo>
                  <a:lnTo>
                    <a:pt x="9850" y="3942"/>
                  </a:lnTo>
                  <a:lnTo>
                    <a:pt x="9951" y="3804"/>
                  </a:lnTo>
                  <a:lnTo>
                    <a:pt x="9978" y="3767"/>
                  </a:lnTo>
                  <a:lnTo>
                    <a:pt x="10042" y="3628"/>
                  </a:lnTo>
                  <a:lnTo>
                    <a:pt x="10059" y="3567"/>
                  </a:lnTo>
                  <a:lnTo>
                    <a:pt x="10089" y="3522"/>
                  </a:lnTo>
                  <a:lnTo>
                    <a:pt x="10089" y="3477"/>
                  </a:lnTo>
                  <a:lnTo>
                    <a:pt x="10057" y="3428"/>
                  </a:lnTo>
                  <a:lnTo>
                    <a:pt x="10068" y="3375"/>
                  </a:lnTo>
                  <a:lnTo>
                    <a:pt x="10098" y="3347"/>
                  </a:lnTo>
                  <a:lnTo>
                    <a:pt x="10091" y="3221"/>
                  </a:lnTo>
                  <a:lnTo>
                    <a:pt x="10060" y="3202"/>
                  </a:lnTo>
                  <a:lnTo>
                    <a:pt x="10049" y="3138"/>
                  </a:lnTo>
                  <a:lnTo>
                    <a:pt x="9961" y="2940"/>
                  </a:lnTo>
                  <a:lnTo>
                    <a:pt x="9961" y="2875"/>
                  </a:lnTo>
                  <a:lnTo>
                    <a:pt x="9946" y="2792"/>
                  </a:lnTo>
                  <a:lnTo>
                    <a:pt x="9778" y="2718"/>
                  </a:lnTo>
                  <a:lnTo>
                    <a:pt x="9682" y="2722"/>
                  </a:lnTo>
                  <a:lnTo>
                    <a:pt x="9611" y="2752"/>
                  </a:lnTo>
                  <a:lnTo>
                    <a:pt x="9562" y="2684"/>
                  </a:lnTo>
                  <a:lnTo>
                    <a:pt x="9507" y="2673"/>
                  </a:lnTo>
                  <a:lnTo>
                    <a:pt x="9451" y="2609"/>
                  </a:lnTo>
                  <a:lnTo>
                    <a:pt x="9377" y="2573"/>
                  </a:lnTo>
                  <a:lnTo>
                    <a:pt x="9324" y="2566"/>
                  </a:lnTo>
                  <a:lnTo>
                    <a:pt x="9210" y="2443"/>
                  </a:lnTo>
                  <a:lnTo>
                    <a:pt x="9116" y="2312"/>
                  </a:lnTo>
                  <a:lnTo>
                    <a:pt x="9070" y="2300"/>
                  </a:lnTo>
                  <a:lnTo>
                    <a:pt x="9008" y="2242"/>
                  </a:lnTo>
                  <a:lnTo>
                    <a:pt x="8952" y="2246"/>
                  </a:lnTo>
                  <a:lnTo>
                    <a:pt x="8796" y="2133"/>
                  </a:lnTo>
                  <a:lnTo>
                    <a:pt x="8726" y="2133"/>
                  </a:lnTo>
                  <a:lnTo>
                    <a:pt x="8647" y="2099"/>
                  </a:lnTo>
                  <a:lnTo>
                    <a:pt x="8598" y="2125"/>
                  </a:lnTo>
                  <a:lnTo>
                    <a:pt x="8524" y="2125"/>
                  </a:lnTo>
                  <a:lnTo>
                    <a:pt x="8479" y="2105"/>
                  </a:lnTo>
                  <a:lnTo>
                    <a:pt x="8430" y="2125"/>
                  </a:lnTo>
                  <a:lnTo>
                    <a:pt x="8408" y="2159"/>
                  </a:lnTo>
                  <a:lnTo>
                    <a:pt x="8379" y="2129"/>
                  </a:lnTo>
                  <a:lnTo>
                    <a:pt x="8308" y="2078"/>
                  </a:lnTo>
                  <a:lnTo>
                    <a:pt x="8297" y="2099"/>
                  </a:lnTo>
                  <a:lnTo>
                    <a:pt x="8267" y="2075"/>
                  </a:lnTo>
                  <a:lnTo>
                    <a:pt x="8255" y="2107"/>
                  </a:lnTo>
                  <a:lnTo>
                    <a:pt x="8255" y="2133"/>
                  </a:lnTo>
                  <a:lnTo>
                    <a:pt x="8216" y="2099"/>
                  </a:lnTo>
                  <a:lnTo>
                    <a:pt x="8208" y="2075"/>
                  </a:lnTo>
                  <a:lnTo>
                    <a:pt x="8176" y="2065"/>
                  </a:lnTo>
                  <a:lnTo>
                    <a:pt x="8186" y="2091"/>
                  </a:lnTo>
                  <a:lnTo>
                    <a:pt x="8171" y="2101"/>
                  </a:lnTo>
                  <a:lnTo>
                    <a:pt x="8095" y="2071"/>
                  </a:lnTo>
                  <a:lnTo>
                    <a:pt x="8069" y="2076"/>
                  </a:lnTo>
                  <a:lnTo>
                    <a:pt x="8005" y="2063"/>
                  </a:lnTo>
                  <a:lnTo>
                    <a:pt x="7864" y="1997"/>
                  </a:lnTo>
                  <a:lnTo>
                    <a:pt x="7809" y="2001"/>
                  </a:lnTo>
                  <a:lnTo>
                    <a:pt x="7807" y="2016"/>
                  </a:lnTo>
                  <a:lnTo>
                    <a:pt x="7819" y="2044"/>
                  </a:lnTo>
                  <a:lnTo>
                    <a:pt x="7805" y="2059"/>
                  </a:lnTo>
                  <a:lnTo>
                    <a:pt x="7777" y="2043"/>
                  </a:lnTo>
                  <a:lnTo>
                    <a:pt x="7764" y="2050"/>
                  </a:lnTo>
                  <a:lnTo>
                    <a:pt x="7755" y="2073"/>
                  </a:lnTo>
                  <a:lnTo>
                    <a:pt x="7706" y="2095"/>
                  </a:lnTo>
                  <a:lnTo>
                    <a:pt x="7689" y="2122"/>
                  </a:lnTo>
                  <a:lnTo>
                    <a:pt x="7681" y="2182"/>
                  </a:lnTo>
                  <a:lnTo>
                    <a:pt x="7655" y="2139"/>
                  </a:lnTo>
                  <a:lnTo>
                    <a:pt x="7640" y="2099"/>
                  </a:lnTo>
                  <a:lnTo>
                    <a:pt x="7613" y="2110"/>
                  </a:lnTo>
                  <a:lnTo>
                    <a:pt x="7617" y="2157"/>
                  </a:lnTo>
                  <a:lnTo>
                    <a:pt x="7576" y="2240"/>
                  </a:lnTo>
                  <a:lnTo>
                    <a:pt x="7576" y="2310"/>
                  </a:lnTo>
                  <a:lnTo>
                    <a:pt x="7561" y="2244"/>
                  </a:lnTo>
                  <a:lnTo>
                    <a:pt x="7578" y="2178"/>
                  </a:lnTo>
                  <a:lnTo>
                    <a:pt x="7568" y="2122"/>
                  </a:lnTo>
                  <a:lnTo>
                    <a:pt x="7595" y="2037"/>
                  </a:lnTo>
                  <a:lnTo>
                    <a:pt x="7615" y="2018"/>
                  </a:lnTo>
                  <a:lnTo>
                    <a:pt x="7598" y="2001"/>
                  </a:lnTo>
                  <a:lnTo>
                    <a:pt x="7557" y="1999"/>
                  </a:lnTo>
                  <a:lnTo>
                    <a:pt x="7611" y="1937"/>
                  </a:lnTo>
                  <a:lnTo>
                    <a:pt x="7540" y="1862"/>
                  </a:lnTo>
                  <a:lnTo>
                    <a:pt x="7499" y="1796"/>
                  </a:lnTo>
                  <a:lnTo>
                    <a:pt x="7461" y="1800"/>
                  </a:lnTo>
                  <a:lnTo>
                    <a:pt x="7402" y="1790"/>
                  </a:lnTo>
                  <a:lnTo>
                    <a:pt x="7369" y="1834"/>
                  </a:lnTo>
                  <a:lnTo>
                    <a:pt x="7337" y="1850"/>
                  </a:lnTo>
                  <a:lnTo>
                    <a:pt x="7320" y="1811"/>
                  </a:lnTo>
                  <a:lnTo>
                    <a:pt x="7295" y="1796"/>
                  </a:lnTo>
                  <a:lnTo>
                    <a:pt x="7284" y="1758"/>
                  </a:lnTo>
                  <a:lnTo>
                    <a:pt x="7254" y="1734"/>
                  </a:lnTo>
                  <a:lnTo>
                    <a:pt x="7214" y="1738"/>
                  </a:lnTo>
                  <a:lnTo>
                    <a:pt x="7194" y="1711"/>
                  </a:lnTo>
                  <a:lnTo>
                    <a:pt x="7158" y="1698"/>
                  </a:lnTo>
                  <a:lnTo>
                    <a:pt x="7137" y="1724"/>
                  </a:lnTo>
                  <a:lnTo>
                    <a:pt x="7137" y="1702"/>
                  </a:lnTo>
                  <a:lnTo>
                    <a:pt x="7109" y="1687"/>
                  </a:lnTo>
                  <a:lnTo>
                    <a:pt x="7090" y="1649"/>
                  </a:lnTo>
                  <a:lnTo>
                    <a:pt x="7060" y="1662"/>
                  </a:lnTo>
                  <a:lnTo>
                    <a:pt x="7002" y="1645"/>
                  </a:lnTo>
                  <a:lnTo>
                    <a:pt x="6924" y="1600"/>
                  </a:lnTo>
                  <a:lnTo>
                    <a:pt x="6904" y="1596"/>
                  </a:lnTo>
                  <a:lnTo>
                    <a:pt x="6890" y="1619"/>
                  </a:lnTo>
                  <a:lnTo>
                    <a:pt x="6843" y="1587"/>
                  </a:lnTo>
                  <a:lnTo>
                    <a:pt x="6810" y="1591"/>
                  </a:lnTo>
                  <a:lnTo>
                    <a:pt x="6802" y="1623"/>
                  </a:lnTo>
                  <a:lnTo>
                    <a:pt x="6779" y="1625"/>
                  </a:lnTo>
                  <a:lnTo>
                    <a:pt x="6766" y="1589"/>
                  </a:lnTo>
                  <a:lnTo>
                    <a:pt x="6708" y="1587"/>
                  </a:lnTo>
                  <a:lnTo>
                    <a:pt x="6657" y="1615"/>
                  </a:lnTo>
                  <a:lnTo>
                    <a:pt x="6629" y="1666"/>
                  </a:lnTo>
                  <a:lnTo>
                    <a:pt x="6633" y="1694"/>
                  </a:lnTo>
                  <a:lnTo>
                    <a:pt x="6578" y="1751"/>
                  </a:lnTo>
                  <a:lnTo>
                    <a:pt x="6505" y="1794"/>
                  </a:lnTo>
                  <a:lnTo>
                    <a:pt x="6412" y="1847"/>
                  </a:lnTo>
                  <a:lnTo>
                    <a:pt x="6367" y="1903"/>
                  </a:lnTo>
                  <a:lnTo>
                    <a:pt x="6339" y="1975"/>
                  </a:lnTo>
                  <a:lnTo>
                    <a:pt x="6328" y="2046"/>
                  </a:lnTo>
                  <a:lnTo>
                    <a:pt x="6303" y="2084"/>
                  </a:lnTo>
                  <a:lnTo>
                    <a:pt x="6262" y="2127"/>
                  </a:lnTo>
                  <a:lnTo>
                    <a:pt x="6266" y="2159"/>
                  </a:lnTo>
                  <a:lnTo>
                    <a:pt x="6273" y="2212"/>
                  </a:lnTo>
                  <a:lnTo>
                    <a:pt x="6264" y="2310"/>
                  </a:lnTo>
                  <a:lnTo>
                    <a:pt x="6247" y="2250"/>
                  </a:lnTo>
                  <a:lnTo>
                    <a:pt x="6211" y="2193"/>
                  </a:lnTo>
                  <a:lnTo>
                    <a:pt x="6213" y="2150"/>
                  </a:lnTo>
                  <a:lnTo>
                    <a:pt x="6249" y="2105"/>
                  </a:lnTo>
                  <a:lnTo>
                    <a:pt x="6292" y="2071"/>
                  </a:lnTo>
                  <a:lnTo>
                    <a:pt x="6284" y="1999"/>
                  </a:lnTo>
                  <a:lnTo>
                    <a:pt x="6305" y="1939"/>
                  </a:lnTo>
                  <a:lnTo>
                    <a:pt x="6301" y="1909"/>
                  </a:lnTo>
                  <a:lnTo>
                    <a:pt x="6271" y="1907"/>
                  </a:lnTo>
                  <a:lnTo>
                    <a:pt x="6209" y="1930"/>
                  </a:lnTo>
                  <a:lnTo>
                    <a:pt x="6143" y="1909"/>
                  </a:lnTo>
                  <a:lnTo>
                    <a:pt x="6087" y="1913"/>
                  </a:lnTo>
                  <a:lnTo>
                    <a:pt x="6040" y="1926"/>
                  </a:lnTo>
                  <a:lnTo>
                    <a:pt x="6008" y="1898"/>
                  </a:lnTo>
                  <a:lnTo>
                    <a:pt x="6043" y="1901"/>
                  </a:lnTo>
                  <a:lnTo>
                    <a:pt x="6089" y="1869"/>
                  </a:lnTo>
                  <a:lnTo>
                    <a:pt x="6134" y="1858"/>
                  </a:lnTo>
                  <a:lnTo>
                    <a:pt x="6211" y="1873"/>
                  </a:lnTo>
                  <a:lnTo>
                    <a:pt x="6254" y="1862"/>
                  </a:lnTo>
                  <a:lnTo>
                    <a:pt x="6296" y="1811"/>
                  </a:lnTo>
                  <a:lnTo>
                    <a:pt x="6314" y="1811"/>
                  </a:lnTo>
                  <a:lnTo>
                    <a:pt x="6339" y="1830"/>
                  </a:lnTo>
                  <a:lnTo>
                    <a:pt x="6363" y="1820"/>
                  </a:lnTo>
                  <a:lnTo>
                    <a:pt x="6409" y="1794"/>
                  </a:lnTo>
                  <a:lnTo>
                    <a:pt x="6484" y="1770"/>
                  </a:lnTo>
                  <a:lnTo>
                    <a:pt x="6484" y="1709"/>
                  </a:lnTo>
                  <a:lnTo>
                    <a:pt x="6552" y="1630"/>
                  </a:lnTo>
                  <a:lnTo>
                    <a:pt x="6552" y="1576"/>
                  </a:lnTo>
                  <a:lnTo>
                    <a:pt x="6578" y="1538"/>
                  </a:lnTo>
                  <a:lnTo>
                    <a:pt x="6582" y="1493"/>
                  </a:lnTo>
                  <a:lnTo>
                    <a:pt x="6510" y="1478"/>
                  </a:lnTo>
                  <a:lnTo>
                    <a:pt x="6454" y="1434"/>
                  </a:lnTo>
                  <a:lnTo>
                    <a:pt x="6403" y="1434"/>
                  </a:lnTo>
                  <a:lnTo>
                    <a:pt x="6328" y="1478"/>
                  </a:lnTo>
                  <a:lnTo>
                    <a:pt x="6266" y="1482"/>
                  </a:lnTo>
                  <a:lnTo>
                    <a:pt x="6175" y="1446"/>
                  </a:lnTo>
                  <a:lnTo>
                    <a:pt x="6079" y="1438"/>
                  </a:lnTo>
                  <a:lnTo>
                    <a:pt x="6008" y="1512"/>
                  </a:lnTo>
                  <a:lnTo>
                    <a:pt x="6011" y="1542"/>
                  </a:lnTo>
                  <a:lnTo>
                    <a:pt x="6034" y="1559"/>
                  </a:lnTo>
                  <a:lnTo>
                    <a:pt x="6049" y="1585"/>
                  </a:lnTo>
                  <a:lnTo>
                    <a:pt x="6015" y="1589"/>
                  </a:lnTo>
                  <a:lnTo>
                    <a:pt x="5996" y="1600"/>
                  </a:lnTo>
                  <a:lnTo>
                    <a:pt x="5977" y="1643"/>
                  </a:lnTo>
                  <a:lnTo>
                    <a:pt x="5964" y="1604"/>
                  </a:lnTo>
                  <a:lnTo>
                    <a:pt x="5940" y="1596"/>
                  </a:lnTo>
                  <a:lnTo>
                    <a:pt x="5883" y="1617"/>
                  </a:lnTo>
                  <a:lnTo>
                    <a:pt x="5825" y="1702"/>
                  </a:lnTo>
                  <a:lnTo>
                    <a:pt x="5744" y="1792"/>
                  </a:lnTo>
                  <a:lnTo>
                    <a:pt x="5804" y="1709"/>
                  </a:lnTo>
                  <a:lnTo>
                    <a:pt x="5802" y="1655"/>
                  </a:lnTo>
                  <a:lnTo>
                    <a:pt x="5816" y="1626"/>
                  </a:lnTo>
                  <a:lnTo>
                    <a:pt x="5821" y="1589"/>
                  </a:lnTo>
                  <a:lnTo>
                    <a:pt x="5795" y="1589"/>
                  </a:lnTo>
                  <a:lnTo>
                    <a:pt x="5742" y="1632"/>
                  </a:lnTo>
                  <a:lnTo>
                    <a:pt x="5718" y="1690"/>
                  </a:lnTo>
                  <a:lnTo>
                    <a:pt x="5691" y="1758"/>
                  </a:lnTo>
                  <a:lnTo>
                    <a:pt x="5648" y="1785"/>
                  </a:lnTo>
                  <a:lnTo>
                    <a:pt x="5689" y="1707"/>
                  </a:lnTo>
                  <a:lnTo>
                    <a:pt x="5697" y="1645"/>
                  </a:lnTo>
                  <a:lnTo>
                    <a:pt x="5787" y="1532"/>
                  </a:lnTo>
                  <a:lnTo>
                    <a:pt x="5810" y="1457"/>
                  </a:lnTo>
                  <a:lnTo>
                    <a:pt x="5844" y="1410"/>
                  </a:lnTo>
                  <a:lnTo>
                    <a:pt x="5893" y="1382"/>
                  </a:lnTo>
                  <a:lnTo>
                    <a:pt x="5947" y="1342"/>
                  </a:lnTo>
                  <a:lnTo>
                    <a:pt x="5985" y="1325"/>
                  </a:lnTo>
                  <a:lnTo>
                    <a:pt x="6034" y="1254"/>
                  </a:lnTo>
                  <a:lnTo>
                    <a:pt x="6154" y="1131"/>
                  </a:lnTo>
                  <a:lnTo>
                    <a:pt x="6162" y="1101"/>
                  </a:lnTo>
                  <a:lnTo>
                    <a:pt x="6186" y="1082"/>
                  </a:lnTo>
                  <a:lnTo>
                    <a:pt x="6160" y="1049"/>
                  </a:lnTo>
                  <a:lnTo>
                    <a:pt x="6170" y="1015"/>
                  </a:lnTo>
                  <a:lnTo>
                    <a:pt x="6186" y="1000"/>
                  </a:lnTo>
                  <a:lnTo>
                    <a:pt x="6188" y="949"/>
                  </a:lnTo>
                  <a:lnTo>
                    <a:pt x="6141" y="913"/>
                  </a:lnTo>
                  <a:lnTo>
                    <a:pt x="6087" y="917"/>
                  </a:lnTo>
                  <a:lnTo>
                    <a:pt x="6070" y="936"/>
                  </a:lnTo>
                  <a:lnTo>
                    <a:pt x="6045" y="894"/>
                  </a:lnTo>
                  <a:lnTo>
                    <a:pt x="6011" y="798"/>
                  </a:lnTo>
                  <a:lnTo>
                    <a:pt x="5955" y="655"/>
                  </a:lnTo>
                  <a:lnTo>
                    <a:pt x="5902" y="580"/>
                  </a:lnTo>
                  <a:lnTo>
                    <a:pt x="5865" y="482"/>
                  </a:lnTo>
                  <a:lnTo>
                    <a:pt x="5866" y="427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3820095" y="3131047"/>
              <a:ext cx="34583" cy="50044"/>
            </a:xfrm>
            <a:custGeom>
              <a:avLst/>
              <a:gdLst/>
              <a:ahLst/>
              <a:cxnLst/>
              <a:rect l="l" t="t" r="r" b="b"/>
              <a:pathLst>
                <a:path w="727" h="1052" extrusionOk="0">
                  <a:moveTo>
                    <a:pt x="23" y="837"/>
                  </a:moveTo>
                  <a:lnTo>
                    <a:pt x="85" y="795"/>
                  </a:lnTo>
                  <a:lnTo>
                    <a:pt x="110" y="739"/>
                  </a:lnTo>
                  <a:lnTo>
                    <a:pt x="91" y="705"/>
                  </a:lnTo>
                  <a:lnTo>
                    <a:pt x="85" y="639"/>
                  </a:lnTo>
                  <a:lnTo>
                    <a:pt x="126" y="599"/>
                  </a:lnTo>
                  <a:lnTo>
                    <a:pt x="136" y="554"/>
                  </a:lnTo>
                  <a:lnTo>
                    <a:pt x="126" y="532"/>
                  </a:lnTo>
                  <a:lnTo>
                    <a:pt x="115" y="477"/>
                  </a:lnTo>
                  <a:lnTo>
                    <a:pt x="87" y="432"/>
                  </a:lnTo>
                  <a:lnTo>
                    <a:pt x="66" y="390"/>
                  </a:lnTo>
                  <a:lnTo>
                    <a:pt x="19" y="362"/>
                  </a:lnTo>
                  <a:lnTo>
                    <a:pt x="19" y="319"/>
                  </a:lnTo>
                  <a:lnTo>
                    <a:pt x="27" y="262"/>
                  </a:lnTo>
                  <a:lnTo>
                    <a:pt x="6" y="210"/>
                  </a:lnTo>
                  <a:lnTo>
                    <a:pt x="0" y="140"/>
                  </a:lnTo>
                  <a:lnTo>
                    <a:pt x="42" y="84"/>
                  </a:lnTo>
                  <a:lnTo>
                    <a:pt x="62" y="61"/>
                  </a:lnTo>
                  <a:lnTo>
                    <a:pt x="64" y="61"/>
                  </a:lnTo>
                  <a:lnTo>
                    <a:pt x="64" y="61"/>
                  </a:lnTo>
                  <a:lnTo>
                    <a:pt x="111" y="35"/>
                  </a:lnTo>
                  <a:lnTo>
                    <a:pt x="157" y="1"/>
                  </a:lnTo>
                  <a:lnTo>
                    <a:pt x="234" y="8"/>
                  </a:lnTo>
                  <a:lnTo>
                    <a:pt x="298" y="48"/>
                  </a:lnTo>
                  <a:lnTo>
                    <a:pt x="443" y="84"/>
                  </a:lnTo>
                  <a:lnTo>
                    <a:pt x="503" y="142"/>
                  </a:lnTo>
                  <a:lnTo>
                    <a:pt x="527" y="151"/>
                  </a:lnTo>
                  <a:lnTo>
                    <a:pt x="618" y="245"/>
                  </a:lnTo>
                  <a:lnTo>
                    <a:pt x="623" y="287"/>
                  </a:lnTo>
                  <a:lnTo>
                    <a:pt x="655" y="315"/>
                  </a:lnTo>
                  <a:lnTo>
                    <a:pt x="678" y="291"/>
                  </a:lnTo>
                  <a:lnTo>
                    <a:pt x="723" y="343"/>
                  </a:lnTo>
                  <a:lnTo>
                    <a:pt x="727" y="407"/>
                  </a:lnTo>
                  <a:lnTo>
                    <a:pt x="684" y="466"/>
                  </a:lnTo>
                  <a:lnTo>
                    <a:pt x="680" y="469"/>
                  </a:lnTo>
                  <a:lnTo>
                    <a:pt x="661" y="500"/>
                  </a:lnTo>
                  <a:lnTo>
                    <a:pt x="597" y="577"/>
                  </a:lnTo>
                  <a:lnTo>
                    <a:pt x="531" y="665"/>
                  </a:lnTo>
                  <a:lnTo>
                    <a:pt x="529" y="710"/>
                  </a:lnTo>
                  <a:lnTo>
                    <a:pt x="480" y="818"/>
                  </a:lnTo>
                  <a:lnTo>
                    <a:pt x="439" y="886"/>
                  </a:lnTo>
                  <a:lnTo>
                    <a:pt x="407" y="950"/>
                  </a:lnTo>
                  <a:lnTo>
                    <a:pt x="362" y="957"/>
                  </a:lnTo>
                  <a:lnTo>
                    <a:pt x="335" y="976"/>
                  </a:lnTo>
                  <a:lnTo>
                    <a:pt x="324" y="1017"/>
                  </a:lnTo>
                  <a:lnTo>
                    <a:pt x="279" y="1051"/>
                  </a:lnTo>
                  <a:lnTo>
                    <a:pt x="249" y="1042"/>
                  </a:lnTo>
                  <a:lnTo>
                    <a:pt x="247" y="972"/>
                  </a:lnTo>
                  <a:lnTo>
                    <a:pt x="228" y="965"/>
                  </a:lnTo>
                  <a:lnTo>
                    <a:pt x="222" y="944"/>
                  </a:lnTo>
                  <a:lnTo>
                    <a:pt x="192" y="940"/>
                  </a:lnTo>
                  <a:lnTo>
                    <a:pt x="157" y="955"/>
                  </a:lnTo>
                  <a:lnTo>
                    <a:pt x="128" y="985"/>
                  </a:lnTo>
                  <a:lnTo>
                    <a:pt x="85" y="978"/>
                  </a:lnTo>
                  <a:lnTo>
                    <a:pt x="49" y="938"/>
                  </a:lnTo>
                  <a:lnTo>
                    <a:pt x="49" y="912"/>
                  </a:lnTo>
                  <a:lnTo>
                    <a:pt x="36" y="901"/>
                  </a:lnTo>
                  <a:lnTo>
                    <a:pt x="19" y="859"/>
                  </a:lnTo>
                  <a:lnTo>
                    <a:pt x="10" y="83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3776998" y="3125577"/>
              <a:ext cx="49568" cy="54135"/>
            </a:xfrm>
            <a:custGeom>
              <a:avLst/>
              <a:gdLst/>
              <a:ahLst/>
              <a:cxnLst/>
              <a:rect l="l" t="t" r="r" b="b"/>
              <a:pathLst>
                <a:path w="1042" h="1138" extrusionOk="0">
                  <a:moveTo>
                    <a:pt x="377" y="1080"/>
                  </a:moveTo>
                  <a:lnTo>
                    <a:pt x="362" y="1046"/>
                  </a:lnTo>
                  <a:lnTo>
                    <a:pt x="362" y="1025"/>
                  </a:lnTo>
                  <a:lnTo>
                    <a:pt x="311" y="1004"/>
                  </a:lnTo>
                  <a:lnTo>
                    <a:pt x="304" y="961"/>
                  </a:lnTo>
                  <a:lnTo>
                    <a:pt x="263" y="912"/>
                  </a:lnTo>
                  <a:lnTo>
                    <a:pt x="236" y="891"/>
                  </a:lnTo>
                  <a:lnTo>
                    <a:pt x="238" y="839"/>
                  </a:lnTo>
                  <a:lnTo>
                    <a:pt x="217" y="761"/>
                  </a:lnTo>
                  <a:lnTo>
                    <a:pt x="206" y="724"/>
                  </a:lnTo>
                  <a:lnTo>
                    <a:pt x="187" y="707"/>
                  </a:lnTo>
                  <a:lnTo>
                    <a:pt x="153" y="707"/>
                  </a:lnTo>
                  <a:lnTo>
                    <a:pt x="123" y="680"/>
                  </a:lnTo>
                  <a:lnTo>
                    <a:pt x="121" y="647"/>
                  </a:lnTo>
                  <a:lnTo>
                    <a:pt x="91" y="605"/>
                  </a:lnTo>
                  <a:lnTo>
                    <a:pt x="84" y="581"/>
                  </a:lnTo>
                  <a:lnTo>
                    <a:pt x="54" y="545"/>
                  </a:lnTo>
                  <a:lnTo>
                    <a:pt x="7" y="520"/>
                  </a:lnTo>
                  <a:lnTo>
                    <a:pt x="1" y="487"/>
                  </a:lnTo>
                  <a:lnTo>
                    <a:pt x="46" y="379"/>
                  </a:lnTo>
                  <a:lnTo>
                    <a:pt x="48" y="325"/>
                  </a:lnTo>
                  <a:lnTo>
                    <a:pt x="82" y="261"/>
                  </a:lnTo>
                  <a:lnTo>
                    <a:pt x="144" y="259"/>
                  </a:lnTo>
                  <a:lnTo>
                    <a:pt x="191" y="234"/>
                  </a:lnTo>
                  <a:lnTo>
                    <a:pt x="227" y="193"/>
                  </a:lnTo>
                  <a:lnTo>
                    <a:pt x="225" y="157"/>
                  </a:lnTo>
                  <a:lnTo>
                    <a:pt x="238" y="104"/>
                  </a:lnTo>
                  <a:lnTo>
                    <a:pt x="238" y="99"/>
                  </a:lnTo>
                  <a:lnTo>
                    <a:pt x="249" y="40"/>
                  </a:lnTo>
                  <a:lnTo>
                    <a:pt x="313" y="16"/>
                  </a:lnTo>
                  <a:lnTo>
                    <a:pt x="428" y="14"/>
                  </a:lnTo>
                  <a:lnTo>
                    <a:pt x="511" y="39"/>
                  </a:lnTo>
                  <a:lnTo>
                    <a:pt x="611" y="18"/>
                  </a:lnTo>
                  <a:lnTo>
                    <a:pt x="692" y="25"/>
                  </a:lnTo>
                  <a:lnTo>
                    <a:pt x="737" y="5"/>
                  </a:lnTo>
                  <a:lnTo>
                    <a:pt x="771" y="1"/>
                  </a:lnTo>
                  <a:lnTo>
                    <a:pt x="874" y="40"/>
                  </a:lnTo>
                  <a:lnTo>
                    <a:pt x="963" y="54"/>
                  </a:lnTo>
                  <a:lnTo>
                    <a:pt x="1017" y="78"/>
                  </a:lnTo>
                  <a:lnTo>
                    <a:pt x="1021" y="114"/>
                  </a:lnTo>
                  <a:lnTo>
                    <a:pt x="970" y="176"/>
                  </a:lnTo>
                  <a:lnTo>
                    <a:pt x="968" y="176"/>
                  </a:lnTo>
                  <a:lnTo>
                    <a:pt x="948" y="199"/>
                  </a:lnTo>
                  <a:lnTo>
                    <a:pt x="906" y="255"/>
                  </a:lnTo>
                  <a:lnTo>
                    <a:pt x="912" y="325"/>
                  </a:lnTo>
                  <a:lnTo>
                    <a:pt x="933" y="377"/>
                  </a:lnTo>
                  <a:lnTo>
                    <a:pt x="925" y="434"/>
                  </a:lnTo>
                  <a:lnTo>
                    <a:pt x="925" y="477"/>
                  </a:lnTo>
                  <a:lnTo>
                    <a:pt x="972" y="505"/>
                  </a:lnTo>
                  <a:lnTo>
                    <a:pt x="993" y="547"/>
                  </a:lnTo>
                  <a:lnTo>
                    <a:pt x="1021" y="592"/>
                  </a:lnTo>
                  <a:lnTo>
                    <a:pt x="1032" y="647"/>
                  </a:lnTo>
                  <a:lnTo>
                    <a:pt x="1042" y="669"/>
                  </a:lnTo>
                  <a:lnTo>
                    <a:pt x="1032" y="714"/>
                  </a:lnTo>
                  <a:lnTo>
                    <a:pt x="991" y="754"/>
                  </a:lnTo>
                  <a:lnTo>
                    <a:pt x="997" y="820"/>
                  </a:lnTo>
                  <a:lnTo>
                    <a:pt x="1016" y="854"/>
                  </a:lnTo>
                  <a:lnTo>
                    <a:pt x="991" y="910"/>
                  </a:lnTo>
                  <a:lnTo>
                    <a:pt x="929" y="952"/>
                  </a:lnTo>
                  <a:lnTo>
                    <a:pt x="880" y="942"/>
                  </a:lnTo>
                  <a:lnTo>
                    <a:pt x="831" y="893"/>
                  </a:lnTo>
                  <a:lnTo>
                    <a:pt x="763" y="891"/>
                  </a:lnTo>
                  <a:lnTo>
                    <a:pt x="714" y="914"/>
                  </a:lnTo>
                  <a:lnTo>
                    <a:pt x="607" y="918"/>
                  </a:lnTo>
                  <a:lnTo>
                    <a:pt x="549" y="903"/>
                  </a:lnTo>
                  <a:lnTo>
                    <a:pt x="500" y="937"/>
                  </a:lnTo>
                  <a:lnTo>
                    <a:pt x="490" y="984"/>
                  </a:lnTo>
                  <a:lnTo>
                    <a:pt x="537" y="1031"/>
                  </a:lnTo>
                  <a:lnTo>
                    <a:pt x="551" y="1061"/>
                  </a:lnTo>
                  <a:lnTo>
                    <a:pt x="575" y="1115"/>
                  </a:lnTo>
                  <a:lnTo>
                    <a:pt x="566" y="1136"/>
                  </a:lnTo>
                  <a:lnTo>
                    <a:pt x="520" y="1138"/>
                  </a:lnTo>
                  <a:lnTo>
                    <a:pt x="456" y="1119"/>
                  </a:lnTo>
                  <a:lnTo>
                    <a:pt x="439" y="1108"/>
                  </a:lnTo>
                  <a:lnTo>
                    <a:pt x="419" y="1106"/>
                  </a:lnTo>
                  <a:lnTo>
                    <a:pt x="415" y="110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3734851" y="3095418"/>
              <a:ext cx="61936" cy="92904"/>
            </a:xfrm>
            <a:custGeom>
              <a:avLst/>
              <a:gdLst/>
              <a:ahLst/>
              <a:cxnLst/>
              <a:rect l="l" t="t" r="r" b="b"/>
              <a:pathLst>
                <a:path w="1302" h="1953" extrusionOk="0">
                  <a:moveTo>
                    <a:pt x="189" y="851"/>
                  </a:moveTo>
                  <a:lnTo>
                    <a:pt x="92" y="772"/>
                  </a:lnTo>
                  <a:lnTo>
                    <a:pt x="25" y="678"/>
                  </a:lnTo>
                  <a:lnTo>
                    <a:pt x="0" y="614"/>
                  </a:lnTo>
                  <a:lnTo>
                    <a:pt x="53" y="565"/>
                  </a:lnTo>
                  <a:lnTo>
                    <a:pt x="64" y="488"/>
                  </a:lnTo>
                  <a:lnTo>
                    <a:pt x="100" y="447"/>
                  </a:lnTo>
                  <a:lnTo>
                    <a:pt x="140" y="466"/>
                  </a:lnTo>
                  <a:lnTo>
                    <a:pt x="175" y="447"/>
                  </a:lnTo>
                  <a:lnTo>
                    <a:pt x="221" y="464"/>
                  </a:lnTo>
                  <a:lnTo>
                    <a:pt x="303" y="426"/>
                  </a:lnTo>
                  <a:lnTo>
                    <a:pt x="303" y="366"/>
                  </a:lnTo>
                  <a:lnTo>
                    <a:pt x="260" y="332"/>
                  </a:lnTo>
                  <a:lnTo>
                    <a:pt x="192" y="328"/>
                  </a:lnTo>
                  <a:lnTo>
                    <a:pt x="173" y="272"/>
                  </a:lnTo>
                  <a:lnTo>
                    <a:pt x="153" y="236"/>
                  </a:lnTo>
                  <a:lnTo>
                    <a:pt x="224" y="153"/>
                  </a:lnTo>
                  <a:lnTo>
                    <a:pt x="262" y="157"/>
                  </a:lnTo>
                  <a:lnTo>
                    <a:pt x="317" y="115"/>
                  </a:lnTo>
                  <a:lnTo>
                    <a:pt x="394" y="25"/>
                  </a:lnTo>
                  <a:lnTo>
                    <a:pt x="401" y="1"/>
                  </a:lnTo>
                  <a:lnTo>
                    <a:pt x="414" y="10"/>
                  </a:lnTo>
                  <a:lnTo>
                    <a:pt x="463" y="19"/>
                  </a:lnTo>
                  <a:lnTo>
                    <a:pt x="512" y="68"/>
                  </a:lnTo>
                  <a:lnTo>
                    <a:pt x="518" y="110"/>
                  </a:lnTo>
                  <a:lnTo>
                    <a:pt x="586" y="185"/>
                  </a:lnTo>
                  <a:lnTo>
                    <a:pt x="687" y="247"/>
                  </a:lnTo>
                  <a:lnTo>
                    <a:pt x="727" y="277"/>
                  </a:lnTo>
                  <a:lnTo>
                    <a:pt x="753" y="362"/>
                  </a:lnTo>
                  <a:lnTo>
                    <a:pt x="736" y="409"/>
                  </a:lnTo>
                  <a:lnTo>
                    <a:pt x="725" y="490"/>
                  </a:lnTo>
                  <a:lnTo>
                    <a:pt x="734" y="550"/>
                  </a:lnTo>
                  <a:lnTo>
                    <a:pt x="746" y="503"/>
                  </a:lnTo>
                  <a:lnTo>
                    <a:pt x="781" y="462"/>
                  </a:lnTo>
                  <a:lnTo>
                    <a:pt x="832" y="445"/>
                  </a:lnTo>
                  <a:lnTo>
                    <a:pt x="864" y="428"/>
                  </a:lnTo>
                  <a:lnTo>
                    <a:pt x="911" y="466"/>
                  </a:lnTo>
                  <a:lnTo>
                    <a:pt x="996" y="552"/>
                  </a:lnTo>
                  <a:lnTo>
                    <a:pt x="1092" y="578"/>
                  </a:lnTo>
                  <a:lnTo>
                    <a:pt x="1109" y="618"/>
                  </a:lnTo>
                  <a:lnTo>
                    <a:pt x="1109" y="682"/>
                  </a:lnTo>
                  <a:lnTo>
                    <a:pt x="1124" y="733"/>
                  </a:lnTo>
                  <a:lnTo>
                    <a:pt x="1124" y="733"/>
                  </a:lnTo>
                  <a:lnTo>
                    <a:pt x="1124" y="738"/>
                  </a:lnTo>
                  <a:lnTo>
                    <a:pt x="1111" y="791"/>
                  </a:lnTo>
                  <a:lnTo>
                    <a:pt x="1113" y="827"/>
                  </a:lnTo>
                  <a:lnTo>
                    <a:pt x="1077" y="868"/>
                  </a:lnTo>
                  <a:lnTo>
                    <a:pt x="1030" y="893"/>
                  </a:lnTo>
                  <a:lnTo>
                    <a:pt x="968" y="895"/>
                  </a:lnTo>
                  <a:lnTo>
                    <a:pt x="934" y="959"/>
                  </a:lnTo>
                  <a:lnTo>
                    <a:pt x="932" y="1013"/>
                  </a:lnTo>
                  <a:lnTo>
                    <a:pt x="887" y="1121"/>
                  </a:lnTo>
                  <a:lnTo>
                    <a:pt x="893" y="1154"/>
                  </a:lnTo>
                  <a:lnTo>
                    <a:pt x="940" y="1179"/>
                  </a:lnTo>
                  <a:lnTo>
                    <a:pt x="970" y="1215"/>
                  </a:lnTo>
                  <a:lnTo>
                    <a:pt x="977" y="1239"/>
                  </a:lnTo>
                  <a:lnTo>
                    <a:pt x="1007" y="1281"/>
                  </a:lnTo>
                  <a:lnTo>
                    <a:pt x="1009" y="1314"/>
                  </a:lnTo>
                  <a:lnTo>
                    <a:pt x="1039" y="1341"/>
                  </a:lnTo>
                  <a:lnTo>
                    <a:pt x="1073" y="1341"/>
                  </a:lnTo>
                  <a:lnTo>
                    <a:pt x="1092" y="1358"/>
                  </a:lnTo>
                  <a:lnTo>
                    <a:pt x="1103" y="1395"/>
                  </a:lnTo>
                  <a:lnTo>
                    <a:pt x="1124" y="1473"/>
                  </a:lnTo>
                  <a:lnTo>
                    <a:pt x="1122" y="1525"/>
                  </a:lnTo>
                  <a:lnTo>
                    <a:pt x="1149" y="1546"/>
                  </a:lnTo>
                  <a:lnTo>
                    <a:pt x="1190" y="1595"/>
                  </a:lnTo>
                  <a:lnTo>
                    <a:pt x="1197" y="1638"/>
                  </a:lnTo>
                  <a:lnTo>
                    <a:pt x="1248" y="1659"/>
                  </a:lnTo>
                  <a:lnTo>
                    <a:pt x="1248" y="1680"/>
                  </a:lnTo>
                  <a:lnTo>
                    <a:pt x="1263" y="1714"/>
                  </a:lnTo>
                  <a:lnTo>
                    <a:pt x="1301" y="1740"/>
                  </a:lnTo>
                  <a:lnTo>
                    <a:pt x="1218" y="1740"/>
                  </a:lnTo>
                  <a:lnTo>
                    <a:pt x="1171" y="1747"/>
                  </a:lnTo>
                  <a:lnTo>
                    <a:pt x="1150" y="1725"/>
                  </a:lnTo>
                  <a:lnTo>
                    <a:pt x="1075" y="1729"/>
                  </a:lnTo>
                  <a:lnTo>
                    <a:pt x="1021" y="1751"/>
                  </a:lnTo>
                  <a:lnTo>
                    <a:pt x="990" y="1834"/>
                  </a:lnTo>
                  <a:lnTo>
                    <a:pt x="885" y="1830"/>
                  </a:lnTo>
                  <a:lnTo>
                    <a:pt x="832" y="1845"/>
                  </a:lnTo>
                  <a:lnTo>
                    <a:pt x="825" y="1870"/>
                  </a:lnTo>
                  <a:lnTo>
                    <a:pt x="789" y="1913"/>
                  </a:lnTo>
                  <a:lnTo>
                    <a:pt x="729" y="1919"/>
                  </a:lnTo>
                  <a:lnTo>
                    <a:pt x="721" y="1902"/>
                  </a:lnTo>
                  <a:lnTo>
                    <a:pt x="687" y="1911"/>
                  </a:lnTo>
                  <a:lnTo>
                    <a:pt x="655" y="1953"/>
                  </a:lnTo>
                  <a:lnTo>
                    <a:pt x="614" y="1936"/>
                  </a:lnTo>
                  <a:lnTo>
                    <a:pt x="512" y="1847"/>
                  </a:lnTo>
                  <a:lnTo>
                    <a:pt x="475" y="1802"/>
                  </a:lnTo>
                  <a:lnTo>
                    <a:pt x="473" y="1764"/>
                  </a:lnTo>
                  <a:lnTo>
                    <a:pt x="416" y="1708"/>
                  </a:lnTo>
                  <a:lnTo>
                    <a:pt x="371" y="1661"/>
                  </a:lnTo>
                  <a:lnTo>
                    <a:pt x="365" y="1608"/>
                  </a:lnTo>
                  <a:lnTo>
                    <a:pt x="377" y="1572"/>
                  </a:lnTo>
                  <a:lnTo>
                    <a:pt x="364" y="1548"/>
                  </a:lnTo>
                  <a:lnTo>
                    <a:pt x="371" y="1501"/>
                  </a:lnTo>
                  <a:lnTo>
                    <a:pt x="390" y="1463"/>
                  </a:lnTo>
                  <a:lnTo>
                    <a:pt x="386" y="1407"/>
                  </a:lnTo>
                  <a:lnTo>
                    <a:pt x="435" y="1320"/>
                  </a:lnTo>
                  <a:lnTo>
                    <a:pt x="452" y="1250"/>
                  </a:lnTo>
                  <a:lnTo>
                    <a:pt x="499" y="1192"/>
                  </a:lnTo>
                  <a:lnTo>
                    <a:pt x="497" y="1164"/>
                  </a:lnTo>
                  <a:lnTo>
                    <a:pt x="448" y="1168"/>
                  </a:lnTo>
                  <a:lnTo>
                    <a:pt x="424" y="1130"/>
                  </a:lnTo>
                  <a:lnTo>
                    <a:pt x="407" y="1094"/>
                  </a:lnTo>
                  <a:lnTo>
                    <a:pt x="354" y="1098"/>
                  </a:lnTo>
                  <a:lnTo>
                    <a:pt x="309" y="1075"/>
                  </a:lnTo>
                  <a:lnTo>
                    <a:pt x="332" y="1043"/>
                  </a:lnTo>
                  <a:lnTo>
                    <a:pt x="364" y="993"/>
                  </a:lnTo>
                  <a:lnTo>
                    <a:pt x="364" y="925"/>
                  </a:lnTo>
                  <a:lnTo>
                    <a:pt x="320" y="870"/>
                  </a:lnTo>
                  <a:lnTo>
                    <a:pt x="262" y="865"/>
                  </a:lnTo>
                  <a:lnTo>
                    <a:pt x="236" y="883"/>
                  </a:lnTo>
                  <a:lnTo>
                    <a:pt x="215" y="861"/>
                  </a:lnTo>
                  <a:lnTo>
                    <a:pt x="189" y="85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3590146" y="3047944"/>
              <a:ext cx="163831" cy="146753"/>
            </a:xfrm>
            <a:custGeom>
              <a:avLst/>
              <a:gdLst/>
              <a:ahLst/>
              <a:cxnLst/>
              <a:rect l="l" t="t" r="r" b="b"/>
              <a:pathLst>
                <a:path w="3444" h="3085" extrusionOk="0">
                  <a:moveTo>
                    <a:pt x="1581" y="2930"/>
                  </a:moveTo>
                  <a:lnTo>
                    <a:pt x="1679" y="2998"/>
                  </a:lnTo>
                  <a:lnTo>
                    <a:pt x="1783" y="3077"/>
                  </a:lnTo>
                  <a:lnTo>
                    <a:pt x="1843" y="3084"/>
                  </a:lnTo>
                  <a:lnTo>
                    <a:pt x="1947" y="3079"/>
                  </a:lnTo>
                  <a:lnTo>
                    <a:pt x="2009" y="3007"/>
                  </a:lnTo>
                  <a:lnTo>
                    <a:pt x="2097" y="2949"/>
                  </a:lnTo>
                  <a:lnTo>
                    <a:pt x="2139" y="2898"/>
                  </a:lnTo>
                  <a:lnTo>
                    <a:pt x="2272" y="2830"/>
                  </a:lnTo>
                  <a:lnTo>
                    <a:pt x="2295" y="2762"/>
                  </a:lnTo>
                  <a:lnTo>
                    <a:pt x="2338" y="2715"/>
                  </a:lnTo>
                  <a:lnTo>
                    <a:pt x="2459" y="2691"/>
                  </a:lnTo>
                  <a:lnTo>
                    <a:pt x="2519" y="2665"/>
                  </a:lnTo>
                  <a:lnTo>
                    <a:pt x="2515" y="2612"/>
                  </a:lnTo>
                  <a:lnTo>
                    <a:pt x="2432" y="2595"/>
                  </a:lnTo>
                  <a:lnTo>
                    <a:pt x="2351" y="2604"/>
                  </a:lnTo>
                  <a:lnTo>
                    <a:pt x="2233" y="2565"/>
                  </a:lnTo>
                  <a:lnTo>
                    <a:pt x="2250" y="2480"/>
                  </a:lnTo>
                  <a:lnTo>
                    <a:pt x="2222" y="2427"/>
                  </a:lnTo>
                  <a:lnTo>
                    <a:pt x="2293" y="2316"/>
                  </a:lnTo>
                  <a:lnTo>
                    <a:pt x="2276" y="2267"/>
                  </a:lnTo>
                  <a:lnTo>
                    <a:pt x="2220" y="2216"/>
                  </a:lnTo>
                  <a:lnTo>
                    <a:pt x="2165" y="2196"/>
                  </a:lnTo>
                  <a:lnTo>
                    <a:pt x="2131" y="2132"/>
                  </a:lnTo>
                  <a:lnTo>
                    <a:pt x="2206" y="2154"/>
                  </a:lnTo>
                  <a:lnTo>
                    <a:pt x="2286" y="2168"/>
                  </a:lnTo>
                  <a:lnTo>
                    <a:pt x="2366" y="2213"/>
                  </a:lnTo>
                  <a:lnTo>
                    <a:pt x="2455" y="2207"/>
                  </a:lnTo>
                  <a:lnTo>
                    <a:pt x="2570" y="2192"/>
                  </a:lnTo>
                  <a:lnTo>
                    <a:pt x="2598" y="2211"/>
                  </a:lnTo>
                  <a:lnTo>
                    <a:pt x="2681" y="2183"/>
                  </a:lnTo>
                  <a:lnTo>
                    <a:pt x="2764" y="2107"/>
                  </a:lnTo>
                  <a:lnTo>
                    <a:pt x="2837" y="2102"/>
                  </a:lnTo>
                  <a:lnTo>
                    <a:pt x="2878" y="2120"/>
                  </a:lnTo>
                  <a:lnTo>
                    <a:pt x="2995" y="2073"/>
                  </a:lnTo>
                  <a:lnTo>
                    <a:pt x="3078" y="2066"/>
                  </a:lnTo>
                  <a:lnTo>
                    <a:pt x="3212" y="1972"/>
                  </a:lnTo>
                  <a:lnTo>
                    <a:pt x="3236" y="1910"/>
                  </a:lnTo>
                  <a:lnTo>
                    <a:pt x="3231" y="1849"/>
                  </a:lnTo>
                  <a:lnTo>
                    <a:pt x="3134" y="1770"/>
                  </a:lnTo>
                  <a:lnTo>
                    <a:pt x="3067" y="1676"/>
                  </a:lnTo>
                  <a:lnTo>
                    <a:pt x="3042" y="1612"/>
                  </a:lnTo>
                  <a:lnTo>
                    <a:pt x="3095" y="1563"/>
                  </a:lnTo>
                  <a:lnTo>
                    <a:pt x="3106" y="1486"/>
                  </a:lnTo>
                  <a:lnTo>
                    <a:pt x="3142" y="1445"/>
                  </a:lnTo>
                  <a:lnTo>
                    <a:pt x="3182" y="1464"/>
                  </a:lnTo>
                  <a:lnTo>
                    <a:pt x="3217" y="1445"/>
                  </a:lnTo>
                  <a:lnTo>
                    <a:pt x="3263" y="1462"/>
                  </a:lnTo>
                  <a:lnTo>
                    <a:pt x="3345" y="1424"/>
                  </a:lnTo>
                  <a:lnTo>
                    <a:pt x="3345" y="1364"/>
                  </a:lnTo>
                  <a:lnTo>
                    <a:pt x="3302" y="1330"/>
                  </a:lnTo>
                  <a:lnTo>
                    <a:pt x="3234" y="1326"/>
                  </a:lnTo>
                  <a:lnTo>
                    <a:pt x="3215" y="1270"/>
                  </a:lnTo>
                  <a:lnTo>
                    <a:pt x="3195" y="1234"/>
                  </a:lnTo>
                  <a:lnTo>
                    <a:pt x="3266" y="1151"/>
                  </a:lnTo>
                  <a:lnTo>
                    <a:pt x="3304" y="1155"/>
                  </a:lnTo>
                  <a:lnTo>
                    <a:pt x="3359" y="1113"/>
                  </a:lnTo>
                  <a:lnTo>
                    <a:pt x="3436" y="1023"/>
                  </a:lnTo>
                  <a:lnTo>
                    <a:pt x="3443" y="999"/>
                  </a:lnTo>
                  <a:lnTo>
                    <a:pt x="3428" y="989"/>
                  </a:lnTo>
                  <a:lnTo>
                    <a:pt x="3330" y="946"/>
                  </a:lnTo>
                  <a:lnTo>
                    <a:pt x="3295" y="944"/>
                  </a:lnTo>
                  <a:lnTo>
                    <a:pt x="3261" y="959"/>
                  </a:lnTo>
                  <a:lnTo>
                    <a:pt x="3208" y="948"/>
                  </a:lnTo>
                  <a:lnTo>
                    <a:pt x="3180" y="948"/>
                  </a:lnTo>
                  <a:lnTo>
                    <a:pt x="3138" y="967"/>
                  </a:lnTo>
                  <a:lnTo>
                    <a:pt x="3055" y="980"/>
                  </a:lnTo>
                  <a:lnTo>
                    <a:pt x="2993" y="974"/>
                  </a:lnTo>
                  <a:lnTo>
                    <a:pt x="2963" y="968"/>
                  </a:lnTo>
                  <a:lnTo>
                    <a:pt x="3018" y="959"/>
                  </a:lnTo>
                  <a:lnTo>
                    <a:pt x="3048" y="963"/>
                  </a:lnTo>
                  <a:lnTo>
                    <a:pt x="3084" y="940"/>
                  </a:lnTo>
                  <a:lnTo>
                    <a:pt x="3106" y="899"/>
                  </a:lnTo>
                  <a:lnTo>
                    <a:pt x="3161" y="857"/>
                  </a:lnTo>
                  <a:lnTo>
                    <a:pt x="3172" y="831"/>
                  </a:lnTo>
                  <a:lnTo>
                    <a:pt x="3136" y="808"/>
                  </a:lnTo>
                  <a:lnTo>
                    <a:pt x="3140" y="791"/>
                  </a:lnTo>
                  <a:lnTo>
                    <a:pt x="3125" y="750"/>
                  </a:lnTo>
                  <a:lnTo>
                    <a:pt x="3055" y="712"/>
                  </a:lnTo>
                  <a:lnTo>
                    <a:pt x="2969" y="690"/>
                  </a:lnTo>
                  <a:lnTo>
                    <a:pt x="2942" y="663"/>
                  </a:lnTo>
                  <a:lnTo>
                    <a:pt x="2910" y="645"/>
                  </a:lnTo>
                  <a:lnTo>
                    <a:pt x="2862" y="643"/>
                  </a:lnTo>
                  <a:lnTo>
                    <a:pt x="2845" y="618"/>
                  </a:lnTo>
                  <a:lnTo>
                    <a:pt x="2792" y="596"/>
                  </a:lnTo>
                  <a:lnTo>
                    <a:pt x="2764" y="598"/>
                  </a:lnTo>
                  <a:lnTo>
                    <a:pt x="2766" y="641"/>
                  </a:lnTo>
                  <a:lnTo>
                    <a:pt x="2734" y="596"/>
                  </a:lnTo>
                  <a:lnTo>
                    <a:pt x="2713" y="545"/>
                  </a:lnTo>
                  <a:lnTo>
                    <a:pt x="2660" y="520"/>
                  </a:lnTo>
                  <a:lnTo>
                    <a:pt x="2645" y="492"/>
                  </a:lnTo>
                  <a:lnTo>
                    <a:pt x="2673" y="470"/>
                  </a:lnTo>
                  <a:lnTo>
                    <a:pt x="2788" y="473"/>
                  </a:lnTo>
                  <a:lnTo>
                    <a:pt x="2831" y="445"/>
                  </a:lnTo>
                  <a:lnTo>
                    <a:pt x="2905" y="438"/>
                  </a:lnTo>
                  <a:lnTo>
                    <a:pt x="2910" y="394"/>
                  </a:lnTo>
                  <a:lnTo>
                    <a:pt x="2845" y="407"/>
                  </a:lnTo>
                  <a:lnTo>
                    <a:pt x="2730" y="383"/>
                  </a:lnTo>
                  <a:lnTo>
                    <a:pt x="2645" y="394"/>
                  </a:lnTo>
                  <a:lnTo>
                    <a:pt x="2590" y="391"/>
                  </a:lnTo>
                  <a:lnTo>
                    <a:pt x="2478" y="432"/>
                  </a:lnTo>
                  <a:lnTo>
                    <a:pt x="2438" y="415"/>
                  </a:lnTo>
                  <a:lnTo>
                    <a:pt x="2391" y="421"/>
                  </a:lnTo>
                  <a:lnTo>
                    <a:pt x="2297" y="488"/>
                  </a:lnTo>
                  <a:lnTo>
                    <a:pt x="2248" y="500"/>
                  </a:lnTo>
                  <a:lnTo>
                    <a:pt x="2190" y="530"/>
                  </a:lnTo>
                  <a:lnTo>
                    <a:pt x="2169" y="556"/>
                  </a:lnTo>
                  <a:lnTo>
                    <a:pt x="2092" y="566"/>
                  </a:lnTo>
                  <a:lnTo>
                    <a:pt x="2067" y="581"/>
                  </a:lnTo>
                  <a:lnTo>
                    <a:pt x="2030" y="567"/>
                  </a:lnTo>
                  <a:lnTo>
                    <a:pt x="1915" y="492"/>
                  </a:lnTo>
                  <a:lnTo>
                    <a:pt x="1892" y="445"/>
                  </a:lnTo>
                  <a:lnTo>
                    <a:pt x="1860" y="439"/>
                  </a:lnTo>
                  <a:lnTo>
                    <a:pt x="1734" y="449"/>
                  </a:lnTo>
                  <a:lnTo>
                    <a:pt x="1489" y="490"/>
                  </a:lnTo>
                  <a:lnTo>
                    <a:pt x="1371" y="490"/>
                  </a:lnTo>
                  <a:lnTo>
                    <a:pt x="1324" y="466"/>
                  </a:lnTo>
                  <a:lnTo>
                    <a:pt x="1307" y="428"/>
                  </a:lnTo>
                  <a:lnTo>
                    <a:pt x="1307" y="383"/>
                  </a:lnTo>
                  <a:lnTo>
                    <a:pt x="1335" y="381"/>
                  </a:lnTo>
                  <a:lnTo>
                    <a:pt x="1329" y="330"/>
                  </a:lnTo>
                  <a:lnTo>
                    <a:pt x="1278" y="259"/>
                  </a:lnTo>
                  <a:lnTo>
                    <a:pt x="1229" y="246"/>
                  </a:lnTo>
                  <a:lnTo>
                    <a:pt x="1107" y="255"/>
                  </a:lnTo>
                  <a:lnTo>
                    <a:pt x="1051" y="225"/>
                  </a:lnTo>
                  <a:lnTo>
                    <a:pt x="1009" y="223"/>
                  </a:lnTo>
                  <a:lnTo>
                    <a:pt x="977" y="234"/>
                  </a:lnTo>
                  <a:lnTo>
                    <a:pt x="934" y="165"/>
                  </a:lnTo>
                  <a:lnTo>
                    <a:pt x="934" y="95"/>
                  </a:lnTo>
                  <a:lnTo>
                    <a:pt x="915" y="10"/>
                  </a:lnTo>
                  <a:lnTo>
                    <a:pt x="891" y="1"/>
                  </a:lnTo>
                  <a:lnTo>
                    <a:pt x="819" y="31"/>
                  </a:lnTo>
                  <a:lnTo>
                    <a:pt x="748" y="114"/>
                  </a:lnTo>
                  <a:lnTo>
                    <a:pt x="765" y="170"/>
                  </a:lnTo>
                  <a:lnTo>
                    <a:pt x="789" y="193"/>
                  </a:lnTo>
                  <a:lnTo>
                    <a:pt x="838" y="167"/>
                  </a:lnTo>
                  <a:lnTo>
                    <a:pt x="883" y="170"/>
                  </a:lnTo>
                  <a:lnTo>
                    <a:pt x="925" y="215"/>
                  </a:lnTo>
                  <a:lnTo>
                    <a:pt x="917" y="246"/>
                  </a:lnTo>
                  <a:lnTo>
                    <a:pt x="874" y="259"/>
                  </a:lnTo>
                  <a:lnTo>
                    <a:pt x="821" y="234"/>
                  </a:lnTo>
                  <a:lnTo>
                    <a:pt x="797" y="217"/>
                  </a:lnTo>
                  <a:lnTo>
                    <a:pt x="785" y="234"/>
                  </a:lnTo>
                  <a:lnTo>
                    <a:pt x="783" y="253"/>
                  </a:lnTo>
                  <a:lnTo>
                    <a:pt x="723" y="285"/>
                  </a:lnTo>
                  <a:lnTo>
                    <a:pt x="610" y="306"/>
                  </a:lnTo>
                  <a:lnTo>
                    <a:pt x="497" y="355"/>
                  </a:lnTo>
                  <a:lnTo>
                    <a:pt x="461" y="398"/>
                  </a:lnTo>
                  <a:lnTo>
                    <a:pt x="461" y="441"/>
                  </a:lnTo>
                  <a:lnTo>
                    <a:pt x="492" y="496"/>
                  </a:lnTo>
                  <a:lnTo>
                    <a:pt x="492" y="599"/>
                  </a:lnTo>
                  <a:lnTo>
                    <a:pt x="503" y="669"/>
                  </a:lnTo>
                  <a:lnTo>
                    <a:pt x="524" y="729"/>
                  </a:lnTo>
                  <a:lnTo>
                    <a:pt x="488" y="808"/>
                  </a:lnTo>
                  <a:lnTo>
                    <a:pt x="397" y="859"/>
                  </a:lnTo>
                  <a:lnTo>
                    <a:pt x="354" y="852"/>
                  </a:lnTo>
                  <a:lnTo>
                    <a:pt x="354" y="778"/>
                  </a:lnTo>
                  <a:lnTo>
                    <a:pt x="301" y="718"/>
                  </a:lnTo>
                  <a:lnTo>
                    <a:pt x="286" y="665"/>
                  </a:lnTo>
                  <a:lnTo>
                    <a:pt x="333" y="626"/>
                  </a:lnTo>
                  <a:lnTo>
                    <a:pt x="339" y="596"/>
                  </a:lnTo>
                  <a:lnTo>
                    <a:pt x="435" y="500"/>
                  </a:lnTo>
                  <a:lnTo>
                    <a:pt x="435" y="417"/>
                  </a:lnTo>
                  <a:lnTo>
                    <a:pt x="405" y="364"/>
                  </a:lnTo>
                  <a:lnTo>
                    <a:pt x="409" y="340"/>
                  </a:lnTo>
                  <a:lnTo>
                    <a:pt x="407" y="308"/>
                  </a:lnTo>
                  <a:lnTo>
                    <a:pt x="365" y="278"/>
                  </a:lnTo>
                  <a:lnTo>
                    <a:pt x="345" y="234"/>
                  </a:lnTo>
                  <a:lnTo>
                    <a:pt x="358" y="200"/>
                  </a:lnTo>
                  <a:lnTo>
                    <a:pt x="418" y="174"/>
                  </a:lnTo>
                  <a:lnTo>
                    <a:pt x="478" y="159"/>
                  </a:lnTo>
                  <a:lnTo>
                    <a:pt x="533" y="97"/>
                  </a:lnTo>
                  <a:lnTo>
                    <a:pt x="505" y="95"/>
                  </a:lnTo>
                  <a:lnTo>
                    <a:pt x="492" y="104"/>
                  </a:lnTo>
                  <a:lnTo>
                    <a:pt x="360" y="157"/>
                  </a:lnTo>
                  <a:lnTo>
                    <a:pt x="283" y="276"/>
                  </a:lnTo>
                  <a:lnTo>
                    <a:pt x="258" y="306"/>
                  </a:lnTo>
                  <a:lnTo>
                    <a:pt x="215" y="317"/>
                  </a:lnTo>
                  <a:lnTo>
                    <a:pt x="173" y="375"/>
                  </a:lnTo>
                  <a:lnTo>
                    <a:pt x="132" y="411"/>
                  </a:lnTo>
                  <a:lnTo>
                    <a:pt x="51" y="528"/>
                  </a:lnTo>
                  <a:lnTo>
                    <a:pt x="36" y="581"/>
                  </a:lnTo>
                  <a:lnTo>
                    <a:pt x="53" y="626"/>
                  </a:lnTo>
                  <a:lnTo>
                    <a:pt x="45" y="711"/>
                  </a:lnTo>
                  <a:lnTo>
                    <a:pt x="6" y="793"/>
                  </a:lnTo>
                  <a:lnTo>
                    <a:pt x="0" y="820"/>
                  </a:lnTo>
                  <a:lnTo>
                    <a:pt x="34" y="816"/>
                  </a:lnTo>
                  <a:lnTo>
                    <a:pt x="79" y="818"/>
                  </a:lnTo>
                  <a:lnTo>
                    <a:pt x="181" y="1006"/>
                  </a:lnTo>
                  <a:lnTo>
                    <a:pt x="226" y="1074"/>
                  </a:lnTo>
                  <a:lnTo>
                    <a:pt x="239" y="1123"/>
                  </a:lnTo>
                  <a:lnTo>
                    <a:pt x="213" y="1179"/>
                  </a:lnTo>
                  <a:lnTo>
                    <a:pt x="217" y="1213"/>
                  </a:lnTo>
                  <a:lnTo>
                    <a:pt x="198" y="1243"/>
                  </a:lnTo>
                  <a:lnTo>
                    <a:pt x="202" y="1281"/>
                  </a:lnTo>
                  <a:lnTo>
                    <a:pt x="260" y="1330"/>
                  </a:lnTo>
                  <a:lnTo>
                    <a:pt x="333" y="1362"/>
                  </a:lnTo>
                  <a:lnTo>
                    <a:pt x="379" y="1368"/>
                  </a:lnTo>
                  <a:lnTo>
                    <a:pt x="433" y="1394"/>
                  </a:lnTo>
                  <a:lnTo>
                    <a:pt x="475" y="1371"/>
                  </a:lnTo>
                  <a:lnTo>
                    <a:pt x="540" y="1373"/>
                  </a:lnTo>
                  <a:lnTo>
                    <a:pt x="603" y="1392"/>
                  </a:lnTo>
                  <a:lnTo>
                    <a:pt x="621" y="1377"/>
                  </a:lnTo>
                  <a:lnTo>
                    <a:pt x="697" y="1364"/>
                  </a:lnTo>
                  <a:lnTo>
                    <a:pt x="778" y="1379"/>
                  </a:lnTo>
                  <a:lnTo>
                    <a:pt x="825" y="1398"/>
                  </a:lnTo>
                  <a:lnTo>
                    <a:pt x="1019" y="1592"/>
                  </a:lnTo>
                  <a:lnTo>
                    <a:pt x="1090" y="1576"/>
                  </a:lnTo>
                  <a:lnTo>
                    <a:pt x="1109" y="1592"/>
                  </a:lnTo>
                  <a:lnTo>
                    <a:pt x="1130" y="1584"/>
                  </a:lnTo>
                  <a:lnTo>
                    <a:pt x="1181" y="1601"/>
                  </a:lnTo>
                  <a:lnTo>
                    <a:pt x="1214" y="1618"/>
                  </a:lnTo>
                  <a:lnTo>
                    <a:pt x="1263" y="1592"/>
                  </a:lnTo>
                  <a:lnTo>
                    <a:pt x="1314" y="1592"/>
                  </a:lnTo>
                  <a:lnTo>
                    <a:pt x="1386" y="1597"/>
                  </a:lnTo>
                  <a:lnTo>
                    <a:pt x="1399" y="1584"/>
                  </a:lnTo>
                  <a:lnTo>
                    <a:pt x="1442" y="1582"/>
                  </a:lnTo>
                  <a:lnTo>
                    <a:pt x="1485" y="1603"/>
                  </a:lnTo>
                  <a:lnTo>
                    <a:pt x="1501" y="1703"/>
                  </a:lnTo>
                  <a:lnTo>
                    <a:pt x="1480" y="1744"/>
                  </a:lnTo>
                  <a:lnTo>
                    <a:pt x="1480" y="1789"/>
                  </a:lnTo>
                  <a:lnTo>
                    <a:pt x="1463" y="1821"/>
                  </a:lnTo>
                  <a:lnTo>
                    <a:pt x="1403" y="1840"/>
                  </a:lnTo>
                  <a:lnTo>
                    <a:pt x="1373" y="1876"/>
                  </a:lnTo>
                  <a:lnTo>
                    <a:pt x="1388" y="1968"/>
                  </a:lnTo>
                  <a:lnTo>
                    <a:pt x="1393" y="2002"/>
                  </a:lnTo>
                  <a:lnTo>
                    <a:pt x="1374" y="2066"/>
                  </a:lnTo>
                  <a:lnTo>
                    <a:pt x="1376" y="2147"/>
                  </a:lnTo>
                  <a:lnTo>
                    <a:pt x="1403" y="2188"/>
                  </a:lnTo>
                  <a:lnTo>
                    <a:pt x="1405" y="2218"/>
                  </a:lnTo>
                  <a:lnTo>
                    <a:pt x="1461" y="2356"/>
                  </a:lnTo>
                  <a:lnTo>
                    <a:pt x="1378" y="2508"/>
                  </a:lnTo>
                  <a:lnTo>
                    <a:pt x="1386" y="2544"/>
                  </a:lnTo>
                  <a:lnTo>
                    <a:pt x="1414" y="2553"/>
                  </a:lnTo>
                  <a:lnTo>
                    <a:pt x="1438" y="2535"/>
                  </a:lnTo>
                  <a:lnTo>
                    <a:pt x="1450" y="2548"/>
                  </a:lnTo>
                  <a:lnTo>
                    <a:pt x="1461" y="2589"/>
                  </a:lnTo>
                  <a:lnTo>
                    <a:pt x="1485" y="2604"/>
                  </a:lnTo>
                  <a:lnTo>
                    <a:pt x="1512" y="2655"/>
                  </a:lnTo>
                  <a:lnTo>
                    <a:pt x="1499" y="2683"/>
                  </a:lnTo>
                  <a:lnTo>
                    <a:pt x="1529" y="2749"/>
                  </a:lnTo>
                  <a:lnTo>
                    <a:pt x="1580" y="2879"/>
                  </a:lnTo>
                  <a:lnTo>
                    <a:pt x="1585" y="2928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3649036" y="3047135"/>
              <a:ext cx="4709" cy="4376"/>
            </a:xfrm>
            <a:custGeom>
              <a:avLst/>
              <a:gdLst/>
              <a:ahLst/>
              <a:cxnLst/>
              <a:rect l="l" t="t" r="r" b="b"/>
              <a:pathLst>
                <a:path w="99" h="92" extrusionOk="0">
                  <a:moveTo>
                    <a:pt x="1" y="5"/>
                  </a:moveTo>
                  <a:lnTo>
                    <a:pt x="52" y="1"/>
                  </a:lnTo>
                  <a:lnTo>
                    <a:pt x="99" y="48"/>
                  </a:lnTo>
                  <a:lnTo>
                    <a:pt x="89" y="91"/>
                  </a:lnTo>
                  <a:lnTo>
                    <a:pt x="59" y="52"/>
                  </a:lnTo>
                  <a:lnTo>
                    <a:pt x="23" y="4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3640188" y="3046279"/>
              <a:ext cx="5233" cy="4234"/>
            </a:xfrm>
            <a:custGeom>
              <a:avLst/>
              <a:gdLst/>
              <a:ahLst/>
              <a:cxnLst/>
              <a:rect l="l" t="t" r="r" b="b"/>
              <a:pathLst>
                <a:path w="110" h="89" extrusionOk="0">
                  <a:moveTo>
                    <a:pt x="16" y="0"/>
                  </a:moveTo>
                  <a:lnTo>
                    <a:pt x="65" y="55"/>
                  </a:lnTo>
                  <a:lnTo>
                    <a:pt x="110" y="60"/>
                  </a:lnTo>
                  <a:lnTo>
                    <a:pt x="83" y="89"/>
                  </a:lnTo>
                  <a:lnTo>
                    <a:pt x="25" y="75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3629247" y="3043568"/>
              <a:ext cx="3996" cy="2283"/>
            </a:xfrm>
            <a:custGeom>
              <a:avLst/>
              <a:gdLst/>
              <a:ahLst/>
              <a:cxnLst/>
              <a:rect l="l" t="t" r="r" b="b"/>
              <a:pathLst>
                <a:path w="84" h="48" extrusionOk="0">
                  <a:moveTo>
                    <a:pt x="1" y="1"/>
                  </a:moveTo>
                  <a:lnTo>
                    <a:pt x="35" y="48"/>
                  </a:lnTo>
                  <a:lnTo>
                    <a:pt x="84" y="46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3698413" y="3061501"/>
              <a:ext cx="8467" cy="4043"/>
            </a:xfrm>
            <a:custGeom>
              <a:avLst/>
              <a:gdLst/>
              <a:ahLst/>
              <a:cxnLst/>
              <a:rect l="l" t="t" r="r" b="b"/>
              <a:pathLst>
                <a:path w="178" h="85" extrusionOk="0">
                  <a:moveTo>
                    <a:pt x="0" y="62"/>
                  </a:moveTo>
                  <a:lnTo>
                    <a:pt x="53" y="23"/>
                  </a:lnTo>
                  <a:lnTo>
                    <a:pt x="77" y="57"/>
                  </a:lnTo>
                  <a:lnTo>
                    <a:pt x="154" y="0"/>
                  </a:lnTo>
                  <a:lnTo>
                    <a:pt x="177" y="34"/>
                  </a:lnTo>
                  <a:lnTo>
                    <a:pt x="136" y="85"/>
                  </a:lnTo>
                  <a:lnTo>
                    <a:pt x="83" y="70"/>
                  </a:lnTo>
                  <a:lnTo>
                    <a:pt x="26" y="83"/>
                  </a:lnTo>
                  <a:cubicBezTo>
                    <a:pt x="26" y="83"/>
                    <a:pt x="0" y="62"/>
                    <a:pt x="0" y="6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3518221" y="3045280"/>
              <a:ext cx="147372" cy="210307"/>
            </a:xfrm>
            <a:custGeom>
              <a:avLst/>
              <a:gdLst/>
              <a:ahLst/>
              <a:cxnLst/>
              <a:rect l="l" t="t" r="r" b="b"/>
              <a:pathLst>
                <a:path w="3098" h="4421" extrusionOk="0">
                  <a:moveTo>
                    <a:pt x="2309" y="4364"/>
                  </a:moveTo>
                  <a:lnTo>
                    <a:pt x="2269" y="4322"/>
                  </a:lnTo>
                  <a:lnTo>
                    <a:pt x="2203" y="4328"/>
                  </a:lnTo>
                  <a:lnTo>
                    <a:pt x="2147" y="4334"/>
                  </a:lnTo>
                  <a:lnTo>
                    <a:pt x="2137" y="4302"/>
                  </a:lnTo>
                  <a:lnTo>
                    <a:pt x="2305" y="4019"/>
                  </a:lnTo>
                  <a:lnTo>
                    <a:pt x="2301" y="3984"/>
                  </a:lnTo>
                  <a:lnTo>
                    <a:pt x="2250" y="4001"/>
                  </a:lnTo>
                  <a:lnTo>
                    <a:pt x="2224" y="3965"/>
                  </a:lnTo>
                  <a:lnTo>
                    <a:pt x="2167" y="3937"/>
                  </a:lnTo>
                  <a:lnTo>
                    <a:pt x="2137" y="3938"/>
                  </a:lnTo>
                  <a:lnTo>
                    <a:pt x="2117" y="3910"/>
                  </a:lnTo>
                  <a:lnTo>
                    <a:pt x="2069" y="3910"/>
                  </a:lnTo>
                  <a:lnTo>
                    <a:pt x="1981" y="3948"/>
                  </a:lnTo>
                  <a:lnTo>
                    <a:pt x="1919" y="3918"/>
                  </a:lnTo>
                  <a:lnTo>
                    <a:pt x="1849" y="3906"/>
                  </a:lnTo>
                  <a:lnTo>
                    <a:pt x="1766" y="3942"/>
                  </a:lnTo>
                  <a:lnTo>
                    <a:pt x="1742" y="3965"/>
                  </a:lnTo>
                  <a:lnTo>
                    <a:pt x="1678" y="3967"/>
                  </a:lnTo>
                  <a:lnTo>
                    <a:pt x="1633" y="3955"/>
                  </a:lnTo>
                  <a:lnTo>
                    <a:pt x="1580" y="3969"/>
                  </a:lnTo>
                  <a:lnTo>
                    <a:pt x="1531" y="3948"/>
                  </a:lnTo>
                  <a:lnTo>
                    <a:pt x="1516" y="3912"/>
                  </a:lnTo>
                  <a:lnTo>
                    <a:pt x="1533" y="3886"/>
                  </a:lnTo>
                  <a:lnTo>
                    <a:pt x="1510" y="3820"/>
                  </a:lnTo>
                  <a:lnTo>
                    <a:pt x="1467" y="3799"/>
                  </a:lnTo>
                  <a:lnTo>
                    <a:pt x="1450" y="3793"/>
                  </a:lnTo>
                  <a:lnTo>
                    <a:pt x="1450" y="3733"/>
                  </a:lnTo>
                  <a:lnTo>
                    <a:pt x="1399" y="3656"/>
                  </a:lnTo>
                  <a:lnTo>
                    <a:pt x="1277" y="3617"/>
                  </a:lnTo>
                  <a:lnTo>
                    <a:pt x="1243" y="3617"/>
                  </a:lnTo>
                  <a:lnTo>
                    <a:pt x="1200" y="3536"/>
                  </a:lnTo>
                  <a:lnTo>
                    <a:pt x="1194" y="3487"/>
                  </a:lnTo>
                  <a:lnTo>
                    <a:pt x="1134" y="3415"/>
                  </a:lnTo>
                  <a:lnTo>
                    <a:pt x="1119" y="3387"/>
                  </a:lnTo>
                  <a:lnTo>
                    <a:pt x="1060" y="3374"/>
                  </a:lnTo>
                  <a:lnTo>
                    <a:pt x="968" y="3351"/>
                  </a:lnTo>
                  <a:lnTo>
                    <a:pt x="938" y="3323"/>
                  </a:lnTo>
                  <a:lnTo>
                    <a:pt x="919" y="3323"/>
                  </a:lnTo>
                  <a:lnTo>
                    <a:pt x="914" y="3319"/>
                  </a:lnTo>
                  <a:lnTo>
                    <a:pt x="880" y="3300"/>
                  </a:lnTo>
                  <a:lnTo>
                    <a:pt x="868" y="3266"/>
                  </a:lnTo>
                  <a:lnTo>
                    <a:pt x="827" y="3244"/>
                  </a:lnTo>
                  <a:lnTo>
                    <a:pt x="750" y="3217"/>
                  </a:lnTo>
                  <a:lnTo>
                    <a:pt x="731" y="3216"/>
                  </a:lnTo>
                  <a:lnTo>
                    <a:pt x="693" y="3246"/>
                  </a:lnTo>
                  <a:lnTo>
                    <a:pt x="697" y="3298"/>
                  </a:lnTo>
                  <a:lnTo>
                    <a:pt x="665" y="3329"/>
                  </a:lnTo>
                  <a:lnTo>
                    <a:pt x="582" y="3310"/>
                  </a:lnTo>
                  <a:lnTo>
                    <a:pt x="552" y="3289"/>
                  </a:lnTo>
                  <a:lnTo>
                    <a:pt x="462" y="3244"/>
                  </a:lnTo>
                  <a:lnTo>
                    <a:pt x="383" y="3238"/>
                  </a:lnTo>
                  <a:lnTo>
                    <a:pt x="371" y="3204"/>
                  </a:lnTo>
                  <a:lnTo>
                    <a:pt x="381" y="3167"/>
                  </a:lnTo>
                  <a:lnTo>
                    <a:pt x="321" y="3103"/>
                  </a:lnTo>
                  <a:lnTo>
                    <a:pt x="275" y="3101"/>
                  </a:lnTo>
                  <a:lnTo>
                    <a:pt x="161" y="3025"/>
                  </a:lnTo>
                  <a:lnTo>
                    <a:pt x="74" y="2969"/>
                  </a:lnTo>
                  <a:lnTo>
                    <a:pt x="1" y="2939"/>
                  </a:lnTo>
                  <a:lnTo>
                    <a:pt x="12" y="2892"/>
                  </a:lnTo>
                  <a:lnTo>
                    <a:pt x="23" y="2807"/>
                  </a:lnTo>
                  <a:lnTo>
                    <a:pt x="93" y="2698"/>
                  </a:lnTo>
                  <a:lnTo>
                    <a:pt x="168" y="2643"/>
                  </a:lnTo>
                  <a:lnTo>
                    <a:pt x="264" y="2621"/>
                  </a:lnTo>
                  <a:lnTo>
                    <a:pt x="338" y="2551"/>
                  </a:lnTo>
                  <a:lnTo>
                    <a:pt x="362" y="2497"/>
                  </a:lnTo>
                  <a:lnTo>
                    <a:pt x="460" y="2400"/>
                  </a:lnTo>
                  <a:lnTo>
                    <a:pt x="481" y="2342"/>
                  </a:lnTo>
                  <a:lnTo>
                    <a:pt x="509" y="2310"/>
                  </a:lnTo>
                  <a:lnTo>
                    <a:pt x="505" y="2286"/>
                  </a:lnTo>
                  <a:lnTo>
                    <a:pt x="479" y="2288"/>
                  </a:lnTo>
                  <a:lnTo>
                    <a:pt x="452" y="2252"/>
                  </a:lnTo>
                  <a:lnTo>
                    <a:pt x="458" y="2222"/>
                  </a:lnTo>
                  <a:lnTo>
                    <a:pt x="413" y="2242"/>
                  </a:lnTo>
                  <a:lnTo>
                    <a:pt x="383" y="2199"/>
                  </a:lnTo>
                  <a:lnTo>
                    <a:pt x="388" y="2161"/>
                  </a:lnTo>
                  <a:lnTo>
                    <a:pt x="424" y="2120"/>
                  </a:lnTo>
                  <a:lnTo>
                    <a:pt x="420" y="2000"/>
                  </a:lnTo>
                  <a:lnTo>
                    <a:pt x="426" y="1913"/>
                  </a:lnTo>
                  <a:lnTo>
                    <a:pt x="405" y="1866"/>
                  </a:lnTo>
                  <a:lnTo>
                    <a:pt x="385" y="1858"/>
                  </a:lnTo>
                  <a:lnTo>
                    <a:pt x="405" y="1821"/>
                  </a:lnTo>
                  <a:lnTo>
                    <a:pt x="439" y="1794"/>
                  </a:lnTo>
                  <a:lnTo>
                    <a:pt x="439" y="1723"/>
                  </a:lnTo>
                  <a:lnTo>
                    <a:pt x="409" y="1689"/>
                  </a:lnTo>
                  <a:lnTo>
                    <a:pt x="409" y="1666"/>
                  </a:lnTo>
                  <a:lnTo>
                    <a:pt x="441" y="1632"/>
                  </a:lnTo>
                  <a:lnTo>
                    <a:pt x="435" y="1574"/>
                  </a:lnTo>
                  <a:lnTo>
                    <a:pt x="420" y="1552"/>
                  </a:lnTo>
                  <a:lnTo>
                    <a:pt x="396" y="1565"/>
                  </a:lnTo>
                  <a:lnTo>
                    <a:pt x="375" y="1567"/>
                  </a:lnTo>
                  <a:lnTo>
                    <a:pt x="324" y="1504"/>
                  </a:lnTo>
                  <a:lnTo>
                    <a:pt x="321" y="1446"/>
                  </a:lnTo>
                  <a:lnTo>
                    <a:pt x="309" y="1386"/>
                  </a:lnTo>
                  <a:lnTo>
                    <a:pt x="298" y="1375"/>
                  </a:lnTo>
                  <a:lnTo>
                    <a:pt x="332" y="1297"/>
                  </a:lnTo>
                  <a:lnTo>
                    <a:pt x="356" y="1296"/>
                  </a:lnTo>
                  <a:lnTo>
                    <a:pt x="388" y="1271"/>
                  </a:lnTo>
                  <a:lnTo>
                    <a:pt x="407" y="1209"/>
                  </a:lnTo>
                  <a:lnTo>
                    <a:pt x="443" y="1143"/>
                  </a:lnTo>
                  <a:lnTo>
                    <a:pt x="420" y="1077"/>
                  </a:lnTo>
                  <a:lnTo>
                    <a:pt x="411" y="1045"/>
                  </a:lnTo>
                  <a:lnTo>
                    <a:pt x="422" y="1000"/>
                  </a:lnTo>
                  <a:lnTo>
                    <a:pt x="481" y="1049"/>
                  </a:lnTo>
                  <a:lnTo>
                    <a:pt x="496" y="1098"/>
                  </a:lnTo>
                  <a:lnTo>
                    <a:pt x="535" y="1115"/>
                  </a:lnTo>
                  <a:lnTo>
                    <a:pt x="518" y="1145"/>
                  </a:lnTo>
                  <a:lnTo>
                    <a:pt x="513" y="1164"/>
                  </a:lnTo>
                  <a:lnTo>
                    <a:pt x="560" y="1201"/>
                  </a:lnTo>
                  <a:lnTo>
                    <a:pt x="588" y="1203"/>
                  </a:lnTo>
                  <a:lnTo>
                    <a:pt x="614" y="1149"/>
                  </a:lnTo>
                  <a:lnTo>
                    <a:pt x="614" y="1085"/>
                  </a:lnTo>
                  <a:lnTo>
                    <a:pt x="569" y="1034"/>
                  </a:lnTo>
                  <a:lnTo>
                    <a:pt x="554" y="987"/>
                  </a:lnTo>
                  <a:lnTo>
                    <a:pt x="597" y="985"/>
                  </a:lnTo>
                  <a:lnTo>
                    <a:pt x="627" y="981"/>
                  </a:lnTo>
                  <a:lnTo>
                    <a:pt x="676" y="906"/>
                  </a:lnTo>
                  <a:lnTo>
                    <a:pt x="705" y="891"/>
                  </a:lnTo>
                  <a:lnTo>
                    <a:pt x="772" y="827"/>
                  </a:lnTo>
                  <a:lnTo>
                    <a:pt x="808" y="806"/>
                  </a:lnTo>
                  <a:lnTo>
                    <a:pt x="857" y="802"/>
                  </a:lnTo>
                  <a:lnTo>
                    <a:pt x="895" y="783"/>
                  </a:lnTo>
                  <a:lnTo>
                    <a:pt x="910" y="736"/>
                  </a:lnTo>
                  <a:lnTo>
                    <a:pt x="902" y="695"/>
                  </a:lnTo>
                  <a:lnTo>
                    <a:pt x="884" y="674"/>
                  </a:lnTo>
                  <a:lnTo>
                    <a:pt x="863" y="684"/>
                  </a:lnTo>
                  <a:lnTo>
                    <a:pt x="872" y="646"/>
                  </a:lnTo>
                  <a:lnTo>
                    <a:pt x="940" y="516"/>
                  </a:lnTo>
                  <a:lnTo>
                    <a:pt x="998" y="448"/>
                  </a:lnTo>
                  <a:lnTo>
                    <a:pt x="1019" y="415"/>
                  </a:lnTo>
                  <a:lnTo>
                    <a:pt x="1104" y="362"/>
                  </a:lnTo>
                  <a:lnTo>
                    <a:pt x="1138" y="360"/>
                  </a:lnTo>
                  <a:lnTo>
                    <a:pt x="1204" y="388"/>
                  </a:lnTo>
                  <a:lnTo>
                    <a:pt x="1256" y="394"/>
                  </a:lnTo>
                  <a:lnTo>
                    <a:pt x="1220" y="407"/>
                  </a:lnTo>
                  <a:lnTo>
                    <a:pt x="1224" y="418"/>
                  </a:lnTo>
                  <a:lnTo>
                    <a:pt x="1217" y="460"/>
                  </a:lnTo>
                  <a:lnTo>
                    <a:pt x="1241" y="471"/>
                  </a:lnTo>
                  <a:lnTo>
                    <a:pt x="1281" y="435"/>
                  </a:lnTo>
                  <a:lnTo>
                    <a:pt x="1286" y="396"/>
                  </a:lnTo>
                  <a:lnTo>
                    <a:pt x="1269" y="354"/>
                  </a:lnTo>
                  <a:lnTo>
                    <a:pt x="1266" y="322"/>
                  </a:lnTo>
                  <a:lnTo>
                    <a:pt x="1318" y="294"/>
                  </a:lnTo>
                  <a:lnTo>
                    <a:pt x="1401" y="303"/>
                  </a:lnTo>
                  <a:lnTo>
                    <a:pt x="1478" y="298"/>
                  </a:lnTo>
                  <a:lnTo>
                    <a:pt x="1546" y="283"/>
                  </a:lnTo>
                  <a:lnTo>
                    <a:pt x="1606" y="241"/>
                  </a:lnTo>
                  <a:lnTo>
                    <a:pt x="1695" y="187"/>
                  </a:lnTo>
                  <a:lnTo>
                    <a:pt x="1763" y="153"/>
                  </a:lnTo>
                  <a:lnTo>
                    <a:pt x="1780" y="130"/>
                  </a:lnTo>
                  <a:lnTo>
                    <a:pt x="1757" y="104"/>
                  </a:lnTo>
                  <a:lnTo>
                    <a:pt x="1778" y="79"/>
                  </a:lnTo>
                  <a:lnTo>
                    <a:pt x="1813" y="64"/>
                  </a:lnTo>
                  <a:lnTo>
                    <a:pt x="1857" y="70"/>
                  </a:lnTo>
                  <a:lnTo>
                    <a:pt x="1877" y="53"/>
                  </a:lnTo>
                  <a:lnTo>
                    <a:pt x="1917" y="47"/>
                  </a:lnTo>
                  <a:lnTo>
                    <a:pt x="1921" y="23"/>
                  </a:lnTo>
                  <a:lnTo>
                    <a:pt x="1934" y="0"/>
                  </a:lnTo>
                  <a:lnTo>
                    <a:pt x="1970" y="2"/>
                  </a:lnTo>
                  <a:lnTo>
                    <a:pt x="2064" y="53"/>
                  </a:lnTo>
                  <a:lnTo>
                    <a:pt x="2092" y="93"/>
                  </a:lnTo>
                  <a:lnTo>
                    <a:pt x="2081" y="123"/>
                  </a:lnTo>
                  <a:lnTo>
                    <a:pt x="2052" y="143"/>
                  </a:lnTo>
                  <a:lnTo>
                    <a:pt x="2045" y="153"/>
                  </a:lnTo>
                  <a:lnTo>
                    <a:pt x="2017" y="151"/>
                  </a:lnTo>
                  <a:lnTo>
                    <a:pt x="2004" y="160"/>
                  </a:lnTo>
                  <a:lnTo>
                    <a:pt x="1872" y="213"/>
                  </a:lnTo>
                  <a:lnTo>
                    <a:pt x="1795" y="332"/>
                  </a:lnTo>
                  <a:lnTo>
                    <a:pt x="1770" y="362"/>
                  </a:lnTo>
                  <a:lnTo>
                    <a:pt x="1727" y="373"/>
                  </a:lnTo>
                  <a:lnTo>
                    <a:pt x="1685" y="431"/>
                  </a:lnTo>
                  <a:lnTo>
                    <a:pt x="1644" y="467"/>
                  </a:lnTo>
                  <a:lnTo>
                    <a:pt x="1563" y="584"/>
                  </a:lnTo>
                  <a:lnTo>
                    <a:pt x="1548" y="637"/>
                  </a:lnTo>
                  <a:lnTo>
                    <a:pt x="1565" y="682"/>
                  </a:lnTo>
                  <a:lnTo>
                    <a:pt x="1557" y="767"/>
                  </a:lnTo>
                  <a:lnTo>
                    <a:pt x="1518" y="849"/>
                  </a:lnTo>
                  <a:lnTo>
                    <a:pt x="1512" y="876"/>
                  </a:lnTo>
                  <a:lnTo>
                    <a:pt x="1546" y="872"/>
                  </a:lnTo>
                  <a:lnTo>
                    <a:pt x="1591" y="874"/>
                  </a:lnTo>
                  <a:lnTo>
                    <a:pt x="1693" y="1062"/>
                  </a:lnTo>
                  <a:lnTo>
                    <a:pt x="1738" y="1130"/>
                  </a:lnTo>
                  <a:lnTo>
                    <a:pt x="1751" y="1179"/>
                  </a:lnTo>
                  <a:lnTo>
                    <a:pt x="1725" y="1235"/>
                  </a:lnTo>
                  <a:lnTo>
                    <a:pt x="1729" y="1269"/>
                  </a:lnTo>
                  <a:lnTo>
                    <a:pt x="1710" y="1299"/>
                  </a:lnTo>
                  <a:lnTo>
                    <a:pt x="1714" y="1337"/>
                  </a:lnTo>
                  <a:lnTo>
                    <a:pt x="1772" y="1386"/>
                  </a:lnTo>
                  <a:lnTo>
                    <a:pt x="1845" y="1418"/>
                  </a:lnTo>
                  <a:lnTo>
                    <a:pt x="1891" y="1424"/>
                  </a:lnTo>
                  <a:lnTo>
                    <a:pt x="1945" y="1450"/>
                  </a:lnTo>
                  <a:lnTo>
                    <a:pt x="1987" y="1427"/>
                  </a:lnTo>
                  <a:lnTo>
                    <a:pt x="2052" y="1429"/>
                  </a:lnTo>
                  <a:lnTo>
                    <a:pt x="2115" y="1448"/>
                  </a:lnTo>
                  <a:lnTo>
                    <a:pt x="2133" y="1433"/>
                  </a:lnTo>
                  <a:lnTo>
                    <a:pt x="2209" y="1420"/>
                  </a:lnTo>
                  <a:lnTo>
                    <a:pt x="2290" y="1435"/>
                  </a:lnTo>
                  <a:lnTo>
                    <a:pt x="2337" y="1454"/>
                  </a:lnTo>
                  <a:lnTo>
                    <a:pt x="2531" y="1648"/>
                  </a:lnTo>
                  <a:lnTo>
                    <a:pt x="2602" y="1632"/>
                  </a:lnTo>
                  <a:lnTo>
                    <a:pt x="2621" y="1648"/>
                  </a:lnTo>
                  <a:lnTo>
                    <a:pt x="2642" y="1640"/>
                  </a:lnTo>
                  <a:lnTo>
                    <a:pt x="2693" y="1657"/>
                  </a:lnTo>
                  <a:lnTo>
                    <a:pt x="2726" y="1674"/>
                  </a:lnTo>
                  <a:lnTo>
                    <a:pt x="2775" y="1648"/>
                  </a:lnTo>
                  <a:lnTo>
                    <a:pt x="2826" y="1648"/>
                  </a:lnTo>
                  <a:lnTo>
                    <a:pt x="2898" y="1653"/>
                  </a:lnTo>
                  <a:lnTo>
                    <a:pt x="2911" y="1640"/>
                  </a:lnTo>
                  <a:lnTo>
                    <a:pt x="2954" y="1638"/>
                  </a:lnTo>
                  <a:lnTo>
                    <a:pt x="2997" y="1659"/>
                  </a:lnTo>
                  <a:lnTo>
                    <a:pt x="3013" y="1759"/>
                  </a:lnTo>
                  <a:lnTo>
                    <a:pt x="2992" y="1800"/>
                  </a:lnTo>
                  <a:lnTo>
                    <a:pt x="2992" y="1845"/>
                  </a:lnTo>
                  <a:lnTo>
                    <a:pt x="2975" y="1877"/>
                  </a:lnTo>
                  <a:lnTo>
                    <a:pt x="2915" y="1896"/>
                  </a:lnTo>
                  <a:lnTo>
                    <a:pt x="2885" y="1932"/>
                  </a:lnTo>
                  <a:lnTo>
                    <a:pt x="2900" y="2024"/>
                  </a:lnTo>
                  <a:lnTo>
                    <a:pt x="2905" y="2058"/>
                  </a:lnTo>
                  <a:lnTo>
                    <a:pt x="2886" y="2122"/>
                  </a:lnTo>
                  <a:lnTo>
                    <a:pt x="2888" y="2203"/>
                  </a:lnTo>
                  <a:lnTo>
                    <a:pt x="2915" y="2244"/>
                  </a:lnTo>
                  <a:lnTo>
                    <a:pt x="2917" y="2274"/>
                  </a:lnTo>
                  <a:lnTo>
                    <a:pt x="2973" y="2412"/>
                  </a:lnTo>
                  <a:lnTo>
                    <a:pt x="2890" y="2564"/>
                  </a:lnTo>
                  <a:lnTo>
                    <a:pt x="2898" y="2600"/>
                  </a:lnTo>
                  <a:lnTo>
                    <a:pt x="2926" y="2609"/>
                  </a:lnTo>
                  <a:lnTo>
                    <a:pt x="2950" y="2591"/>
                  </a:lnTo>
                  <a:lnTo>
                    <a:pt x="2962" y="2604"/>
                  </a:lnTo>
                  <a:lnTo>
                    <a:pt x="2973" y="2645"/>
                  </a:lnTo>
                  <a:lnTo>
                    <a:pt x="2997" y="2660"/>
                  </a:lnTo>
                  <a:lnTo>
                    <a:pt x="3024" y="2711"/>
                  </a:lnTo>
                  <a:lnTo>
                    <a:pt x="3011" y="2739"/>
                  </a:lnTo>
                  <a:lnTo>
                    <a:pt x="3041" y="2805"/>
                  </a:lnTo>
                  <a:lnTo>
                    <a:pt x="3092" y="2935"/>
                  </a:lnTo>
                  <a:lnTo>
                    <a:pt x="3097" y="2984"/>
                  </a:lnTo>
                  <a:lnTo>
                    <a:pt x="3026" y="2993"/>
                  </a:lnTo>
                  <a:lnTo>
                    <a:pt x="3028" y="2922"/>
                  </a:lnTo>
                  <a:lnTo>
                    <a:pt x="3016" y="2865"/>
                  </a:lnTo>
                  <a:lnTo>
                    <a:pt x="2975" y="2813"/>
                  </a:lnTo>
                  <a:lnTo>
                    <a:pt x="2960" y="2773"/>
                  </a:lnTo>
                  <a:lnTo>
                    <a:pt x="2890" y="2792"/>
                  </a:lnTo>
                  <a:lnTo>
                    <a:pt x="2839" y="2849"/>
                  </a:lnTo>
                  <a:lnTo>
                    <a:pt x="2805" y="2854"/>
                  </a:lnTo>
                  <a:lnTo>
                    <a:pt x="2777" y="2828"/>
                  </a:lnTo>
                  <a:lnTo>
                    <a:pt x="2728" y="2828"/>
                  </a:lnTo>
                  <a:lnTo>
                    <a:pt x="2696" y="2864"/>
                  </a:lnTo>
                  <a:lnTo>
                    <a:pt x="2405" y="2865"/>
                  </a:lnTo>
                  <a:lnTo>
                    <a:pt x="2388" y="2948"/>
                  </a:lnTo>
                  <a:lnTo>
                    <a:pt x="2412" y="3010"/>
                  </a:lnTo>
                  <a:lnTo>
                    <a:pt x="2510" y="3037"/>
                  </a:lnTo>
                  <a:lnTo>
                    <a:pt x="2548" y="3105"/>
                  </a:lnTo>
                  <a:lnTo>
                    <a:pt x="2519" y="3137"/>
                  </a:lnTo>
                  <a:lnTo>
                    <a:pt x="2549" y="3169"/>
                  </a:lnTo>
                  <a:lnTo>
                    <a:pt x="2536" y="3210"/>
                  </a:lnTo>
                  <a:lnTo>
                    <a:pt x="2474" y="3170"/>
                  </a:lnTo>
                  <a:lnTo>
                    <a:pt x="2303" y="3229"/>
                  </a:lnTo>
                  <a:lnTo>
                    <a:pt x="2310" y="3370"/>
                  </a:lnTo>
                  <a:lnTo>
                    <a:pt x="2354" y="3428"/>
                  </a:lnTo>
                  <a:lnTo>
                    <a:pt x="2452" y="3502"/>
                  </a:lnTo>
                  <a:lnTo>
                    <a:pt x="2514" y="3615"/>
                  </a:lnTo>
                  <a:lnTo>
                    <a:pt x="2510" y="3701"/>
                  </a:lnTo>
                  <a:lnTo>
                    <a:pt x="2508" y="3741"/>
                  </a:lnTo>
                  <a:lnTo>
                    <a:pt x="2363" y="4279"/>
                  </a:lnTo>
                  <a:lnTo>
                    <a:pt x="2320" y="442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3492533" y="3185038"/>
              <a:ext cx="72735" cy="80108"/>
            </a:xfrm>
            <a:custGeom>
              <a:avLst/>
              <a:gdLst/>
              <a:ahLst/>
              <a:cxnLst/>
              <a:rect l="l" t="t" r="r" b="b"/>
              <a:pathLst>
                <a:path w="1529" h="1684" extrusionOk="0">
                  <a:moveTo>
                    <a:pt x="1459" y="385"/>
                  </a:moveTo>
                  <a:lnTo>
                    <a:pt x="1454" y="381"/>
                  </a:lnTo>
                  <a:lnTo>
                    <a:pt x="1420" y="362"/>
                  </a:lnTo>
                  <a:lnTo>
                    <a:pt x="1408" y="328"/>
                  </a:lnTo>
                  <a:lnTo>
                    <a:pt x="1367" y="306"/>
                  </a:lnTo>
                  <a:lnTo>
                    <a:pt x="1290" y="279"/>
                  </a:lnTo>
                  <a:lnTo>
                    <a:pt x="1271" y="278"/>
                  </a:lnTo>
                  <a:lnTo>
                    <a:pt x="1233" y="308"/>
                  </a:lnTo>
                  <a:lnTo>
                    <a:pt x="1237" y="360"/>
                  </a:lnTo>
                  <a:lnTo>
                    <a:pt x="1205" y="391"/>
                  </a:lnTo>
                  <a:lnTo>
                    <a:pt x="1122" y="372"/>
                  </a:lnTo>
                  <a:lnTo>
                    <a:pt x="1092" y="351"/>
                  </a:lnTo>
                  <a:lnTo>
                    <a:pt x="1002" y="306"/>
                  </a:lnTo>
                  <a:lnTo>
                    <a:pt x="923" y="300"/>
                  </a:lnTo>
                  <a:lnTo>
                    <a:pt x="911" y="266"/>
                  </a:lnTo>
                  <a:lnTo>
                    <a:pt x="921" y="229"/>
                  </a:lnTo>
                  <a:lnTo>
                    <a:pt x="861" y="165"/>
                  </a:lnTo>
                  <a:lnTo>
                    <a:pt x="815" y="163"/>
                  </a:lnTo>
                  <a:lnTo>
                    <a:pt x="701" y="87"/>
                  </a:lnTo>
                  <a:lnTo>
                    <a:pt x="614" y="31"/>
                  </a:lnTo>
                  <a:lnTo>
                    <a:pt x="541" y="1"/>
                  </a:lnTo>
                  <a:lnTo>
                    <a:pt x="526" y="63"/>
                  </a:lnTo>
                  <a:lnTo>
                    <a:pt x="450" y="67"/>
                  </a:lnTo>
                  <a:lnTo>
                    <a:pt x="328" y="151"/>
                  </a:lnTo>
                  <a:lnTo>
                    <a:pt x="264" y="155"/>
                  </a:lnTo>
                  <a:lnTo>
                    <a:pt x="198" y="189"/>
                  </a:lnTo>
                  <a:lnTo>
                    <a:pt x="232" y="247"/>
                  </a:lnTo>
                  <a:lnTo>
                    <a:pt x="236" y="285"/>
                  </a:lnTo>
                  <a:lnTo>
                    <a:pt x="256" y="323"/>
                  </a:lnTo>
                  <a:lnTo>
                    <a:pt x="243" y="394"/>
                  </a:lnTo>
                  <a:lnTo>
                    <a:pt x="145" y="498"/>
                  </a:lnTo>
                  <a:lnTo>
                    <a:pt x="138" y="543"/>
                  </a:lnTo>
                  <a:lnTo>
                    <a:pt x="160" y="571"/>
                  </a:lnTo>
                  <a:lnTo>
                    <a:pt x="111" y="643"/>
                  </a:lnTo>
                  <a:lnTo>
                    <a:pt x="57" y="650"/>
                  </a:lnTo>
                  <a:lnTo>
                    <a:pt x="12" y="714"/>
                  </a:lnTo>
                  <a:lnTo>
                    <a:pt x="31" y="754"/>
                  </a:lnTo>
                  <a:lnTo>
                    <a:pt x="49" y="808"/>
                  </a:lnTo>
                  <a:lnTo>
                    <a:pt x="44" y="848"/>
                  </a:lnTo>
                  <a:lnTo>
                    <a:pt x="53" y="925"/>
                  </a:lnTo>
                  <a:lnTo>
                    <a:pt x="25" y="974"/>
                  </a:lnTo>
                  <a:lnTo>
                    <a:pt x="0" y="997"/>
                  </a:lnTo>
                  <a:lnTo>
                    <a:pt x="29" y="1036"/>
                  </a:lnTo>
                  <a:lnTo>
                    <a:pt x="85" y="1059"/>
                  </a:lnTo>
                  <a:lnTo>
                    <a:pt x="138" y="1113"/>
                  </a:lnTo>
                  <a:lnTo>
                    <a:pt x="179" y="1140"/>
                  </a:lnTo>
                  <a:lnTo>
                    <a:pt x="200" y="1127"/>
                  </a:lnTo>
                  <a:lnTo>
                    <a:pt x="223" y="1064"/>
                  </a:lnTo>
                  <a:lnTo>
                    <a:pt x="239" y="1032"/>
                  </a:lnTo>
                  <a:lnTo>
                    <a:pt x="277" y="997"/>
                  </a:lnTo>
                  <a:lnTo>
                    <a:pt x="279" y="1040"/>
                  </a:lnTo>
                  <a:lnTo>
                    <a:pt x="285" y="1080"/>
                  </a:lnTo>
                  <a:lnTo>
                    <a:pt x="294" y="1055"/>
                  </a:lnTo>
                  <a:lnTo>
                    <a:pt x="290" y="1014"/>
                  </a:lnTo>
                  <a:lnTo>
                    <a:pt x="305" y="1017"/>
                  </a:lnTo>
                  <a:lnTo>
                    <a:pt x="322" y="1085"/>
                  </a:lnTo>
                  <a:lnTo>
                    <a:pt x="309" y="1157"/>
                  </a:lnTo>
                  <a:lnTo>
                    <a:pt x="317" y="1196"/>
                  </a:lnTo>
                  <a:lnTo>
                    <a:pt x="292" y="1262"/>
                  </a:lnTo>
                  <a:lnTo>
                    <a:pt x="224" y="1319"/>
                  </a:lnTo>
                  <a:lnTo>
                    <a:pt x="247" y="1330"/>
                  </a:lnTo>
                  <a:lnTo>
                    <a:pt x="270" y="1401"/>
                  </a:lnTo>
                  <a:lnTo>
                    <a:pt x="217" y="1428"/>
                  </a:lnTo>
                  <a:lnTo>
                    <a:pt x="174" y="1477"/>
                  </a:lnTo>
                  <a:lnTo>
                    <a:pt x="181" y="1528"/>
                  </a:lnTo>
                  <a:lnTo>
                    <a:pt x="232" y="1529"/>
                  </a:lnTo>
                  <a:lnTo>
                    <a:pt x="290" y="1503"/>
                  </a:lnTo>
                  <a:lnTo>
                    <a:pt x="315" y="1543"/>
                  </a:lnTo>
                  <a:lnTo>
                    <a:pt x="392" y="1560"/>
                  </a:lnTo>
                  <a:lnTo>
                    <a:pt x="439" y="1576"/>
                  </a:lnTo>
                  <a:lnTo>
                    <a:pt x="514" y="1684"/>
                  </a:lnTo>
                  <a:lnTo>
                    <a:pt x="546" y="1684"/>
                  </a:lnTo>
                  <a:lnTo>
                    <a:pt x="595" y="1633"/>
                  </a:lnTo>
                  <a:lnTo>
                    <a:pt x="797" y="1217"/>
                  </a:lnTo>
                  <a:lnTo>
                    <a:pt x="832" y="1183"/>
                  </a:lnTo>
                  <a:lnTo>
                    <a:pt x="1098" y="1096"/>
                  </a:lnTo>
                  <a:lnTo>
                    <a:pt x="1209" y="1017"/>
                  </a:lnTo>
                  <a:lnTo>
                    <a:pt x="1388" y="854"/>
                  </a:lnTo>
                  <a:lnTo>
                    <a:pt x="1459" y="686"/>
                  </a:lnTo>
                  <a:lnTo>
                    <a:pt x="1504" y="682"/>
                  </a:lnTo>
                  <a:lnTo>
                    <a:pt x="1516" y="660"/>
                  </a:lnTo>
                  <a:lnTo>
                    <a:pt x="1529" y="599"/>
                  </a:lnTo>
                  <a:lnTo>
                    <a:pt x="1523" y="551"/>
                  </a:lnTo>
                  <a:lnTo>
                    <a:pt x="1471" y="451"/>
                  </a:lnTo>
                  <a:lnTo>
                    <a:pt x="1472" y="424"/>
                  </a:lnTo>
                  <a:lnTo>
                    <a:pt x="1459" y="38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3500953" y="3237983"/>
              <a:ext cx="3806" cy="6041"/>
            </a:xfrm>
            <a:custGeom>
              <a:avLst/>
              <a:gdLst/>
              <a:ahLst/>
              <a:cxnLst/>
              <a:rect l="l" t="t" r="r" b="b"/>
              <a:pathLst>
                <a:path w="80" h="127" extrusionOk="0">
                  <a:moveTo>
                    <a:pt x="4" y="106"/>
                  </a:moveTo>
                  <a:lnTo>
                    <a:pt x="0" y="87"/>
                  </a:lnTo>
                  <a:lnTo>
                    <a:pt x="29" y="42"/>
                  </a:lnTo>
                  <a:lnTo>
                    <a:pt x="76" y="0"/>
                  </a:lnTo>
                  <a:lnTo>
                    <a:pt x="79" y="14"/>
                  </a:lnTo>
                  <a:lnTo>
                    <a:pt x="64" y="47"/>
                  </a:lnTo>
                  <a:lnTo>
                    <a:pt x="68" y="79"/>
                  </a:lnTo>
                  <a:lnTo>
                    <a:pt x="49" y="117"/>
                  </a:lnTo>
                  <a:lnTo>
                    <a:pt x="19" y="12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3488680" y="3203305"/>
              <a:ext cx="158741" cy="233616"/>
            </a:xfrm>
            <a:custGeom>
              <a:avLst/>
              <a:gdLst/>
              <a:ahLst/>
              <a:cxnLst/>
              <a:rect l="l" t="t" r="r" b="b"/>
              <a:pathLst>
                <a:path w="3337" h="4911" extrusionOk="0">
                  <a:moveTo>
                    <a:pt x="3334" y="3241"/>
                  </a:moveTo>
                  <a:lnTo>
                    <a:pt x="3336" y="3278"/>
                  </a:lnTo>
                  <a:lnTo>
                    <a:pt x="3293" y="3350"/>
                  </a:lnTo>
                  <a:lnTo>
                    <a:pt x="3295" y="3529"/>
                  </a:lnTo>
                  <a:lnTo>
                    <a:pt x="3263" y="3610"/>
                  </a:lnTo>
                  <a:lnTo>
                    <a:pt x="3287" y="3681"/>
                  </a:lnTo>
                  <a:lnTo>
                    <a:pt x="3295" y="3847"/>
                  </a:lnTo>
                  <a:lnTo>
                    <a:pt x="3276" y="3937"/>
                  </a:lnTo>
                  <a:lnTo>
                    <a:pt x="3244" y="3971"/>
                  </a:lnTo>
                  <a:lnTo>
                    <a:pt x="3255" y="4026"/>
                  </a:lnTo>
                  <a:lnTo>
                    <a:pt x="3272" y="4059"/>
                  </a:lnTo>
                  <a:lnTo>
                    <a:pt x="3278" y="4123"/>
                  </a:lnTo>
                  <a:lnTo>
                    <a:pt x="3251" y="4165"/>
                  </a:lnTo>
                  <a:lnTo>
                    <a:pt x="3327" y="4336"/>
                  </a:lnTo>
                  <a:lnTo>
                    <a:pt x="3321" y="4398"/>
                  </a:lnTo>
                  <a:lnTo>
                    <a:pt x="3268" y="4466"/>
                  </a:lnTo>
                  <a:lnTo>
                    <a:pt x="3212" y="4506"/>
                  </a:lnTo>
                  <a:lnTo>
                    <a:pt x="3172" y="4588"/>
                  </a:lnTo>
                  <a:lnTo>
                    <a:pt x="3195" y="4613"/>
                  </a:lnTo>
                  <a:lnTo>
                    <a:pt x="3227" y="4618"/>
                  </a:lnTo>
                  <a:lnTo>
                    <a:pt x="3233" y="4650"/>
                  </a:lnTo>
                  <a:lnTo>
                    <a:pt x="3197" y="4643"/>
                  </a:lnTo>
                  <a:lnTo>
                    <a:pt x="3170" y="4686"/>
                  </a:lnTo>
                  <a:lnTo>
                    <a:pt x="3154" y="4730"/>
                  </a:lnTo>
                  <a:lnTo>
                    <a:pt x="3201" y="4775"/>
                  </a:lnTo>
                  <a:lnTo>
                    <a:pt x="3182" y="4818"/>
                  </a:lnTo>
                  <a:lnTo>
                    <a:pt x="3131" y="4848"/>
                  </a:lnTo>
                  <a:lnTo>
                    <a:pt x="3097" y="4842"/>
                  </a:lnTo>
                  <a:lnTo>
                    <a:pt x="3042" y="4878"/>
                  </a:lnTo>
                  <a:lnTo>
                    <a:pt x="2978" y="4910"/>
                  </a:lnTo>
                  <a:lnTo>
                    <a:pt x="2969" y="4901"/>
                  </a:lnTo>
                  <a:lnTo>
                    <a:pt x="2924" y="4886"/>
                  </a:lnTo>
                  <a:lnTo>
                    <a:pt x="2858" y="4826"/>
                  </a:lnTo>
                  <a:lnTo>
                    <a:pt x="2786" y="4752"/>
                  </a:lnTo>
                  <a:lnTo>
                    <a:pt x="2728" y="4728"/>
                  </a:lnTo>
                  <a:lnTo>
                    <a:pt x="2670" y="4716"/>
                  </a:lnTo>
                  <a:lnTo>
                    <a:pt x="2668" y="4681"/>
                  </a:lnTo>
                  <a:lnTo>
                    <a:pt x="2672" y="4652"/>
                  </a:lnTo>
                  <a:lnTo>
                    <a:pt x="2655" y="4620"/>
                  </a:lnTo>
                  <a:lnTo>
                    <a:pt x="2621" y="4605"/>
                  </a:lnTo>
                  <a:lnTo>
                    <a:pt x="2564" y="4554"/>
                  </a:lnTo>
                  <a:lnTo>
                    <a:pt x="2525" y="4530"/>
                  </a:lnTo>
                  <a:lnTo>
                    <a:pt x="2455" y="4479"/>
                  </a:lnTo>
                  <a:lnTo>
                    <a:pt x="2442" y="4443"/>
                  </a:lnTo>
                  <a:lnTo>
                    <a:pt x="2417" y="4432"/>
                  </a:lnTo>
                  <a:lnTo>
                    <a:pt x="2370" y="4428"/>
                  </a:lnTo>
                  <a:lnTo>
                    <a:pt x="2301" y="4402"/>
                  </a:lnTo>
                  <a:lnTo>
                    <a:pt x="2201" y="4342"/>
                  </a:lnTo>
                  <a:lnTo>
                    <a:pt x="2158" y="4330"/>
                  </a:lnTo>
                  <a:lnTo>
                    <a:pt x="2135" y="4338"/>
                  </a:lnTo>
                  <a:lnTo>
                    <a:pt x="2073" y="4315"/>
                  </a:lnTo>
                  <a:lnTo>
                    <a:pt x="2033" y="4289"/>
                  </a:lnTo>
                  <a:lnTo>
                    <a:pt x="2028" y="4251"/>
                  </a:lnTo>
                  <a:lnTo>
                    <a:pt x="1990" y="4218"/>
                  </a:lnTo>
                  <a:lnTo>
                    <a:pt x="1907" y="4174"/>
                  </a:lnTo>
                  <a:lnTo>
                    <a:pt x="1864" y="4123"/>
                  </a:lnTo>
                  <a:lnTo>
                    <a:pt x="1879" y="4078"/>
                  </a:lnTo>
                  <a:lnTo>
                    <a:pt x="1855" y="4108"/>
                  </a:lnTo>
                  <a:lnTo>
                    <a:pt x="1776" y="4112"/>
                  </a:lnTo>
                  <a:lnTo>
                    <a:pt x="1744" y="4091"/>
                  </a:lnTo>
                  <a:lnTo>
                    <a:pt x="1725" y="4048"/>
                  </a:lnTo>
                  <a:lnTo>
                    <a:pt x="1704" y="4024"/>
                  </a:lnTo>
                  <a:lnTo>
                    <a:pt x="1657" y="4018"/>
                  </a:lnTo>
                  <a:lnTo>
                    <a:pt x="1617" y="3969"/>
                  </a:lnTo>
                  <a:lnTo>
                    <a:pt x="1614" y="3935"/>
                  </a:lnTo>
                  <a:lnTo>
                    <a:pt x="1531" y="3894"/>
                  </a:lnTo>
                  <a:lnTo>
                    <a:pt x="1446" y="3834"/>
                  </a:lnTo>
                  <a:lnTo>
                    <a:pt x="1457" y="3807"/>
                  </a:lnTo>
                  <a:lnTo>
                    <a:pt x="1450" y="3775"/>
                  </a:lnTo>
                  <a:lnTo>
                    <a:pt x="1416" y="3753"/>
                  </a:lnTo>
                  <a:lnTo>
                    <a:pt x="1388" y="3758"/>
                  </a:lnTo>
                  <a:lnTo>
                    <a:pt x="1388" y="3719"/>
                  </a:lnTo>
                  <a:lnTo>
                    <a:pt x="1378" y="3675"/>
                  </a:lnTo>
                  <a:lnTo>
                    <a:pt x="1380" y="3651"/>
                  </a:lnTo>
                  <a:lnTo>
                    <a:pt x="1403" y="3666"/>
                  </a:lnTo>
                  <a:lnTo>
                    <a:pt x="1425" y="3658"/>
                  </a:lnTo>
                  <a:lnTo>
                    <a:pt x="1424" y="3610"/>
                  </a:lnTo>
                  <a:lnTo>
                    <a:pt x="1339" y="3489"/>
                  </a:lnTo>
                  <a:lnTo>
                    <a:pt x="1320" y="3429"/>
                  </a:lnTo>
                  <a:lnTo>
                    <a:pt x="1247" y="3310"/>
                  </a:lnTo>
                  <a:lnTo>
                    <a:pt x="1233" y="3248"/>
                  </a:lnTo>
                  <a:lnTo>
                    <a:pt x="1166" y="3224"/>
                  </a:lnTo>
                  <a:lnTo>
                    <a:pt x="1141" y="3193"/>
                  </a:lnTo>
                  <a:lnTo>
                    <a:pt x="1132" y="3120"/>
                  </a:lnTo>
                  <a:lnTo>
                    <a:pt x="1109" y="3075"/>
                  </a:lnTo>
                  <a:lnTo>
                    <a:pt x="1023" y="2996"/>
                  </a:lnTo>
                  <a:lnTo>
                    <a:pt x="989" y="2985"/>
                  </a:lnTo>
                  <a:lnTo>
                    <a:pt x="979" y="2949"/>
                  </a:lnTo>
                  <a:lnTo>
                    <a:pt x="992" y="2907"/>
                  </a:lnTo>
                  <a:lnTo>
                    <a:pt x="960" y="2853"/>
                  </a:lnTo>
                  <a:lnTo>
                    <a:pt x="880" y="2751"/>
                  </a:lnTo>
                  <a:lnTo>
                    <a:pt x="838" y="2661"/>
                  </a:lnTo>
                  <a:lnTo>
                    <a:pt x="853" y="2640"/>
                  </a:lnTo>
                  <a:lnTo>
                    <a:pt x="844" y="2580"/>
                  </a:lnTo>
                  <a:lnTo>
                    <a:pt x="799" y="2497"/>
                  </a:lnTo>
                  <a:lnTo>
                    <a:pt x="757" y="2473"/>
                  </a:lnTo>
                  <a:lnTo>
                    <a:pt x="721" y="2414"/>
                  </a:lnTo>
                  <a:lnTo>
                    <a:pt x="712" y="2331"/>
                  </a:lnTo>
                  <a:lnTo>
                    <a:pt x="682" y="2281"/>
                  </a:lnTo>
                  <a:lnTo>
                    <a:pt x="669" y="2207"/>
                  </a:lnTo>
                  <a:lnTo>
                    <a:pt x="622" y="2130"/>
                  </a:lnTo>
                  <a:lnTo>
                    <a:pt x="518" y="2075"/>
                  </a:lnTo>
                  <a:lnTo>
                    <a:pt x="488" y="2024"/>
                  </a:lnTo>
                  <a:lnTo>
                    <a:pt x="480" y="1953"/>
                  </a:lnTo>
                  <a:lnTo>
                    <a:pt x="422" y="1872"/>
                  </a:lnTo>
                  <a:lnTo>
                    <a:pt x="409" y="1829"/>
                  </a:lnTo>
                  <a:lnTo>
                    <a:pt x="358" y="1816"/>
                  </a:lnTo>
                  <a:lnTo>
                    <a:pt x="251" y="1746"/>
                  </a:lnTo>
                  <a:lnTo>
                    <a:pt x="181" y="1736"/>
                  </a:lnTo>
                  <a:lnTo>
                    <a:pt x="104" y="1671"/>
                  </a:lnTo>
                  <a:lnTo>
                    <a:pt x="53" y="1650"/>
                  </a:lnTo>
                  <a:lnTo>
                    <a:pt x="10" y="1610"/>
                  </a:lnTo>
                  <a:lnTo>
                    <a:pt x="25" y="1571"/>
                  </a:lnTo>
                  <a:lnTo>
                    <a:pt x="66" y="1552"/>
                  </a:lnTo>
                  <a:lnTo>
                    <a:pt x="104" y="1550"/>
                  </a:lnTo>
                  <a:lnTo>
                    <a:pt x="110" y="1499"/>
                  </a:lnTo>
                  <a:lnTo>
                    <a:pt x="72" y="1428"/>
                  </a:lnTo>
                  <a:lnTo>
                    <a:pt x="21" y="1383"/>
                  </a:lnTo>
                  <a:lnTo>
                    <a:pt x="21" y="1354"/>
                  </a:lnTo>
                  <a:lnTo>
                    <a:pt x="53" y="1332"/>
                  </a:lnTo>
                  <a:lnTo>
                    <a:pt x="48" y="1296"/>
                  </a:lnTo>
                  <a:lnTo>
                    <a:pt x="6" y="1262"/>
                  </a:lnTo>
                  <a:lnTo>
                    <a:pt x="0" y="1238"/>
                  </a:lnTo>
                  <a:lnTo>
                    <a:pt x="21" y="1187"/>
                  </a:lnTo>
                  <a:lnTo>
                    <a:pt x="40" y="1123"/>
                  </a:lnTo>
                  <a:lnTo>
                    <a:pt x="128" y="1036"/>
                  </a:lnTo>
                  <a:lnTo>
                    <a:pt x="176" y="993"/>
                  </a:lnTo>
                  <a:lnTo>
                    <a:pt x="302" y="936"/>
                  </a:lnTo>
                  <a:lnTo>
                    <a:pt x="305" y="935"/>
                  </a:lnTo>
                  <a:lnTo>
                    <a:pt x="328" y="946"/>
                  </a:lnTo>
                  <a:lnTo>
                    <a:pt x="351" y="1017"/>
                  </a:lnTo>
                  <a:lnTo>
                    <a:pt x="298" y="1044"/>
                  </a:lnTo>
                  <a:lnTo>
                    <a:pt x="255" y="1093"/>
                  </a:lnTo>
                  <a:lnTo>
                    <a:pt x="262" y="1144"/>
                  </a:lnTo>
                  <a:lnTo>
                    <a:pt x="313" y="1145"/>
                  </a:lnTo>
                  <a:lnTo>
                    <a:pt x="371" y="1119"/>
                  </a:lnTo>
                  <a:lnTo>
                    <a:pt x="396" y="1159"/>
                  </a:lnTo>
                  <a:lnTo>
                    <a:pt x="473" y="1176"/>
                  </a:lnTo>
                  <a:lnTo>
                    <a:pt x="520" y="1192"/>
                  </a:lnTo>
                  <a:lnTo>
                    <a:pt x="595" y="1300"/>
                  </a:lnTo>
                  <a:lnTo>
                    <a:pt x="627" y="1300"/>
                  </a:lnTo>
                  <a:lnTo>
                    <a:pt x="676" y="1249"/>
                  </a:lnTo>
                  <a:lnTo>
                    <a:pt x="878" y="833"/>
                  </a:lnTo>
                  <a:lnTo>
                    <a:pt x="913" y="799"/>
                  </a:lnTo>
                  <a:lnTo>
                    <a:pt x="1179" y="712"/>
                  </a:lnTo>
                  <a:lnTo>
                    <a:pt x="1290" y="633"/>
                  </a:lnTo>
                  <a:lnTo>
                    <a:pt x="1469" y="470"/>
                  </a:lnTo>
                  <a:lnTo>
                    <a:pt x="1540" y="302"/>
                  </a:lnTo>
                  <a:lnTo>
                    <a:pt x="1585" y="298"/>
                  </a:lnTo>
                  <a:lnTo>
                    <a:pt x="1597" y="276"/>
                  </a:lnTo>
                  <a:lnTo>
                    <a:pt x="1610" y="215"/>
                  </a:lnTo>
                  <a:lnTo>
                    <a:pt x="1604" y="167"/>
                  </a:lnTo>
                  <a:lnTo>
                    <a:pt x="1552" y="67"/>
                  </a:lnTo>
                  <a:lnTo>
                    <a:pt x="1553" y="40"/>
                  </a:lnTo>
                  <a:lnTo>
                    <a:pt x="1540" y="1"/>
                  </a:lnTo>
                  <a:lnTo>
                    <a:pt x="1559" y="1"/>
                  </a:lnTo>
                  <a:lnTo>
                    <a:pt x="1589" y="29"/>
                  </a:lnTo>
                  <a:lnTo>
                    <a:pt x="1681" y="52"/>
                  </a:lnTo>
                  <a:lnTo>
                    <a:pt x="1740" y="65"/>
                  </a:lnTo>
                  <a:lnTo>
                    <a:pt x="1755" y="93"/>
                  </a:lnTo>
                  <a:lnTo>
                    <a:pt x="1815" y="165"/>
                  </a:lnTo>
                  <a:lnTo>
                    <a:pt x="1821" y="214"/>
                  </a:lnTo>
                  <a:lnTo>
                    <a:pt x="1864" y="295"/>
                  </a:lnTo>
                  <a:lnTo>
                    <a:pt x="1898" y="295"/>
                  </a:lnTo>
                  <a:lnTo>
                    <a:pt x="2020" y="334"/>
                  </a:lnTo>
                  <a:lnTo>
                    <a:pt x="2071" y="411"/>
                  </a:lnTo>
                  <a:lnTo>
                    <a:pt x="2071" y="471"/>
                  </a:lnTo>
                  <a:lnTo>
                    <a:pt x="2088" y="477"/>
                  </a:lnTo>
                  <a:lnTo>
                    <a:pt x="2131" y="498"/>
                  </a:lnTo>
                  <a:lnTo>
                    <a:pt x="2154" y="564"/>
                  </a:lnTo>
                  <a:lnTo>
                    <a:pt x="2137" y="590"/>
                  </a:lnTo>
                  <a:lnTo>
                    <a:pt x="2152" y="626"/>
                  </a:lnTo>
                  <a:lnTo>
                    <a:pt x="2201" y="647"/>
                  </a:lnTo>
                  <a:lnTo>
                    <a:pt x="2254" y="633"/>
                  </a:lnTo>
                  <a:lnTo>
                    <a:pt x="2299" y="645"/>
                  </a:lnTo>
                  <a:lnTo>
                    <a:pt x="2363" y="643"/>
                  </a:lnTo>
                  <a:lnTo>
                    <a:pt x="2387" y="620"/>
                  </a:lnTo>
                  <a:lnTo>
                    <a:pt x="2470" y="584"/>
                  </a:lnTo>
                  <a:lnTo>
                    <a:pt x="2540" y="596"/>
                  </a:lnTo>
                  <a:lnTo>
                    <a:pt x="2602" y="626"/>
                  </a:lnTo>
                  <a:lnTo>
                    <a:pt x="2690" y="588"/>
                  </a:lnTo>
                  <a:lnTo>
                    <a:pt x="2738" y="588"/>
                  </a:lnTo>
                  <a:lnTo>
                    <a:pt x="2758" y="616"/>
                  </a:lnTo>
                  <a:lnTo>
                    <a:pt x="2788" y="615"/>
                  </a:lnTo>
                  <a:lnTo>
                    <a:pt x="2845" y="643"/>
                  </a:lnTo>
                  <a:lnTo>
                    <a:pt x="2871" y="679"/>
                  </a:lnTo>
                  <a:lnTo>
                    <a:pt x="2922" y="662"/>
                  </a:lnTo>
                  <a:lnTo>
                    <a:pt x="2926" y="697"/>
                  </a:lnTo>
                  <a:lnTo>
                    <a:pt x="2758" y="980"/>
                  </a:lnTo>
                  <a:lnTo>
                    <a:pt x="2768" y="1012"/>
                  </a:lnTo>
                  <a:lnTo>
                    <a:pt x="2824" y="1006"/>
                  </a:lnTo>
                  <a:lnTo>
                    <a:pt x="2890" y="1000"/>
                  </a:lnTo>
                  <a:lnTo>
                    <a:pt x="2930" y="1042"/>
                  </a:lnTo>
                  <a:lnTo>
                    <a:pt x="2946" y="1125"/>
                  </a:lnTo>
                  <a:lnTo>
                    <a:pt x="2926" y="1162"/>
                  </a:lnTo>
                  <a:lnTo>
                    <a:pt x="2869" y="1147"/>
                  </a:lnTo>
                  <a:lnTo>
                    <a:pt x="2875" y="1130"/>
                  </a:lnTo>
                  <a:lnTo>
                    <a:pt x="2817" y="1093"/>
                  </a:lnTo>
                  <a:lnTo>
                    <a:pt x="2796" y="1098"/>
                  </a:lnTo>
                  <a:lnTo>
                    <a:pt x="2747" y="1098"/>
                  </a:lnTo>
                  <a:lnTo>
                    <a:pt x="2724" y="1089"/>
                  </a:lnTo>
                  <a:lnTo>
                    <a:pt x="2706" y="1130"/>
                  </a:lnTo>
                  <a:lnTo>
                    <a:pt x="2529" y="1187"/>
                  </a:lnTo>
                  <a:lnTo>
                    <a:pt x="2397" y="1215"/>
                  </a:lnTo>
                  <a:lnTo>
                    <a:pt x="2363" y="1249"/>
                  </a:lnTo>
                  <a:lnTo>
                    <a:pt x="2335" y="1258"/>
                  </a:lnTo>
                  <a:lnTo>
                    <a:pt x="2280" y="1313"/>
                  </a:lnTo>
                  <a:lnTo>
                    <a:pt x="2218" y="1339"/>
                  </a:lnTo>
                  <a:lnTo>
                    <a:pt x="2173" y="1369"/>
                  </a:lnTo>
                  <a:lnTo>
                    <a:pt x="2180" y="1437"/>
                  </a:lnTo>
                  <a:lnTo>
                    <a:pt x="2154" y="1477"/>
                  </a:lnTo>
                  <a:lnTo>
                    <a:pt x="2165" y="1516"/>
                  </a:lnTo>
                  <a:lnTo>
                    <a:pt x="2094" y="1588"/>
                  </a:lnTo>
                  <a:lnTo>
                    <a:pt x="2118" y="1676"/>
                  </a:lnTo>
                  <a:lnTo>
                    <a:pt x="2143" y="1723"/>
                  </a:lnTo>
                  <a:lnTo>
                    <a:pt x="2099" y="1763"/>
                  </a:lnTo>
                  <a:lnTo>
                    <a:pt x="2064" y="1757"/>
                  </a:lnTo>
                  <a:lnTo>
                    <a:pt x="1990" y="1802"/>
                  </a:lnTo>
                  <a:lnTo>
                    <a:pt x="1986" y="1855"/>
                  </a:lnTo>
                  <a:lnTo>
                    <a:pt x="1960" y="1883"/>
                  </a:lnTo>
                  <a:lnTo>
                    <a:pt x="1977" y="1919"/>
                  </a:lnTo>
                  <a:lnTo>
                    <a:pt x="1968" y="1976"/>
                  </a:lnTo>
                  <a:lnTo>
                    <a:pt x="1947" y="2024"/>
                  </a:lnTo>
                  <a:lnTo>
                    <a:pt x="1966" y="2068"/>
                  </a:lnTo>
                  <a:lnTo>
                    <a:pt x="1953" y="2105"/>
                  </a:lnTo>
                  <a:lnTo>
                    <a:pt x="2024" y="2177"/>
                  </a:lnTo>
                  <a:lnTo>
                    <a:pt x="2150" y="2380"/>
                  </a:lnTo>
                  <a:lnTo>
                    <a:pt x="2084" y="2463"/>
                  </a:lnTo>
                  <a:lnTo>
                    <a:pt x="2244" y="2450"/>
                  </a:lnTo>
                  <a:lnTo>
                    <a:pt x="2321" y="2463"/>
                  </a:lnTo>
                  <a:lnTo>
                    <a:pt x="2376" y="2544"/>
                  </a:lnTo>
                  <a:lnTo>
                    <a:pt x="2393" y="2617"/>
                  </a:lnTo>
                  <a:lnTo>
                    <a:pt x="2504" y="2621"/>
                  </a:lnTo>
                  <a:lnTo>
                    <a:pt x="2636" y="2629"/>
                  </a:lnTo>
                  <a:lnTo>
                    <a:pt x="2745" y="2529"/>
                  </a:lnTo>
                  <a:lnTo>
                    <a:pt x="2837" y="2476"/>
                  </a:lnTo>
                  <a:lnTo>
                    <a:pt x="2862" y="2505"/>
                  </a:lnTo>
                  <a:lnTo>
                    <a:pt x="2850" y="2561"/>
                  </a:lnTo>
                  <a:lnTo>
                    <a:pt x="2832" y="2582"/>
                  </a:lnTo>
                  <a:lnTo>
                    <a:pt x="2830" y="2674"/>
                  </a:lnTo>
                  <a:lnTo>
                    <a:pt x="2843" y="2825"/>
                  </a:lnTo>
                  <a:lnTo>
                    <a:pt x="2847" y="2887"/>
                  </a:lnTo>
                  <a:lnTo>
                    <a:pt x="2879" y="2917"/>
                  </a:lnTo>
                  <a:lnTo>
                    <a:pt x="2930" y="2907"/>
                  </a:lnTo>
                  <a:lnTo>
                    <a:pt x="2978" y="2894"/>
                  </a:lnTo>
                  <a:lnTo>
                    <a:pt x="3035" y="2890"/>
                  </a:lnTo>
                  <a:lnTo>
                    <a:pt x="3063" y="2887"/>
                  </a:lnTo>
                  <a:lnTo>
                    <a:pt x="3090" y="2898"/>
                  </a:lnTo>
                  <a:lnTo>
                    <a:pt x="3095" y="290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3635907" y="3324463"/>
              <a:ext cx="153080" cy="171109"/>
            </a:xfrm>
            <a:custGeom>
              <a:avLst/>
              <a:gdLst/>
              <a:ahLst/>
              <a:cxnLst/>
              <a:rect l="l" t="t" r="r" b="b"/>
              <a:pathLst>
                <a:path w="3218" h="3597" extrusionOk="0">
                  <a:moveTo>
                    <a:pt x="3035" y="2687"/>
                  </a:moveTo>
                  <a:lnTo>
                    <a:pt x="2993" y="2680"/>
                  </a:lnTo>
                  <a:lnTo>
                    <a:pt x="2822" y="2553"/>
                  </a:lnTo>
                  <a:lnTo>
                    <a:pt x="2528" y="2550"/>
                  </a:lnTo>
                  <a:lnTo>
                    <a:pt x="2176" y="2648"/>
                  </a:lnTo>
                  <a:lnTo>
                    <a:pt x="2116" y="2687"/>
                  </a:lnTo>
                  <a:lnTo>
                    <a:pt x="2116" y="2728"/>
                  </a:lnTo>
                  <a:lnTo>
                    <a:pt x="2082" y="2826"/>
                  </a:lnTo>
                  <a:lnTo>
                    <a:pt x="2001" y="2947"/>
                  </a:lnTo>
                  <a:lnTo>
                    <a:pt x="2028" y="2988"/>
                  </a:lnTo>
                  <a:lnTo>
                    <a:pt x="2037" y="3058"/>
                  </a:lnTo>
                  <a:lnTo>
                    <a:pt x="2031" y="3128"/>
                  </a:lnTo>
                  <a:lnTo>
                    <a:pt x="1962" y="3269"/>
                  </a:lnTo>
                  <a:lnTo>
                    <a:pt x="1941" y="3355"/>
                  </a:lnTo>
                  <a:lnTo>
                    <a:pt x="1892" y="3310"/>
                  </a:lnTo>
                  <a:lnTo>
                    <a:pt x="1762" y="3306"/>
                  </a:lnTo>
                  <a:lnTo>
                    <a:pt x="1613" y="3306"/>
                  </a:lnTo>
                  <a:lnTo>
                    <a:pt x="1572" y="3365"/>
                  </a:lnTo>
                  <a:lnTo>
                    <a:pt x="1572" y="3414"/>
                  </a:lnTo>
                  <a:lnTo>
                    <a:pt x="1542" y="3463"/>
                  </a:lnTo>
                  <a:lnTo>
                    <a:pt x="1546" y="3510"/>
                  </a:lnTo>
                  <a:lnTo>
                    <a:pt x="1523" y="3540"/>
                  </a:lnTo>
                  <a:lnTo>
                    <a:pt x="1504" y="3510"/>
                  </a:lnTo>
                  <a:lnTo>
                    <a:pt x="1468" y="3402"/>
                  </a:lnTo>
                  <a:lnTo>
                    <a:pt x="1457" y="3335"/>
                  </a:lnTo>
                  <a:lnTo>
                    <a:pt x="1408" y="3329"/>
                  </a:lnTo>
                  <a:lnTo>
                    <a:pt x="1316" y="3348"/>
                  </a:lnTo>
                  <a:lnTo>
                    <a:pt x="1260" y="3333"/>
                  </a:lnTo>
                  <a:lnTo>
                    <a:pt x="1214" y="3342"/>
                  </a:lnTo>
                  <a:lnTo>
                    <a:pt x="1141" y="3350"/>
                  </a:lnTo>
                  <a:lnTo>
                    <a:pt x="1077" y="3295"/>
                  </a:lnTo>
                  <a:lnTo>
                    <a:pt x="1009" y="3318"/>
                  </a:lnTo>
                  <a:lnTo>
                    <a:pt x="909" y="3421"/>
                  </a:lnTo>
                  <a:lnTo>
                    <a:pt x="864" y="3513"/>
                  </a:lnTo>
                  <a:lnTo>
                    <a:pt x="832" y="3555"/>
                  </a:lnTo>
                  <a:lnTo>
                    <a:pt x="832" y="3555"/>
                  </a:lnTo>
                  <a:lnTo>
                    <a:pt x="791" y="3562"/>
                  </a:lnTo>
                  <a:lnTo>
                    <a:pt x="772" y="3596"/>
                  </a:lnTo>
                  <a:lnTo>
                    <a:pt x="700" y="3596"/>
                  </a:lnTo>
                  <a:lnTo>
                    <a:pt x="510" y="3086"/>
                  </a:lnTo>
                  <a:lnTo>
                    <a:pt x="384" y="2968"/>
                  </a:lnTo>
                  <a:lnTo>
                    <a:pt x="347" y="2915"/>
                  </a:lnTo>
                  <a:lnTo>
                    <a:pt x="411" y="2777"/>
                  </a:lnTo>
                  <a:lnTo>
                    <a:pt x="392" y="2725"/>
                  </a:lnTo>
                  <a:lnTo>
                    <a:pt x="422" y="2651"/>
                  </a:lnTo>
                  <a:lnTo>
                    <a:pt x="412" y="2610"/>
                  </a:lnTo>
                  <a:lnTo>
                    <a:pt x="294" y="2516"/>
                  </a:lnTo>
                  <a:lnTo>
                    <a:pt x="254" y="2457"/>
                  </a:lnTo>
                  <a:lnTo>
                    <a:pt x="241" y="2371"/>
                  </a:lnTo>
                  <a:lnTo>
                    <a:pt x="232" y="2343"/>
                  </a:lnTo>
                  <a:lnTo>
                    <a:pt x="243" y="2294"/>
                  </a:lnTo>
                  <a:lnTo>
                    <a:pt x="235" y="2245"/>
                  </a:lnTo>
                  <a:lnTo>
                    <a:pt x="207" y="2218"/>
                  </a:lnTo>
                  <a:lnTo>
                    <a:pt x="155" y="2171"/>
                  </a:lnTo>
                  <a:lnTo>
                    <a:pt x="149" y="2107"/>
                  </a:lnTo>
                  <a:lnTo>
                    <a:pt x="138" y="2103"/>
                  </a:lnTo>
                  <a:lnTo>
                    <a:pt x="132" y="2071"/>
                  </a:lnTo>
                  <a:lnTo>
                    <a:pt x="100" y="2066"/>
                  </a:lnTo>
                  <a:lnTo>
                    <a:pt x="77" y="2041"/>
                  </a:lnTo>
                  <a:lnTo>
                    <a:pt x="117" y="1959"/>
                  </a:lnTo>
                  <a:lnTo>
                    <a:pt x="173" y="1919"/>
                  </a:lnTo>
                  <a:lnTo>
                    <a:pt x="226" y="1851"/>
                  </a:lnTo>
                  <a:lnTo>
                    <a:pt x="232" y="1789"/>
                  </a:lnTo>
                  <a:lnTo>
                    <a:pt x="156" y="1618"/>
                  </a:lnTo>
                  <a:lnTo>
                    <a:pt x="183" y="1576"/>
                  </a:lnTo>
                  <a:lnTo>
                    <a:pt x="177" y="1512"/>
                  </a:lnTo>
                  <a:lnTo>
                    <a:pt x="160" y="1479"/>
                  </a:lnTo>
                  <a:lnTo>
                    <a:pt x="149" y="1424"/>
                  </a:lnTo>
                  <a:lnTo>
                    <a:pt x="181" y="1390"/>
                  </a:lnTo>
                  <a:lnTo>
                    <a:pt x="200" y="1300"/>
                  </a:lnTo>
                  <a:lnTo>
                    <a:pt x="192" y="1134"/>
                  </a:lnTo>
                  <a:lnTo>
                    <a:pt x="168" y="1063"/>
                  </a:lnTo>
                  <a:lnTo>
                    <a:pt x="200" y="982"/>
                  </a:lnTo>
                  <a:lnTo>
                    <a:pt x="198" y="803"/>
                  </a:lnTo>
                  <a:lnTo>
                    <a:pt x="241" y="731"/>
                  </a:lnTo>
                  <a:lnTo>
                    <a:pt x="239" y="694"/>
                  </a:lnTo>
                  <a:lnTo>
                    <a:pt x="0" y="355"/>
                  </a:lnTo>
                  <a:lnTo>
                    <a:pt x="166" y="355"/>
                  </a:lnTo>
                  <a:lnTo>
                    <a:pt x="239" y="358"/>
                  </a:lnTo>
                  <a:lnTo>
                    <a:pt x="313" y="317"/>
                  </a:lnTo>
                  <a:lnTo>
                    <a:pt x="354" y="317"/>
                  </a:lnTo>
                  <a:lnTo>
                    <a:pt x="411" y="272"/>
                  </a:lnTo>
                  <a:lnTo>
                    <a:pt x="475" y="272"/>
                  </a:lnTo>
                  <a:lnTo>
                    <a:pt x="548" y="249"/>
                  </a:lnTo>
                  <a:lnTo>
                    <a:pt x="593" y="134"/>
                  </a:lnTo>
                  <a:lnTo>
                    <a:pt x="715" y="55"/>
                  </a:lnTo>
                  <a:lnTo>
                    <a:pt x="802" y="42"/>
                  </a:lnTo>
                  <a:lnTo>
                    <a:pt x="883" y="1"/>
                  </a:lnTo>
                  <a:lnTo>
                    <a:pt x="940" y="1"/>
                  </a:lnTo>
                  <a:lnTo>
                    <a:pt x="992" y="38"/>
                  </a:lnTo>
                  <a:lnTo>
                    <a:pt x="1051" y="1"/>
                  </a:lnTo>
                  <a:lnTo>
                    <a:pt x="1081" y="27"/>
                  </a:lnTo>
                  <a:lnTo>
                    <a:pt x="1073" y="86"/>
                  </a:lnTo>
                  <a:lnTo>
                    <a:pt x="1103" y="180"/>
                  </a:lnTo>
                  <a:lnTo>
                    <a:pt x="1062" y="253"/>
                  </a:lnTo>
                  <a:lnTo>
                    <a:pt x="1096" y="374"/>
                  </a:lnTo>
                  <a:lnTo>
                    <a:pt x="1073" y="424"/>
                  </a:lnTo>
                  <a:lnTo>
                    <a:pt x="1118" y="522"/>
                  </a:lnTo>
                  <a:lnTo>
                    <a:pt x="1177" y="547"/>
                  </a:lnTo>
                  <a:lnTo>
                    <a:pt x="1196" y="626"/>
                  </a:lnTo>
                  <a:lnTo>
                    <a:pt x="1256" y="656"/>
                  </a:lnTo>
                  <a:lnTo>
                    <a:pt x="1337" y="709"/>
                  </a:lnTo>
                  <a:lnTo>
                    <a:pt x="1393" y="759"/>
                  </a:lnTo>
                  <a:lnTo>
                    <a:pt x="1416" y="733"/>
                  </a:lnTo>
                  <a:lnTo>
                    <a:pt x="1523" y="709"/>
                  </a:lnTo>
                  <a:lnTo>
                    <a:pt x="1613" y="797"/>
                  </a:lnTo>
                  <a:lnTo>
                    <a:pt x="1679" y="778"/>
                  </a:lnTo>
                  <a:lnTo>
                    <a:pt x="1773" y="878"/>
                  </a:lnTo>
                  <a:lnTo>
                    <a:pt x="1815" y="874"/>
                  </a:lnTo>
                  <a:lnTo>
                    <a:pt x="1926" y="912"/>
                  </a:lnTo>
                  <a:lnTo>
                    <a:pt x="1996" y="938"/>
                  </a:lnTo>
                  <a:lnTo>
                    <a:pt x="2011" y="1014"/>
                  </a:lnTo>
                  <a:lnTo>
                    <a:pt x="2063" y="1029"/>
                  </a:lnTo>
                  <a:lnTo>
                    <a:pt x="2131" y="1064"/>
                  </a:lnTo>
                  <a:lnTo>
                    <a:pt x="2280" y="1049"/>
                  </a:lnTo>
                  <a:lnTo>
                    <a:pt x="2383" y="1110"/>
                  </a:lnTo>
                  <a:lnTo>
                    <a:pt x="2406" y="1155"/>
                  </a:lnTo>
                  <a:lnTo>
                    <a:pt x="2391" y="1273"/>
                  </a:lnTo>
                  <a:lnTo>
                    <a:pt x="2413" y="1369"/>
                  </a:lnTo>
                  <a:lnTo>
                    <a:pt x="2383" y="1430"/>
                  </a:lnTo>
                  <a:lnTo>
                    <a:pt x="2479" y="1593"/>
                  </a:lnTo>
                  <a:lnTo>
                    <a:pt x="2474" y="1712"/>
                  </a:lnTo>
                  <a:lnTo>
                    <a:pt x="2927" y="1719"/>
                  </a:lnTo>
                  <a:lnTo>
                    <a:pt x="2950" y="1883"/>
                  </a:lnTo>
                  <a:lnTo>
                    <a:pt x="2942" y="1989"/>
                  </a:lnTo>
                  <a:lnTo>
                    <a:pt x="3076" y="2019"/>
                  </a:lnTo>
                  <a:lnTo>
                    <a:pt x="3210" y="2256"/>
                  </a:lnTo>
                  <a:lnTo>
                    <a:pt x="3217" y="2382"/>
                  </a:lnTo>
                  <a:lnTo>
                    <a:pt x="3091" y="2636"/>
                  </a:lnTo>
                  <a:lnTo>
                    <a:pt x="3099" y="2674"/>
                  </a:lnTo>
                  <a:lnTo>
                    <a:pt x="3063" y="272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3728192" y="3445717"/>
              <a:ext cx="105272" cy="111076"/>
            </a:xfrm>
            <a:custGeom>
              <a:avLst/>
              <a:gdLst/>
              <a:ahLst/>
              <a:cxnLst/>
              <a:rect l="l" t="t" r="r" b="b"/>
              <a:pathLst>
                <a:path w="2213" h="2335" extrusionOk="0">
                  <a:moveTo>
                    <a:pt x="1" y="806"/>
                  </a:moveTo>
                  <a:lnTo>
                    <a:pt x="22" y="720"/>
                  </a:lnTo>
                  <a:lnTo>
                    <a:pt x="91" y="579"/>
                  </a:lnTo>
                  <a:lnTo>
                    <a:pt x="97" y="509"/>
                  </a:lnTo>
                  <a:lnTo>
                    <a:pt x="88" y="439"/>
                  </a:lnTo>
                  <a:lnTo>
                    <a:pt x="61" y="398"/>
                  </a:lnTo>
                  <a:lnTo>
                    <a:pt x="142" y="277"/>
                  </a:lnTo>
                  <a:lnTo>
                    <a:pt x="176" y="179"/>
                  </a:lnTo>
                  <a:lnTo>
                    <a:pt x="176" y="138"/>
                  </a:lnTo>
                  <a:lnTo>
                    <a:pt x="236" y="99"/>
                  </a:lnTo>
                  <a:lnTo>
                    <a:pt x="588" y="1"/>
                  </a:lnTo>
                  <a:lnTo>
                    <a:pt x="882" y="4"/>
                  </a:lnTo>
                  <a:lnTo>
                    <a:pt x="1053" y="131"/>
                  </a:lnTo>
                  <a:lnTo>
                    <a:pt x="1095" y="138"/>
                  </a:lnTo>
                  <a:lnTo>
                    <a:pt x="1147" y="198"/>
                  </a:lnTo>
                  <a:lnTo>
                    <a:pt x="1132" y="255"/>
                  </a:lnTo>
                  <a:lnTo>
                    <a:pt x="1194" y="302"/>
                  </a:lnTo>
                  <a:lnTo>
                    <a:pt x="1200" y="381"/>
                  </a:lnTo>
                  <a:lnTo>
                    <a:pt x="1251" y="458"/>
                  </a:lnTo>
                  <a:lnTo>
                    <a:pt x="1225" y="616"/>
                  </a:lnTo>
                  <a:lnTo>
                    <a:pt x="1240" y="678"/>
                  </a:lnTo>
                  <a:lnTo>
                    <a:pt x="1221" y="735"/>
                  </a:lnTo>
                  <a:lnTo>
                    <a:pt x="1240" y="789"/>
                  </a:lnTo>
                  <a:lnTo>
                    <a:pt x="1337" y="784"/>
                  </a:lnTo>
                  <a:lnTo>
                    <a:pt x="1377" y="801"/>
                  </a:lnTo>
                  <a:lnTo>
                    <a:pt x="1497" y="793"/>
                  </a:lnTo>
                  <a:lnTo>
                    <a:pt x="1571" y="819"/>
                  </a:lnTo>
                  <a:lnTo>
                    <a:pt x="1691" y="772"/>
                  </a:lnTo>
                  <a:lnTo>
                    <a:pt x="1754" y="816"/>
                  </a:lnTo>
                  <a:lnTo>
                    <a:pt x="1802" y="831"/>
                  </a:lnTo>
                  <a:lnTo>
                    <a:pt x="1821" y="891"/>
                  </a:lnTo>
                  <a:lnTo>
                    <a:pt x="1885" y="1171"/>
                  </a:lnTo>
                  <a:lnTo>
                    <a:pt x="1930" y="1269"/>
                  </a:lnTo>
                  <a:lnTo>
                    <a:pt x="1978" y="1283"/>
                  </a:lnTo>
                  <a:lnTo>
                    <a:pt x="2079" y="1228"/>
                  </a:lnTo>
                  <a:lnTo>
                    <a:pt x="2138" y="1249"/>
                  </a:lnTo>
                  <a:lnTo>
                    <a:pt x="2175" y="1284"/>
                  </a:lnTo>
                  <a:lnTo>
                    <a:pt x="2213" y="1292"/>
                  </a:lnTo>
                  <a:lnTo>
                    <a:pt x="2188" y="1333"/>
                  </a:lnTo>
                  <a:lnTo>
                    <a:pt x="2181" y="1576"/>
                  </a:lnTo>
                  <a:lnTo>
                    <a:pt x="2171" y="1604"/>
                  </a:lnTo>
                  <a:lnTo>
                    <a:pt x="2164" y="1614"/>
                  </a:lnTo>
                  <a:lnTo>
                    <a:pt x="2164" y="1646"/>
                  </a:lnTo>
                  <a:lnTo>
                    <a:pt x="2158" y="1672"/>
                  </a:lnTo>
                  <a:lnTo>
                    <a:pt x="2154" y="1704"/>
                  </a:lnTo>
                  <a:lnTo>
                    <a:pt x="2141" y="1714"/>
                  </a:lnTo>
                  <a:lnTo>
                    <a:pt x="2136" y="1787"/>
                  </a:lnTo>
                  <a:lnTo>
                    <a:pt x="2145" y="1812"/>
                  </a:lnTo>
                  <a:lnTo>
                    <a:pt x="2139" y="1908"/>
                  </a:lnTo>
                  <a:lnTo>
                    <a:pt x="2092" y="1945"/>
                  </a:lnTo>
                  <a:lnTo>
                    <a:pt x="2057" y="2009"/>
                  </a:lnTo>
                  <a:lnTo>
                    <a:pt x="2040" y="2066"/>
                  </a:lnTo>
                  <a:lnTo>
                    <a:pt x="1923" y="2147"/>
                  </a:lnTo>
                  <a:lnTo>
                    <a:pt x="1902" y="2214"/>
                  </a:lnTo>
                  <a:lnTo>
                    <a:pt x="1857" y="2271"/>
                  </a:lnTo>
                  <a:lnTo>
                    <a:pt x="1801" y="2254"/>
                  </a:lnTo>
                  <a:lnTo>
                    <a:pt x="1776" y="2267"/>
                  </a:lnTo>
                  <a:lnTo>
                    <a:pt x="1723" y="2335"/>
                  </a:lnTo>
                  <a:lnTo>
                    <a:pt x="1699" y="2307"/>
                  </a:lnTo>
                  <a:lnTo>
                    <a:pt x="1665" y="2307"/>
                  </a:lnTo>
                  <a:lnTo>
                    <a:pt x="1605" y="2333"/>
                  </a:lnTo>
                  <a:lnTo>
                    <a:pt x="1497" y="2267"/>
                  </a:lnTo>
                  <a:lnTo>
                    <a:pt x="1343" y="2220"/>
                  </a:lnTo>
                  <a:lnTo>
                    <a:pt x="1161" y="2248"/>
                  </a:lnTo>
                  <a:lnTo>
                    <a:pt x="1117" y="2250"/>
                  </a:lnTo>
                  <a:lnTo>
                    <a:pt x="1130" y="2194"/>
                  </a:lnTo>
                  <a:lnTo>
                    <a:pt x="1211" y="2111"/>
                  </a:lnTo>
                  <a:lnTo>
                    <a:pt x="1249" y="2011"/>
                  </a:lnTo>
                  <a:lnTo>
                    <a:pt x="1234" y="1956"/>
                  </a:lnTo>
                  <a:lnTo>
                    <a:pt x="1260" y="1915"/>
                  </a:lnTo>
                  <a:lnTo>
                    <a:pt x="1304" y="1881"/>
                  </a:lnTo>
                  <a:lnTo>
                    <a:pt x="1343" y="1819"/>
                  </a:lnTo>
                  <a:lnTo>
                    <a:pt x="1360" y="1764"/>
                  </a:lnTo>
                  <a:lnTo>
                    <a:pt x="1330" y="1700"/>
                  </a:lnTo>
                  <a:lnTo>
                    <a:pt x="1255" y="1638"/>
                  </a:lnTo>
                  <a:lnTo>
                    <a:pt x="1193" y="1569"/>
                  </a:lnTo>
                  <a:lnTo>
                    <a:pt x="1038" y="1548"/>
                  </a:lnTo>
                  <a:lnTo>
                    <a:pt x="923" y="1492"/>
                  </a:lnTo>
                  <a:lnTo>
                    <a:pt x="810" y="1392"/>
                  </a:lnTo>
                  <a:lnTo>
                    <a:pt x="763" y="1382"/>
                  </a:lnTo>
                  <a:lnTo>
                    <a:pt x="664" y="1330"/>
                  </a:lnTo>
                  <a:lnTo>
                    <a:pt x="507" y="1292"/>
                  </a:lnTo>
                  <a:lnTo>
                    <a:pt x="466" y="1226"/>
                  </a:lnTo>
                  <a:lnTo>
                    <a:pt x="402" y="1170"/>
                  </a:lnTo>
                  <a:lnTo>
                    <a:pt x="340" y="1162"/>
                  </a:lnTo>
                  <a:lnTo>
                    <a:pt x="180" y="1002"/>
                  </a:lnTo>
                  <a:lnTo>
                    <a:pt x="116" y="887"/>
                  </a:lnTo>
                  <a:lnTo>
                    <a:pt x="67" y="876"/>
                  </a:lnTo>
                  <a:lnTo>
                    <a:pt x="8" y="81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3792315" y="3589424"/>
              <a:ext cx="62459" cy="70737"/>
            </a:xfrm>
            <a:custGeom>
              <a:avLst/>
              <a:gdLst/>
              <a:ahLst/>
              <a:cxnLst/>
              <a:rect l="l" t="t" r="r" b="b"/>
              <a:pathLst>
                <a:path w="1313" h="1487" extrusionOk="0">
                  <a:moveTo>
                    <a:pt x="140" y="24"/>
                  </a:moveTo>
                  <a:lnTo>
                    <a:pt x="180" y="25"/>
                  </a:lnTo>
                  <a:lnTo>
                    <a:pt x="208" y="40"/>
                  </a:lnTo>
                  <a:lnTo>
                    <a:pt x="338" y="1"/>
                  </a:lnTo>
                  <a:lnTo>
                    <a:pt x="390" y="37"/>
                  </a:lnTo>
                  <a:lnTo>
                    <a:pt x="451" y="118"/>
                  </a:lnTo>
                  <a:lnTo>
                    <a:pt x="503" y="140"/>
                  </a:lnTo>
                  <a:lnTo>
                    <a:pt x="534" y="212"/>
                  </a:lnTo>
                  <a:lnTo>
                    <a:pt x="596" y="312"/>
                  </a:lnTo>
                  <a:lnTo>
                    <a:pt x="626" y="312"/>
                  </a:lnTo>
                  <a:lnTo>
                    <a:pt x="675" y="257"/>
                  </a:lnTo>
                  <a:lnTo>
                    <a:pt x="701" y="261"/>
                  </a:lnTo>
                  <a:lnTo>
                    <a:pt x="761" y="359"/>
                  </a:lnTo>
                  <a:lnTo>
                    <a:pt x="831" y="389"/>
                  </a:lnTo>
                  <a:lnTo>
                    <a:pt x="893" y="402"/>
                  </a:lnTo>
                  <a:lnTo>
                    <a:pt x="953" y="462"/>
                  </a:lnTo>
                  <a:lnTo>
                    <a:pt x="955" y="534"/>
                  </a:lnTo>
                  <a:lnTo>
                    <a:pt x="1006" y="520"/>
                  </a:lnTo>
                  <a:lnTo>
                    <a:pt x="1106" y="566"/>
                  </a:lnTo>
                  <a:lnTo>
                    <a:pt x="1166" y="641"/>
                  </a:lnTo>
                  <a:lnTo>
                    <a:pt x="1230" y="735"/>
                  </a:lnTo>
                  <a:lnTo>
                    <a:pt x="1286" y="776"/>
                  </a:lnTo>
                  <a:lnTo>
                    <a:pt x="1275" y="848"/>
                  </a:lnTo>
                  <a:lnTo>
                    <a:pt x="1228" y="916"/>
                  </a:lnTo>
                  <a:lnTo>
                    <a:pt x="1251" y="993"/>
                  </a:lnTo>
                  <a:lnTo>
                    <a:pt x="1260" y="1014"/>
                  </a:lnTo>
                  <a:lnTo>
                    <a:pt x="1268" y="1025"/>
                  </a:lnTo>
                  <a:lnTo>
                    <a:pt x="1298" y="1066"/>
                  </a:lnTo>
                  <a:lnTo>
                    <a:pt x="1313" y="1078"/>
                  </a:lnTo>
                  <a:lnTo>
                    <a:pt x="1290" y="1095"/>
                  </a:lnTo>
                  <a:lnTo>
                    <a:pt x="1251" y="1144"/>
                  </a:lnTo>
                  <a:lnTo>
                    <a:pt x="1251" y="1217"/>
                  </a:lnTo>
                  <a:lnTo>
                    <a:pt x="1200" y="1262"/>
                  </a:lnTo>
                  <a:lnTo>
                    <a:pt x="1175" y="1302"/>
                  </a:lnTo>
                  <a:lnTo>
                    <a:pt x="1185" y="1311"/>
                  </a:lnTo>
                  <a:lnTo>
                    <a:pt x="1168" y="1337"/>
                  </a:lnTo>
                  <a:lnTo>
                    <a:pt x="1106" y="1411"/>
                  </a:lnTo>
                  <a:lnTo>
                    <a:pt x="1010" y="1445"/>
                  </a:lnTo>
                  <a:lnTo>
                    <a:pt x="987" y="1426"/>
                  </a:lnTo>
                  <a:lnTo>
                    <a:pt x="976" y="1435"/>
                  </a:lnTo>
                  <a:lnTo>
                    <a:pt x="968" y="1467"/>
                  </a:lnTo>
                  <a:lnTo>
                    <a:pt x="944" y="1486"/>
                  </a:lnTo>
                  <a:lnTo>
                    <a:pt x="904" y="1482"/>
                  </a:lnTo>
                  <a:lnTo>
                    <a:pt x="867" y="1467"/>
                  </a:lnTo>
                  <a:lnTo>
                    <a:pt x="840" y="1473"/>
                  </a:lnTo>
                  <a:lnTo>
                    <a:pt x="806" y="1452"/>
                  </a:lnTo>
                  <a:lnTo>
                    <a:pt x="756" y="1435"/>
                  </a:lnTo>
                  <a:lnTo>
                    <a:pt x="684" y="1449"/>
                  </a:lnTo>
                  <a:lnTo>
                    <a:pt x="628" y="1482"/>
                  </a:lnTo>
                  <a:lnTo>
                    <a:pt x="575" y="1481"/>
                  </a:lnTo>
                  <a:lnTo>
                    <a:pt x="577" y="1452"/>
                  </a:lnTo>
                  <a:lnTo>
                    <a:pt x="584" y="1433"/>
                  </a:lnTo>
                  <a:lnTo>
                    <a:pt x="571" y="1420"/>
                  </a:lnTo>
                  <a:lnTo>
                    <a:pt x="532" y="1418"/>
                  </a:lnTo>
                  <a:lnTo>
                    <a:pt x="492" y="1413"/>
                  </a:lnTo>
                  <a:lnTo>
                    <a:pt x="430" y="1369"/>
                  </a:lnTo>
                  <a:lnTo>
                    <a:pt x="364" y="1364"/>
                  </a:lnTo>
                  <a:lnTo>
                    <a:pt x="249" y="1375"/>
                  </a:lnTo>
                  <a:lnTo>
                    <a:pt x="212" y="1366"/>
                  </a:lnTo>
                  <a:lnTo>
                    <a:pt x="140" y="1294"/>
                  </a:lnTo>
                  <a:lnTo>
                    <a:pt x="114" y="1288"/>
                  </a:lnTo>
                  <a:lnTo>
                    <a:pt x="38" y="1183"/>
                  </a:lnTo>
                  <a:lnTo>
                    <a:pt x="3" y="1091"/>
                  </a:lnTo>
                  <a:lnTo>
                    <a:pt x="1" y="978"/>
                  </a:lnTo>
                  <a:lnTo>
                    <a:pt x="1" y="972"/>
                  </a:lnTo>
                  <a:lnTo>
                    <a:pt x="12" y="955"/>
                  </a:lnTo>
                  <a:lnTo>
                    <a:pt x="50" y="920"/>
                  </a:lnTo>
                  <a:lnTo>
                    <a:pt x="67" y="882"/>
                  </a:lnTo>
                  <a:lnTo>
                    <a:pt x="44" y="799"/>
                  </a:lnTo>
                  <a:lnTo>
                    <a:pt x="31" y="682"/>
                  </a:lnTo>
                  <a:lnTo>
                    <a:pt x="50" y="656"/>
                  </a:lnTo>
                  <a:lnTo>
                    <a:pt x="23" y="575"/>
                  </a:lnTo>
                  <a:lnTo>
                    <a:pt x="55" y="520"/>
                  </a:lnTo>
                  <a:lnTo>
                    <a:pt x="50" y="475"/>
                  </a:lnTo>
                  <a:lnTo>
                    <a:pt x="69" y="434"/>
                  </a:lnTo>
                  <a:lnTo>
                    <a:pt x="76" y="319"/>
                  </a:lnTo>
                  <a:lnTo>
                    <a:pt x="63" y="276"/>
                  </a:lnTo>
                  <a:lnTo>
                    <a:pt x="82" y="238"/>
                  </a:lnTo>
                  <a:lnTo>
                    <a:pt x="67" y="155"/>
                  </a:lnTo>
                  <a:lnTo>
                    <a:pt x="112" y="97"/>
                  </a:lnTo>
                  <a:lnTo>
                    <a:pt x="136" y="3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3644945" y="3481204"/>
              <a:ext cx="196845" cy="460906"/>
            </a:xfrm>
            <a:custGeom>
              <a:avLst/>
              <a:gdLst/>
              <a:ahLst/>
              <a:cxnLst/>
              <a:rect l="l" t="t" r="r" b="b"/>
              <a:pathLst>
                <a:path w="4138" h="9689" extrusionOk="0">
                  <a:moveTo>
                    <a:pt x="642" y="260"/>
                  </a:moveTo>
                  <a:lnTo>
                    <a:pt x="674" y="218"/>
                  </a:lnTo>
                  <a:lnTo>
                    <a:pt x="719" y="126"/>
                  </a:lnTo>
                  <a:lnTo>
                    <a:pt x="819" y="23"/>
                  </a:lnTo>
                  <a:lnTo>
                    <a:pt x="887" y="0"/>
                  </a:lnTo>
                  <a:lnTo>
                    <a:pt x="951" y="55"/>
                  </a:lnTo>
                  <a:lnTo>
                    <a:pt x="1024" y="47"/>
                  </a:lnTo>
                  <a:lnTo>
                    <a:pt x="1070" y="38"/>
                  </a:lnTo>
                  <a:lnTo>
                    <a:pt x="1126" y="53"/>
                  </a:lnTo>
                  <a:lnTo>
                    <a:pt x="1218" y="34"/>
                  </a:lnTo>
                  <a:lnTo>
                    <a:pt x="1267" y="40"/>
                  </a:lnTo>
                  <a:lnTo>
                    <a:pt x="1278" y="107"/>
                  </a:lnTo>
                  <a:lnTo>
                    <a:pt x="1314" y="215"/>
                  </a:lnTo>
                  <a:lnTo>
                    <a:pt x="1333" y="245"/>
                  </a:lnTo>
                  <a:lnTo>
                    <a:pt x="1356" y="215"/>
                  </a:lnTo>
                  <a:lnTo>
                    <a:pt x="1352" y="168"/>
                  </a:lnTo>
                  <a:lnTo>
                    <a:pt x="1382" y="119"/>
                  </a:lnTo>
                  <a:lnTo>
                    <a:pt x="1382" y="70"/>
                  </a:lnTo>
                  <a:lnTo>
                    <a:pt x="1423" y="11"/>
                  </a:lnTo>
                  <a:lnTo>
                    <a:pt x="1572" y="11"/>
                  </a:lnTo>
                  <a:lnTo>
                    <a:pt x="1702" y="15"/>
                  </a:lnTo>
                  <a:lnTo>
                    <a:pt x="1758" y="66"/>
                  </a:lnTo>
                  <a:lnTo>
                    <a:pt x="1817" y="130"/>
                  </a:lnTo>
                  <a:lnTo>
                    <a:pt x="1866" y="141"/>
                  </a:lnTo>
                  <a:lnTo>
                    <a:pt x="1930" y="256"/>
                  </a:lnTo>
                  <a:lnTo>
                    <a:pt x="2090" y="416"/>
                  </a:lnTo>
                  <a:lnTo>
                    <a:pt x="2152" y="424"/>
                  </a:lnTo>
                  <a:lnTo>
                    <a:pt x="2216" y="480"/>
                  </a:lnTo>
                  <a:lnTo>
                    <a:pt x="2257" y="546"/>
                  </a:lnTo>
                  <a:lnTo>
                    <a:pt x="2414" y="584"/>
                  </a:lnTo>
                  <a:lnTo>
                    <a:pt x="2513" y="636"/>
                  </a:lnTo>
                  <a:lnTo>
                    <a:pt x="2560" y="646"/>
                  </a:lnTo>
                  <a:lnTo>
                    <a:pt x="2673" y="746"/>
                  </a:lnTo>
                  <a:lnTo>
                    <a:pt x="2788" y="802"/>
                  </a:lnTo>
                  <a:lnTo>
                    <a:pt x="2943" y="823"/>
                  </a:lnTo>
                  <a:lnTo>
                    <a:pt x="3005" y="892"/>
                  </a:lnTo>
                  <a:lnTo>
                    <a:pt x="3080" y="954"/>
                  </a:lnTo>
                  <a:lnTo>
                    <a:pt x="3110" y="1018"/>
                  </a:lnTo>
                  <a:lnTo>
                    <a:pt x="3093" y="1073"/>
                  </a:lnTo>
                  <a:lnTo>
                    <a:pt x="3054" y="1135"/>
                  </a:lnTo>
                  <a:lnTo>
                    <a:pt x="3010" y="1169"/>
                  </a:lnTo>
                  <a:lnTo>
                    <a:pt x="2984" y="1210"/>
                  </a:lnTo>
                  <a:lnTo>
                    <a:pt x="2999" y="1265"/>
                  </a:lnTo>
                  <a:lnTo>
                    <a:pt x="2961" y="1365"/>
                  </a:lnTo>
                  <a:lnTo>
                    <a:pt x="2880" y="1448"/>
                  </a:lnTo>
                  <a:lnTo>
                    <a:pt x="2867" y="1504"/>
                  </a:lnTo>
                  <a:lnTo>
                    <a:pt x="2911" y="1502"/>
                  </a:lnTo>
                  <a:lnTo>
                    <a:pt x="3093" y="1474"/>
                  </a:lnTo>
                  <a:lnTo>
                    <a:pt x="3247" y="1521"/>
                  </a:lnTo>
                  <a:lnTo>
                    <a:pt x="3355" y="1587"/>
                  </a:lnTo>
                  <a:lnTo>
                    <a:pt x="3415" y="1561"/>
                  </a:lnTo>
                  <a:lnTo>
                    <a:pt x="3449" y="1561"/>
                  </a:lnTo>
                  <a:lnTo>
                    <a:pt x="3473" y="1589"/>
                  </a:lnTo>
                  <a:lnTo>
                    <a:pt x="3526" y="1521"/>
                  </a:lnTo>
                  <a:lnTo>
                    <a:pt x="3551" y="1508"/>
                  </a:lnTo>
                  <a:lnTo>
                    <a:pt x="3607" y="1525"/>
                  </a:lnTo>
                  <a:lnTo>
                    <a:pt x="3652" y="1468"/>
                  </a:lnTo>
                  <a:lnTo>
                    <a:pt x="3673" y="1401"/>
                  </a:lnTo>
                  <a:lnTo>
                    <a:pt x="3790" y="1320"/>
                  </a:lnTo>
                  <a:lnTo>
                    <a:pt x="3807" y="1263"/>
                  </a:lnTo>
                  <a:lnTo>
                    <a:pt x="3842" y="1199"/>
                  </a:lnTo>
                  <a:lnTo>
                    <a:pt x="3889" y="1162"/>
                  </a:lnTo>
                  <a:lnTo>
                    <a:pt x="3895" y="1066"/>
                  </a:lnTo>
                  <a:lnTo>
                    <a:pt x="3886" y="1041"/>
                  </a:lnTo>
                  <a:lnTo>
                    <a:pt x="3891" y="968"/>
                  </a:lnTo>
                  <a:lnTo>
                    <a:pt x="3950" y="928"/>
                  </a:lnTo>
                  <a:lnTo>
                    <a:pt x="4068" y="945"/>
                  </a:lnTo>
                  <a:lnTo>
                    <a:pt x="4072" y="998"/>
                  </a:lnTo>
                  <a:lnTo>
                    <a:pt x="4121" y="1107"/>
                  </a:lnTo>
                  <a:lnTo>
                    <a:pt x="4117" y="1194"/>
                  </a:lnTo>
                  <a:lnTo>
                    <a:pt x="4128" y="1295"/>
                  </a:lnTo>
                  <a:lnTo>
                    <a:pt x="4138" y="1387"/>
                  </a:lnTo>
                  <a:lnTo>
                    <a:pt x="4123" y="1425"/>
                  </a:lnTo>
                  <a:lnTo>
                    <a:pt x="4070" y="1423"/>
                  </a:lnTo>
                  <a:lnTo>
                    <a:pt x="4008" y="1457"/>
                  </a:lnTo>
                  <a:lnTo>
                    <a:pt x="3999" y="1478"/>
                  </a:lnTo>
                  <a:lnTo>
                    <a:pt x="3961" y="1508"/>
                  </a:lnTo>
                  <a:lnTo>
                    <a:pt x="3944" y="1500"/>
                  </a:lnTo>
                  <a:lnTo>
                    <a:pt x="3839" y="1570"/>
                  </a:lnTo>
                  <a:lnTo>
                    <a:pt x="3818" y="1604"/>
                  </a:lnTo>
                  <a:lnTo>
                    <a:pt x="3776" y="1615"/>
                  </a:lnTo>
                  <a:lnTo>
                    <a:pt x="3680" y="1694"/>
                  </a:lnTo>
                  <a:lnTo>
                    <a:pt x="3648" y="1706"/>
                  </a:lnTo>
                  <a:lnTo>
                    <a:pt x="3645" y="1770"/>
                  </a:lnTo>
                  <a:lnTo>
                    <a:pt x="3611" y="1781"/>
                  </a:lnTo>
                  <a:lnTo>
                    <a:pt x="3579" y="1773"/>
                  </a:lnTo>
                  <a:lnTo>
                    <a:pt x="3496" y="1875"/>
                  </a:lnTo>
                  <a:lnTo>
                    <a:pt x="3481" y="1914"/>
                  </a:lnTo>
                  <a:lnTo>
                    <a:pt x="3483" y="1971"/>
                  </a:lnTo>
                  <a:lnTo>
                    <a:pt x="3447" y="1982"/>
                  </a:lnTo>
                  <a:lnTo>
                    <a:pt x="3426" y="2014"/>
                  </a:lnTo>
                  <a:lnTo>
                    <a:pt x="3374" y="2108"/>
                  </a:lnTo>
                  <a:lnTo>
                    <a:pt x="3336" y="2148"/>
                  </a:lnTo>
                  <a:lnTo>
                    <a:pt x="3295" y="2219"/>
                  </a:lnTo>
                  <a:lnTo>
                    <a:pt x="3295" y="2242"/>
                  </a:lnTo>
                  <a:lnTo>
                    <a:pt x="3246" y="2276"/>
                  </a:lnTo>
                  <a:lnTo>
                    <a:pt x="3234" y="2314"/>
                  </a:lnTo>
                  <a:lnTo>
                    <a:pt x="3210" y="2372"/>
                  </a:lnTo>
                  <a:lnTo>
                    <a:pt x="3165" y="2430"/>
                  </a:lnTo>
                  <a:lnTo>
                    <a:pt x="3180" y="2513"/>
                  </a:lnTo>
                  <a:lnTo>
                    <a:pt x="3161" y="2551"/>
                  </a:lnTo>
                  <a:lnTo>
                    <a:pt x="3174" y="2594"/>
                  </a:lnTo>
                  <a:lnTo>
                    <a:pt x="3167" y="2709"/>
                  </a:lnTo>
                  <a:lnTo>
                    <a:pt x="3148" y="2750"/>
                  </a:lnTo>
                  <a:lnTo>
                    <a:pt x="3153" y="2795"/>
                  </a:lnTo>
                  <a:lnTo>
                    <a:pt x="3121" y="2850"/>
                  </a:lnTo>
                  <a:lnTo>
                    <a:pt x="3148" y="2931"/>
                  </a:lnTo>
                  <a:lnTo>
                    <a:pt x="3129" y="2957"/>
                  </a:lnTo>
                  <a:lnTo>
                    <a:pt x="3142" y="3074"/>
                  </a:lnTo>
                  <a:lnTo>
                    <a:pt x="3165" y="3157"/>
                  </a:lnTo>
                  <a:lnTo>
                    <a:pt x="3148" y="3195"/>
                  </a:lnTo>
                  <a:lnTo>
                    <a:pt x="3110" y="3230"/>
                  </a:lnTo>
                  <a:lnTo>
                    <a:pt x="3099" y="3247"/>
                  </a:lnTo>
                  <a:lnTo>
                    <a:pt x="3099" y="3253"/>
                  </a:lnTo>
                  <a:lnTo>
                    <a:pt x="3099" y="3253"/>
                  </a:lnTo>
                  <a:lnTo>
                    <a:pt x="3086" y="3358"/>
                  </a:lnTo>
                  <a:lnTo>
                    <a:pt x="3104" y="3451"/>
                  </a:lnTo>
                  <a:lnTo>
                    <a:pt x="3095" y="3481"/>
                  </a:lnTo>
                  <a:lnTo>
                    <a:pt x="3127" y="3513"/>
                  </a:lnTo>
                  <a:lnTo>
                    <a:pt x="3129" y="3558"/>
                  </a:lnTo>
                  <a:lnTo>
                    <a:pt x="3112" y="3575"/>
                  </a:lnTo>
                  <a:lnTo>
                    <a:pt x="3138" y="3622"/>
                  </a:lnTo>
                  <a:lnTo>
                    <a:pt x="3246" y="3705"/>
                  </a:lnTo>
                  <a:lnTo>
                    <a:pt x="3355" y="3746"/>
                  </a:lnTo>
                  <a:lnTo>
                    <a:pt x="3488" y="3850"/>
                  </a:lnTo>
                  <a:lnTo>
                    <a:pt x="3517" y="3887"/>
                  </a:lnTo>
                  <a:lnTo>
                    <a:pt x="3513" y="3938"/>
                  </a:lnTo>
                  <a:lnTo>
                    <a:pt x="3451" y="4066"/>
                  </a:lnTo>
                  <a:lnTo>
                    <a:pt x="3447" y="4102"/>
                  </a:lnTo>
                  <a:lnTo>
                    <a:pt x="3487" y="4177"/>
                  </a:lnTo>
                  <a:lnTo>
                    <a:pt x="3552" y="4222"/>
                  </a:lnTo>
                  <a:lnTo>
                    <a:pt x="3609" y="4222"/>
                  </a:lnTo>
                  <a:lnTo>
                    <a:pt x="3643" y="4188"/>
                  </a:lnTo>
                  <a:lnTo>
                    <a:pt x="3654" y="4190"/>
                  </a:lnTo>
                  <a:lnTo>
                    <a:pt x="3665" y="4232"/>
                  </a:lnTo>
                  <a:lnTo>
                    <a:pt x="3665" y="4343"/>
                  </a:lnTo>
                  <a:lnTo>
                    <a:pt x="3654" y="4392"/>
                  </a:lnTo>
                  <a:lnTo>
                    <a:pt x="3605" y="4475"/>
                  </a:lnTo>
                  <a:lnTo>
                    <a:pt x="3586" y="4556"/>
                  </a:lnTo>
                  <a:lnTo>
                    <a:pt x="3568" y="4582"/>
                  </a:lnTo>
                  <a:lnTo>
                    <a:pt x="3560" y="4554"/>
                  </a:lnTo>
                  <a:lnTo>
                    <a:pt x="3541" y="4571"/>
                  </a:lnTo>
                  <a:lnTo>
                    <a:pt x="3515" y="4652"/>
                  </a:lnTo>
                  <a:lnTo>
                    <a:pt x="3530" y="4710"/>
                  </a:lnTo>
                  <a:lnTo>
                    <a:pt x="3509" y="4761"/>
                  </a:lnTo>
                  <a:lnTo>
                    <a:pt x="3368" y="4847"/>
                  </a:lnTo>
                  <a:lnTo>
                    <a:pt x="3259" y="4885"/>
                  </a:lnTo>
                  <a:lnTo>
                    <a:pt x="3238" y="4857"/>
                  </a:lnTo>
                  <a:lnTo>
                    <a:pt x="3231" y="4891"/>
                  </a:lnTo>
                  <a:lnTo>
                    <a:pt x="3074" y="4955"/>
                  </a:lnTo>
                  <a:lnTo>
                    <a:pt x="2894" y="5002"/>
                  </a:lnTo>
                  <a:lnTo>
                    <a:pt x="2784" y="5007"/>
                  </a:lnTo>
                  <a:lnTo>
                    <a:pt x="2700" y="4994"/>
                  </a:lnTo>
                  <a:lnTo>
                    <a:pt x="2621" y="5009"/>
                  </a:lnTo>
                  <a:lnTo>
                    <a:pt x="2570" y="5009"/>
                  </a:lnTo>
                  <a:lnTo>
                    <a:pt x="2511" y="4972"/>
                  </a:lnTo>
                  <a:lnTo>
                    <a:pt x="2440" y="4949"/>
                  </a:lnTo>
                  <a:lnTo>
                    <a:pt x="2404" y="4949"/>
                  </a:lnTo>
                  <a:lnTo>
                    <a:pt x="2382" y="4919"/>
                  </a:lnTo>
                  <a:lnTo>
                    <a:pt x="2365" y="4936"/>
                  </a:lnTo>
                  <a:lnTo>
                    <a:pt x="2365" y="4977"/>
                  </a:lnTo>
                  <a:lnTo>
                    <a:pt x="2378" y="5007"/>
                  </a:lnTo>
                  <a:lnTo>
                    <a:pt x="2378" y="5098"/>
                  </a:lnTo>
                  <a:lnTo>
                    <a:pt x="2402" y="5133"/>
                  </a:lnTo>
                  <a:lnTo>
                    <a:pt x="2397" y="5162"/>
                  </a:lnTo>
                  <a:lnTo>
                    <a:pt x="2440" y="5165"/>
                  </a:lnTo>
                  <a:lnTo>
                    <a:pt x="2449" y="5211"/>
                  </a:lnTo>
                  <a:lnTo>
                    <a:pt x="2442" y="5245"/>
                  </a:lnTo>
                  <a:lnTo>
                    <a:pt x="2423" y="5248"/>
                  </a:lnTo>
                  <a:lnTo>
                    <a:pt x="2425" y="5265"/>
                  </a:lnTo>
                  <a:lnTo>
                    <a:pt x="2378" y="5312"/>
                  </a:lnTo>
                  <a:lnTo>
                    <a:pt x="2389" y="5337"/>
                  </a:lnTo>
                  <a:lnTo>
                    <a:pt x="2370" y="5373"/>
                  </a:lnTo>
                  <a:lnTo>
                    <a:pt x="2370" y="5418"/>
                  </a:lnTo>
                  <a:lnTo>
                    <a:pt x="2402" y="5472"/>
                  </a:lnTo>
                  <a:lnTo>
                    <a:pt x="2447" y="5485"/>
                  </a:lnTo>
                  <a:lnTo>
                    <a:pt x="2432" y="5529"/>
                  </a:lnTo>
                  <a:lnTo>
                    <a:pt x="2417" y="5555"/>
                  </a:lnTo>
                  <a:lnTo>
                    <a:pt x="2431" y="5593"/>
                  </a:lnTo>
                  <a:lnTo>
                    <a:pt x="2419" y="5642"/>
                  </a:lnTo>
                  <a:lnTo>
                    <a:pt x="2359" y="5683"/>
                  </a:lnTo>
                  <a:lnTo>
                    <a:pt x="2367" y="5700"/>
                  </a:lnTo>
                  <a:lnTo>
                    <a:pt x="2280" y="5760"/>
                  </a:lnTo>
                  <a:lnTo>
                    <a:pt x="2135" y="5762"/>
                  </a:lnTo>
                  <a:lnTo>
                    <a:pt x="2056" y="5743"/>
                  </a:lnTo>
                  <a:lnTo>
                    <a:pt x="1966" y="5668"/>
                  </a:lnTo>
                  <a:lnTo>
                    <a:pt x="1868" y="5636"/>
                  </a:lnTo>
                  <a:lnTo>
                    <a:pt x="1809" y="5642"/>
                  </a:lnTo>
                  <a:lnTo>
                    <a:pt x="1794" y="5632"/>
                  </a:lnTo>
                  <a:lnTo>
                    <a:pt x="1811" y="5602"/>
                  </a:lnTo>
                  <a:lnTo>
                    <a:pt x="1772" y="5604"/>
                  </a:lnTo>
                  <a:lnTo>
                    <a:pt x="1721" y="5657"/>
                  </a:lnTo>
                  <a:lnTo>
                    <a:pt x="1719" y="5747"/>
                  </a:lnTo>
                  <a:lnTo>
                    <a:pt x="1774" y="5798"/>
                  </a:lnTo>
                  <a:lnTo>
                    <a:pt x="1794" y="5890"/>
                  </a:lnTo>
                  <a:lnTo>
                    <a:pt x="1792" y="6013"/>
                  </a:lnTo>
                  <a:lnTo>
                    <a:pt x="1809" y="6060"/>
                  </a:lnTo>
                  <a:lnTo>
                    <a:pt x="1870" y="6093"/>
                  </a:lnTo>
                  <a:lnTo>
                    <a:pt x="1947" y="6088"/>
                  </a:lnTo>
                  <a:lnTo>
                    <a:pt x="1975" y="6103"/>
                  </a:lnTo>
                  <a:lnTo>
                    <a:pt x="1945" y="6120"/>
                  </a:lnTo>
                  <a:lnTo>
                    <a:pt x="1920" y="6142"/>
                  </a:lnTo>
                  <a:lnTo>
                    <a:pt x="1960" y="6157"/>
                  </a:lnTo>
                  <a:lnTo>
                    <a:pt x="2046" y="6131"/>
                  </a:lnTo>
                  <a:lnTo>
                    <a:pt x="2050" y="6105"/>
                  </a:lnTo>
                  <a:lnTo>
                    <a:pt x="2009" y="6093"/>
                  </a:lnTo>
                  <a:lnTo>
                    <a:pt x="1994" y="6082"/>
                  </a:lnTo>
                  <a:lnTo>
                    <a:pt x="2018" y="6061"/>
                  </a:lnTo>
                  <a:lnTo>
                    <a:pt x="2056" y="6060"/>
                  </a:lnTo>
                  <a:lnTo>
                    <a:pt x="2107" y="6026"/>
                  </a:lnTo>
                  <a:lnTo>
                    <a:pt x="2146" y="6029"/>
                  </a:lnTo>
                  <a:lnTo>
                    <a:pt x="2182" y="6090"/>
                  </a:lnTo>
                  <a:lnTo>
                    <a:pt x="2171" y="6135"/>
                  </a:lnTo>
                  <a:lnTo>
                    <a:pt x="2150" y="6144"/>
                  </a:lnTo>
                  <a:lnTo>
                    <a:pt x="2184" y="6186"/>
                  </a:lnTo>
                  <a:lnTo>
                    <a:pt x="2207" y="6238"/>
                  </a:lnTo>
                  <a:lnTo>
                    <a:pt x="2193" y="6289"/>
                  </a:lnTo>
                  <a:lnTo>
                    <a:pt x="2092" y="6348"/>
                  </a:lnTo>
                  <a:lnTo>
                    <a:pt x="2054" y="6334"/>
                  </a:lnTo>
                  <a:lnTo>
                    <a:pt x="2035" y="6284"/>
                  </a:lnTo>
                  <a:lnTo>
                    <a:pt x="2043" y="6261"/>
                  </a:lnTo>
                  <a:lnTo>
                    <a:pt x="2043" y="6233"/>
                  </a:lnTo>
                  <a:lnTo>
                    <a:pt x="1981" y="6199"/>
                  </a:lnTo>
                  <a:lnTo>
                    <a:pt x="1911" y="6225"/>
                  </a:lnTo>
                  <a:lnTo>
                    <a:pt x="1866" y="6259"/>
                  </a:lnTo>
                  <a:lnTo>
                    <a:pt x="1856" y="6287"/>
                  </a:lnTo>
                  <a:lnTo>
                    <a:pt x="1879" y="6325"/>
                  </a:lnTo>
                  <a:lnTo>
                    <a:pt x="1930" y="6327"/>
                  </a:lnTo>
                  <a:lnTo>
                    <a:pt x="2007" y="6349"/>
                  </a:lnTo>
                  <a:lnTo>
                    <a:pt x="2009" y="6376"/>
                  </a:lnTo>
                  <a:lnTo>
                    <a:pt x="1952" y="6427"/>
                  </a:lnTo>
                  <a:lnTo>
                    <a:pt x="1873" y="6457"/>
                  </a:lnTo>
                  <a:lnTo>
                    <a:pt x="1843" y="6491"/>
                  </a:lnTo>
                  <a:lnTo>
                    <a:pt x="1862" y="6511"/>
                  </a:lnTo>
                  <a:lnTo>
                    <a:pt x="1841" y="6560"/>
                  </a:lnTo>
                  <a:lnTo>
                    <a:pt x="1800" y="6604"/>
                  </a:lnTo>
                  <a:lnTo>
                    <a:pt x="1817" y="6670"/>
                  </a:lnTo>
                  <a:lnTo>
                    <a:pt x="1836" y="6696"/>
                  </a:lnTo>
                  <a:lnTo>
                    <a:pt x="1836" y="6732"/>
                  </a:lnTo>
                  <a:lnTo>
                    <a:pt x="1826" y="6764"/>
                  </a:lnTo>
                  <a:lnTo>
                    <a:pt x="1888" y="6831"/>
                  </a:lnTo>
                  <a:lnTo>
                    <a:pt x="1886" y="6854"/>
                  </a:lnTo>
                  <a:lnTo>
                    <a:pt x="1862" y="6890"/>
                  </a:lnTo>
                  <a:lnTo>
                    <a:pt x="1875" y="6905"/>
                  </a:lnTo>
                  <a:lnTo>
                    <a:pt x="1804" y="6952"/>
                  </a:lnTo>
                  <a:lnTo>
                    <a:pt x="1794" y="6990"/>
                  </a:lnTo>
                  <a:lnTo>
                    <a:pt x="1787" y="7012"/>
                  </a:lnTo>
                  <a:lnTo>
                    <a:pt x="1838" y="7031"/>
                  </a:lnTo>
                  <a:lnTo>
                    <a:pt x="1862" y="7055"/>
                  </a:lnTo>
                  <a:lnTo>
                    <a:pt x="1858" y="7078"/>
                  </a:lnTo>
                  <a:lnTo>
                    <a:pt x="1775" y="7093"/>
                  </a:lnTo>
                  <a:lnTo>
                    <a:pt x="1730" y="7086"/>
                  </a:lnTo>
                  <a:lnTo>
                    <a:pt x="1655" y="7097"/>
                  </a:lnTo>
                  <a:lnTo>
                    <a:pt x="1608" y="7148"/>
                  </a:lnTo>
                  <a:lnTo>
                    <a:pt x="1550" y="7155"/>
                  </a:lnTo>
                  <a:lnTo>
                    <a:pt x="1506" y="7206"/>
                  </a:lnTo>
                  <a:lnTo>
                    <a:pt x="1472" y="7214"/>
                  </a:lnTo>
                  <a:lnTo>
                    <a:pt x="1455" y="7274"/>
                  </a:lnTo>
                  <a:lnTo>
                    <a:pt x="1435" y="7319"/>
                  </a:lnTo>
                  <a:lnTo>
                    <a:pt x="1376" y="7360"/>
                  </a:lnTo>
                  <a:lnTo>
                    <a:pt x="1373" y="7392"/>
                  </a:lnTo>
                  <a:lnTo>
                    <a:pt x="1405" y="7434"/>
                  </a:lnTo>
                  <a:lnTo>
                    <a:pt x="1405" y="7490"/>
                  </a:lnTo>
                  <a:lnTo>
                    <a:pt x="1461" y="7582"/>
                  </a:lnTo>
                  <a:lnTo>
                    <a:pt x="1512" y="7626"/>
                  </a:lnTo>
                  <a:lnTo>
                    <a:pt x="1548" y="7637"/>
                  </a:lnTo>
                  <a:lnTo>
                    <a:pt x="1617" y="7697"/>
                  </a:lnTo>
                  <a:lnTo>
                    <a:pt x="1719" y="7791"/>
                  </a:lnTo>
                  <a:lnTo>
                    <a:pt x="1804" y="7784"/>
                  </a:lnTo>
                  <a:lnTo>
                    <a:pt x="1851" y="7786"/>
                  </a:lnTo>
                  <a:lnTo>
                    <a:pt x="1873" y="7774"/>
                  </a:lnTo>
                  <a:lnTo>
                    <a:pt x="1913" y="7788"/>
                  </a:lnTo>
                  <a:lnTo>
                    <a:pt x="1930" y="7816"/>
                  </a:lnTo>
                  <a:lnTo>
                    <a:pt x="1911" y="7837"/>
                  </a:lnTo>
                  <a:lnTo>
                    <a:pt x="1911" y="7863"/>
                  </a:lnTo>
                  <a:lnTo>
                    <a:pt x="1941" y="7925"/>
                  </a:lnTo>
                  <a:lnTo>
                    <a:pt x="1941" y="7966"/>
                  </a:lnTo>
                  <a:lnTo>
                    <a:pt x="1898" y="8010"/>
                  </a:lnTo>
                  <a:lnTo>
                    <a:pt x="1926" y="8010"/>
                  </a:lnTo>
                  <a:lnTo>
                    <a:pt x="1973" y="8051"/>
                  </a:lnTo>
                  <a:lnTo>
                    <a:pt x="1941" y="8074"/>
                  </a:lnTo>
                  <a:lnTo>
                    <a:pt x="1935" y="8108"/>
                  </a:lnTo>
                  <a:lnTo>
                    <a:pt x="1945" y="8127"/>
                  </a:lnTo>
                  <a:lnTo>
                    <a:pt x="1903" y="8172"/>
                  </a:lnTo>
                  <a:lnTo>
                    <a:pt x="1864" y="8192"/>
                  </a:lnTo>
                  <a:lnTo>
                    <a:pt x="1854" y="8234"/>
                  </a:lnTo>
                  <a:lnTo>
                    <a:pt x="1828" y="8243"/>
                  </a:lnTo>
                  <a:lnTo>
                    <a:pt x="1790" y="8292"/>
                  </a:lnTo>
                  <a:lnTo>
                    <a:pt x="1772" y="8352"/>
                  </a:lnTo>
                  <a:lnTo>
                    <a:pt x="1723" y="8356"/>
                  </a:lnTo>
                  <a:lnTo>
                    <a:pt x="1662" y="8415"/>
                  </a:lnTo>
                  <a:lnTo>
                    <a:pt x="1651" y="8471"/>
                  </a:lnTo>
                  <a:lnTo>
                    <a:pt x="1632" y="8527"/>
                  </a:lnTo>
                  <a:lnTo>
                    <a:pt x="1589" y="8571"/>
                  </a:lnTo>
                  <a:lnTo>
                    <a:pt x="1578" y="8603"/>
                  </a:lnTo>
                  <a:lnTo>
                    <a:pt x="1602" y="8586"/>
                  </a:lnTo>
                  <a:lnTo>
                    <a:pt x="1640" y="8595"/>
                  </a:lnTo>
                  <a:lnTo>
                    <a:pt x="1657" y="8672"/>
                  </a:lnTo>
                  <a:lnTo>
                    <a:pt x="1642" y="8714"/>
                  </a:lnTo>
                  <a:lnTo>
                    <a:pt x="1597" y="8767"/>
                  </a:lnTo>
                  <a:lnTo>
                    <a:pt x="1589" y="8808"/>
                  </a:lnTo>
                  <a:lnTo>
                    <a:pt x="1534" y="8853"/>
                  </a:lnTo>
                  <a:lnTo>
                    <a:pt x="1495" y="8840"/>
                  </a:lnTo>
                  <a:lnTo>
                    <a:pt x="1463" y="8802"/>
                  </a:lnTo>
                  <a:lnTo>
                    <a:pt x="1429" y="8783"/>
                  </a:lnTo>
                  <a:lnTo>
                    <a:pt x="1454" y="8815"/>
                  </a:lnTo>
                  <a:lnTo>
                    <a:pt x="1454" y="8863"/>
                  </a:lnTo>
                  <a:lnTo>
                    <a:pt x="1472" y="8883"/>
                  </a:lnTo>
                  <a:lnTo>
                    <a:pt x="1450" y="8923"/>
                  </a:lnTo>
                  <a:lnTo>
                    <a:pt x="1386" y="8975"/>
                  </a:lnTo>
                  <a:lnTo>
                    <a:pt x="1356" y="9060"/>
                  </a:lnTo>
                  <a:lnTo>
                    <a:pt x="1365" y="9137"/>
                  </a:lnTo>
                  <a:lnTo>
                    <a:pt x="1416" y="9215"/>
                  </a:lnTo>
                  <a:lnTo>
                    <a:pt x="1459" y="9333"/>
                  </a:lnTo>
                  <a:lnTo>
                    <a:pt x="1459" y="9371"/>
                  </a:lnTo>
                  <a:lnTo>
                    <a:pt x="1472" y="9378"/>
                  </a:lnTo>
                  <a:lnTo>
                    <a:pt x="1465" y="9412"/>
                  </a:lnTo>
                  <a:lnTo>
                    <a:pt x="1425" y="9435"/>
                  </a:lnTo>
                  <a:lnTo>
                    <a:pt x="1454" y="9463"/>
                  </a:lnTo>
                  <a:lnTo>
                    <a:pt x="1482" y="9452"/>
                  </a:lnTo>
                  <a:lnTo>
                    <a:pt x="1527" y="9495"/>
                  </a:lnTo>
                  <a:lnTo>
                    <a:pt x="1536" y="9546"/>
                  </a:lnTo>
                  <a:lnTo>
                    <a:pt x="1623" y="9600"/>
                  </a:lnTo>
                  <a:lnTo>
                    <a:pt x="1676" y="9640"/>
                  </a:lnTo>
                  <a:lnTo>
                    <a:pt x="1681" y="9689"/>
                  </a:lnTo>
                  <a:lnTo>
                    <a:pt x="1659" y="9687"/>
                  </a:lnTo>
                  <a:lnTo>
                    <a:pt x="1598" y="9659"/>
                  </a:lnTo>
                  <a:lnTo>
                    <a:pt x="1529" y="9595"/>
                  </a:lnTo>
                  <a:lnTo>
                    <a:pt x="1472" y="9587"/>
                  </a:lnTo>
                  <a:lnTo>
                    <a:pt x="1455" y="9565"/>
                  </a:lnTo>
                  <a:lnTo>
                    <a:pt x="1122" y="9565"/>
                  </a:lnTo>
                  <a:lnTo>
                    <a:pt x="936" y="9597"/>
                  </a:lnTo>
                  <a:lnTo>
                    <a:pt x="893" y="9572"/>
                  </a:lnTo>
                  <a:lnTo>
                    <a:pt x="768" y="9563"/>
                  </a:lnTo>
                  <a:lnTo>
                    <a:pt x="727" y="9455"/>
                  </a:lnTo>
                  <a:lnTo>
                    <a:pt x="701" y="9365"/>
                  </a:lnTo>
                  <a:lnTo>
                    <a:pt x="646" y="9314"/>
                  </a:lnTo>
                  <a:lnTo>
                    <a:pt x="629" y="9166"/>
                  </a:lnTo>
                  <a:lnTo>
                    <a:pt x="629" y="9098"/>
                  </a:lnTo>
                  <a:lnTo>
                    <a:pt x="574" y="9098"/>
                  </a:lnTo>
                  <a:lnTo>
                    <a:pt x="493" y="9139"/>
                  </a:lnTo>
                  <a:lnTo>
                    <a:pt x="448" y="9190"/>
                  </a:lnTo>
                  <a:lnTo>
                    <a:pt x="396" y="9188"/>
                  </a:lnTo>
                  <a:lnTo>
                    <a:pt x="281" y="8962"/>
                  </a:lnTo>
                  <a:lnTo>
                    <a:pt x="266" y="8879"/>
                  </a:lnTo>
                  <a:lnTo>
                    <a:pt x="300" y="8650"/>
                  </a:lnTo>
                  <a:lnTo>
                    <a:pt x="354" y="8571"/>
                  </a:lnTo>
                  <a:lnTo>
                    <a:pt x="443" y="8479"/>
                  </a:lnTo>
                  <a:lnTo>
                    <a:pt x="469" y="8347"/>
                  </a:lnTo>
                  <a:lnTo>
                    <a:pt x="443" y="8211"/>
                  </a:lnTo>
                  <a:lnTo>
                    <a:pt x="409" y="8110"/>
                  </a:lnTo>
                  <a:lnTo>
                    <a:pt x="429" y="7993"/>
                  </a:lnTo>
                  <a:lnTo>
                    <a:pt x="482" y="7933"/>
                  </a:lnTo>
                  <a:lnTo>
                    <a:pt x="431" y="7812"/>
                  </a:lnTo>
                  <a:lnTo>
                    <a:pt x="439" y="7752"/>
                  </a:lnTo>
                  <a:lnTo>
                    <a:pt x="486" y="7705"/>
                  </a:lnTo>
                  <a:lnTo>
                    <a:pt x="456" y="7594"/>
                  </a:lnTo>
                  <a:lnTo>
                    <a:pt x="435" y="7451"/>
                  </a:lnTo>
                  <a:lnTo>
                    <a:pt x="403" y="7383"/>
                  </a:lnTo>
                  <a:lnTo>
                    <a:pt x="407" y="7332"/>
                  </a:lnTo>
                  <a:lnTo>
                    <a:pt x="473" y="7274"/>
                  </a:lnTo>
                  <a:lnTo>
                    <a:pt x="471" y="7215"/>
                  </a:lnTo>
                  <a:lnTo>
                    <a:pt x="418" y="7121"/>
                  </a:lnTo>
                  <a:lnTo>
                    <a:pt x="333" y="7061"/>
                  </a:lnTo>
                  <a:lnTo>
                    <a:pt x="279" y="7061"/>
                  </a:lnTo>
                  <a:lnTo>
                    <a:pt x="262" y="7076"/>
                  </a:lnTo>
                  <a:lnTo>
                    <a:pt x="230" y="7046"/>
                  </a:lnTo>
                  <a:lnTo>
                    <a:pt x="249" y="7001"/>
                  </a:lnTo>
                  <a:lnTo>
                    <a:pt x="365" y="7003"/>
                  </a:lnTo>
                  <a:lnTo>
                    <a:pt x="422" y="6937"/>
                  </a:lnTo>
                  <a:lnTo>
                    <a:pt x="418" y="6875"/>
                  </a:lnTo>
                  <a:lnTo>
                    <a:pt x="384" y="6860"/>
                  </a:lnTo>
                  <a:lnTo>
                    <a:pt x="345" y="6886"/>
                  </a:lnTo>
                  <a:lnTo>
                    <a:pt x="296" y="6878"/>
                  </a:lnTo>
                  <a:lnTo>
                    <a:pt x="271" y="6758"/>
                  </a:lnTo>
                  <a:lnTo>
                    <a:pt x="224" y="6654"/>
                  </a:lnTo>
                  <a:lnTo>
                    <a:pt x="221" y="6581"/>
                  </a:lnTo>
                  <a:lnTo>
                    <a:pt x="226" y="6493"/>
                  </a:lnTo>
                  <a:lnTo>
                    <a:pt x="143" y="6466"/>
                  </a:lnTo>
                  <a:lnTo>
                    <a:pt x="119" y="6389"/>
                  </a:lnTo>
                  <a:lnTo>
                    <a:pt x="108" y="6191"/>
                  </a:lnTo>
                  <a:lnTo>
                    <a:pt x="164" y="6156"/>
                  </a:lnTo>
                  <a:lnTo>
                    <a:pt x="181" y="6088"/>
                  </a:lnTo>
                  <a:lnTo>
                    <a:pt x="153" y="6035"/>
                  </a:lnTo>
                  <a:lnTo>
                    <a:pt x="104" y="6013"/>
                  </a:lnTo>
                  <a:lnTo>
                    <a:pt x="81" y="5890"/>
                  </a:lnTo>
                  <a:lnTo>
                    <a:pt x="74" y="5721"/>
                  </a:lnTo>
                  <a:lnTo>
                    <a:pt x="91" y="5529"/>
                  </a:lnTo>
                  <a:lnTo>
                    <a:pt x="42" y="5448"/>
                  </a:lnTo>
                  <a:lnTo>
                    <a:pt x="30" y="5359"/>
                  </a:lnTo>
                  <a:lnTo>
                    <a:pt x="125" y="5233"/>
                  </a:lnTo>
                  <a:lnTo>
                    <a:pt x="140" y="5092"/>
                  </a:lnTo>
                  <a:lnTo>
                    <a:pt x="209" y="5058"/>
                  </a:lnTo>
                  <a:lnTo>
                    <a:pt x="245" y="5013"/>
                  </a:lnTo>
                  <a:lnTo>
                    <a:pt x="93" y="4712"/>
                  </a:lnTo>
                  <a:lnTo>
                    <a:pt x="109" y="4610"/>
                  </a:lnTo>
                  <a:lnTo>
                    <a:pt x="109" y="4537"/>
                  </a:lnTo>
                  <a:lnTo>
                    <a:pt x="108" y="4358"/>
                  </a:lnTo>
                  <a:lnTo>
                    <a:pt x="162" y="4251"/>
                  </a:lnTo>
                  <a:lnTo>
                    <a:pt x="224" y="4187"/>
                  </a:lnTo>
                  <a:lnTo>
                    <a:pt x="211" y="4094"/>
                  </a:lnTo>
                  <a:lnTo>
                    <a:pt x="158" y="4006"/>
                  </a:lnTo>
                  <a:lnTo>
                    <a:pt x="123" y="3976"/>
                  </a:lnTo>
                  <a:lnTo>
                    <a:pt x="183" y="3889"/>
                  </a:lnTo>
                  <a:lnTo>
                    <a:pt x="168" y="3788"/>
                  </a:lnTo>
                  <a:lnTo>
                    <a:pt x="211" y="3684"/>
                  </a:lnTo>
                  <a:lnTo>
                    <a:pt x="260" y="3667"/>
                  </a:lnTo>
                  <a:lnTo>
                    <a:pt x="273" y="3543"/>
                  </a:lnTo>
                  <a:lnTo>
                    <a:pt x="251" y="3345"/>
                  </a:lnTo>
                  <a:lnTo>
                    <a:pt x="215" y="3309"/>
                  </a:lnTo>
                  <a:lnTo>
                    <a:pt x="183" y="3159"/>
                  </a:lnTo>
                  <a:lnTo>
                    <a:pt x="141" y="3082"/>
                  </a:lnTo>
                  <a:lnTo>
                    <a:pt x="81" y="2986"/>
                  </a:lnTo>
                  <a:lnTo>
                    <a:pt x="74" y="2939"/>
                  </a:lnTo>
                  <a:lnTo>
                    <a:pt x="27" y="2875"/>
                  </a:lnTo>
                  <a:lnTo>
                    <a:pt x="0" y="2748"/>
                  </a:lnTo>
                  <a:lnTo>
                    <a:pt x="13" y="2651"/>
                  </a:lnTo>
                  <a:lnTo>
                    <a:pt x="87" y="2617"/>
                  </a:lnTo>
                  <a:lnTo>
                    <a:pt x="87" y="2489"/>
                  </a:lnTo>
                  <a:lnTo>
                    <a:pt x="128" y="2436"/>
                  </a:lnTo>
                  <a:lnTo>
                    <a:pt x="132" y="2323"/>
                  </a:lnTo>
                  <a:lnTo>
                    <a:pt x="87" y="2236"/>
                  </a:lnTo>
                  <a:lnTo>
                    <a:pt x="79" y="2076"/>
                  </a:lnTo>
                  <a:lnTo>
                    <a:pt x="113" y="2041"/>
                  </a:lnTo>
                  <a:lnTo>
                    <a:pt x="132" y="1849"/>
                  </a:lnTo>
                  <a:lnTo>
                    <a:pt x="181" y="1785"/>
                  </a:lnTo>
                  <a:lnTo>
                    <a:pt x="249" y="1611"/>
                  </a:lnTo>
                  <a:lnTo>
                    <a:pt x="317" y="1542"/>
                  </a:lnTo>
                  <a:lnTo>
                    <a:pt x="367" y="1515"/>
                  </a:lnTo>
                  <a:lnTo>
                    <a:pt x="405" y="1470"/>
                  </a:lnTo>
                  <a:lnTo>
                    <a:pt x="382" y="1444"/>
                  </a:lnTo>
                  <a:lnTo>
                    <a:pt x="379" y="1370"/>
                  </a:lnTo>
                  <a:lnTo>
                    <a:pt x="360" y="1335"/>
                  </a:lnTo>
                  <a:lnTo>
                    <a:pt x="328" y="1308"/>
                  </a:lnTo>
                  <a:lnTo>
                    <a:pt x="339" y="1258"/>
                  </a:lnTo>
                  <a:lnTo>
                    <a:pt x="386" y="1222"/>
                  </a:lnTo>
                  <a:lnTo>
                    <a:pt x="386" y="1158"/>
                  </a:lnTo>
                  <a:lnTo>
                    <a:pt x="330" y="1086"/>
                  </a:lnTo>
                  <a:lnTo>
                    <a:pt x="315" y="1000"/>
                  </a:lnTo>
                  <a:lnTo>
                    <a:pt x="347" y="943"/>
                  </a:lnTo>
                  <a:lnTo>
                    <a:pt x="333" y="898"/>
                  </a:lnTo>
                  <a:lnTo>
                    <a:pt x="279" y="853"/>
                  </a:lnTo>
                  <a:lnTo>
                    <a:pt x="300" y="785"/>
                  </a:lnTo>
                  <a:lnTo>
                    <a:pt x="608" y="621"/>
                  </a:lnTo>
                  <a:lnTo>
                    <a:pt x="676" y="32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3776189" y="3980918"/>
              <a:ext cx="9466" cy="4614"/>
            </a:xfrm>
            <a:custGeom>
              <a:avLst/>
              <a:gdLst/>
              <a:ahLst/>
              <a:cxnLst/>
              <a:rect l="l" t="t" r="r" b="b"/>
              <a:pathLst>
                <a:path w="199" h="97" extrusionOk="0">
                  <a:moveTo>
                    <a:pt x="1" y="61"/>
                  </a:moveTo>
                  <a:lnTo>
                    <a:pt x="42" y="97"/>
                  </a:lnTo>
                  <a:lnTo>
                    <a:pt x="99" y="61"/>
                  </a:lnTo>
                  <a:lnTo>
                    <a:pt x="152" y="48"/>
                  </a:lnTo>
                  <a:lnTo>
                    <a:pt x="199" y="5"/>
                  </a:lnTo>
                  <a:lnTo>
                    <a:pt x="138" y="1"/>
                  </a:lnTo>
                  <a:lnTo>
                    <a:pt x="103" y="37"/>
                  </a:lnTo>
                  <a:lnTo>
                    <a:pt x="33" y="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3721246" y="3944575"/>
              <a:ext cx="7659" cy="14223"/>
            </a:xfrm>
            <a:custGeom>
              <a:avLst/>
              <a:gdLst/>
              <a:ahLst/>
              <a:cxnLst/>
              <a:rect l="l" t="t" r="r" b="b"/>
              <a:pathLst>
                <a:path w="161" h="299" extrusionOk="0">
                  <a:moveTo>
                    <a:pt x="0" y="4"/>
                  </a:moveTo>
                  <a:lnTo>
                    <a:pt x="10" y="1"/>
                  </a:lnTo>
                  <a:lnTo>
                    <a:pt x="49" y="57"/>
                  </a:lnTo>
                  <a:lnTo>
                    <a:pt x="134" y="142"/>
                  </a:lnTo>
                  <a:lnTo>
                    <a:pt x="160" y="268"/>
                  </a:lnTo>
                  <a:lnTo>
                    <a:pt x="132" y="240"/>
                  </a:lnTo>
                  <a:lnTo>
                    <a:pt x="92" y="257"/>
                  </a:lnTo>
                  <a:lnTo>
                    <a:pt x="74" y="29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3724909" y="3959274"/>
              <a:ext cx="44430" cy="30683"/>
            </a:xfrm>
            <a:custGeom>
              <a:avLst/>
              <a:gdLst/>
              <a:ahLst/>
              <a:cxnLst/>
              <a:rect l="l" t="t" r="r" b="b"/>
              <a:pathLst>
                <a:path w="934" h="645" extrusionOk="0">
                  <a:moveTo>
                    <a:pt x="0" y="0"/>
                  </a:moveTo>
                  <a:lnTo>
                    <a:pt x="57" y="21"/>
                  </a:lnTo>
                  <a:lnTo>
                    <a:pt x="119" y="10"/>
                  </a:lnTo>
                  <a:lnTo>
                    <a:pt x="147" y="61"/>
                  </a:lnTo>
                  <a:lnTo>
                    <a:pt x="177" y="145"/>
                  </a:lnTo>
                  <a:lnTo>
                    <a:pt x="243" y="155"/>
                  </a:lnTo>
                  <a:lnTo>
                    <a:pt x="309" y="209"/>
                  </a:lnTo>
                  <a:lnTo>
                    <a:pt x="313" y="270"/>
                  </a:lnTo>
                  <a:lnTo>
                    <a:pt x="369" y="288"/>
                  </a:lnTo>
                  <a:lnTo>
                    <a:pt x="569" y="352"/>
                  </a:lnTo>
                  <a:lnTo>
                    <a:pt x="593" y="381"/>
                  </a:lnTo>
                  <a:lnTo>
                    <a:pt x="667" y="403"/>
                  </a:lnTo>
                  <a:lnTo>
                    <a:pt x="731" y="460"/>
                  </a:lnTo>
                  <a:lnTo>
                    <a:pt x="785" y="465"/>
                  </a:lnTo>
                  <a:lnTo>
                    <a:pt x="879" y="443"/>
                  </a:lnTo>
                  <a:lnTo>
                    <a:pt x="925" y="460"/>
                  </a:lnTo>
                  <a:lnTo>
                    <a:pt x="934" y="505"/>
                  </a:lnTo>
                  <a:lnTo>
                    <a:pt x="868" y="542"/>
                  </a:lnTo>
                  <a:lnTo>
                    <a:pt x="844" y="522"/>
                  </a:lnTo>
                  <a:lnTo>
                    <a:pt x="789" y="539"/>
                  </a:lnTo>
                  <a:lnTo>
                    <a:pt x="778" y="582"/>
                  </a:lnTo>
                  <a:lnTo>
                    <a:pt x="731" y="629"/>
                  </a:lnTo>
                  <a:lnTo>
                    <a:pt x="672" y="644"/>
                  </a:lnTo>
                  <a:lnTo>
                    <a:pt x="614" y="623"/>
                  </a:lnTo>
                  <a:lnTo>
                    <a:pt x="556" y="591"/>
                  </a:lnTo>
                  <a:lnTo>
                    <a:pt x="450" y="580"/>
                  </a:lnTo>
                  <a:lnTo>
                    <a:pt x="375" y="586"/>
                  </a:lnTo>
                  <a:lnTo>
                    <a:pt x="268" y="576"/>
                  </a:lnTo>
                  <a:lnTo>
                    <a:pt x="181" y="606"/>
                  </a:lnTo>
                  <a:lnTo>
                    <a:pt x="153" y="606"/>
                  </a:lnTo>
                  <a:lnTo>
                    <a:pt x="128" y="509"/>
                  </a:lnTo>
                  <a:lnTo>
                    <a:pt x="251" y="505"/>
                  </a:lnTo>
                  <a:lnTo>
                    <a:pt x="320" y="480"/>
                  </a:lnTo>
                  <a:lnTo>
                    <a:pt x="362" y="471"/>
                  </a:lnTo>
                  <a:lnTo>
                    <a:pt x="371" y="456"/>
                  </a:lnTo>
                  <a:lnTo>
                    <a:pt x="301" y="469"/>
                  </a:lnTo>
                  <a:lnTo>
                    <a:pt x="232" y="469"/>
                  </a:lnTo>
                  <a:lnTo>
                    <a:pt x="140" y="486"/>
                  </a:lnTo>
                  <a:lnTo>
                    <a:pt x="121" y="48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3695178" y="3977064"/>
              <a:ext cx="37009" cy="21121"/>
            </a:xfrm>
            <a:custGeom>
              <a:avLst/>
              <a:gdLst/>
              <a:ahLst/>
              <a:cxnLst/>
              <a:rect l="l" t="t" r="r" b="b"/>
              <a:pathLst>
                <a:path w="778" h="444" extrusionOk="0">
                  <a:moveTo>
                    <a:pt x="778" y="232"/>
                  </a:moveTo>
                  <a:lnTo>
                    <a:pt x="753" y="135"/>
                  </a:lnTo>
                  <a:lnTo>
                    <a:pt x="723" y="136"/>
                  </a:lnTo>
                  <a:lnTo>
                    <a:pt x="676" y="104"/>
                  </a:lnTo>
                  <a:lnTo>
                    <a:pt x="586" y="71"/>
                  </a:lnTo>
                  <a:lnTo>
                    <a:pt x="456" y="33"/>
                  </a:lnTo>
                  <a:lnTo>
                    <a:pt x="398" y="12"/>
                  </a:lnTo>
                  <a:lnTo>
                    <a:pt x="394" y="33"/>
                  </a:lnTo>
                  <a:lnTo>
                    <a:pt x="411" y="56"/>
                  </a:lnTo>
                  <a:lnTo>
                    <a:pt x="390" y="71"/>
                  </a:lnTo>
                  <a:lnTo>
                    <a:pt x="367" y="63"/>
                  </a:lnTo>
                  <a:lnTo>
                    <a:pt x="281" y="25"/>
                  </a:lnTo>
                  <a:lnTo>
                    <a:pt x="234" y="1"/>
                  </a:lnTo>
                  <a:lnTo>
                    <a:pt x="221" y="14"/>
                  </a:lnTo>
                  <a:lnTo>
                    <a:pt x="241" y="37"/>
                  </a:lnTo>
                  <a:lnTo>
                    <a:pt x="352" y="91"/>
                  </a:lnTo>
                  <a:lnTo>
                    <a:pt x="358" y="110"/>
                  </a:lnTo>
                  <a:lnTo>
                    <a:pt x="326" y="110"/>
                  </a:lnTo>
                  <a:lnTo>
                    <a:pt x="317" y="114"/>
                  </a:lnTo>
                  <a:lnTo>
                    <a:pt x="315" y="136"/>
                  </a:lnTo>
                  <a:lnTo>
                    <a:pt x="294" y="140"/>
                  </a:lnTo>
                  <a:lnTo>
                    <a:pt x="279" y="110"/>
                  </a:lnTo>
                  <a:lnTo>
                    <a:pt x="226" y="78"/>
                  </a:lnTo>
                  <a:lnTo>
                    <a:pt x="209" y="91"/>
                  </a:lnTo>
                  <a:lnTo>
                    <a:pt x="215" y="125"/>
                  </a:lnTo>
                  <a:lnTo>
                    <a:pt x="185" y="131"/>
                  </a:lnTo>
                  <a:lnTo>
                    <a:pt x="98" y="136"/>
                  </a:lnTo>
                  <a:lnTo>
                    <a:pt x="79" y="148"/>
                  </a:lnTo>
                  <a:lnTo>
                    <a:pt x="98" y="167"/>
                  </a:lnTo>
                  <a:lnTo>
                    <a:pt x="91" y="180"/>
                  </a:lnTo>
                  <a:lnTo>
                    <a:pt x="49" y="172"/>
                  </a:lnTo>
                  <a:lnTo>
                    <a:pt x="0" y="185"/>
                  </a:lnTo>
                  <a:lnTo>
                    <a:pt x="8" y="214"/>
                  </a:lnTo>
                  <a:lnTo>
                    <a:pt x="64" y="225"/>
                  </a:lnTo>
                  <a:lnTo>
                    <a:pt x="110" y="223"/>
                  </a:lnTo>
                  <a:lnTo>
                    <a:pt x="125" y="199"/>
                  </a:lnTo>
                  <a:lnTo>
                    <a:pt x="138" y="189"/>
                  </a:lnTo>
                  <a:lnTo>
                    <a:pt x="170" y="202"/>
                  </a:lnTo>
                  <a:lnTo>
                    <a:pt x="219" y="234"/>
                  </a:lnTo>
                  <a:lnTo>
                    <a:pt x="243" y="225"/>
                  </a:lnTo>
                  <a:lnTo>
                    <a:pt x="258" y="242"/>
                  </a:lnTo>
                  <a:lnTo>
                    <a:pt x="258" y="272"/>
                  </a:lnTo>
                  <a:lnTo>
                    <a:pt x="290" y="291"/>
                  </a:lnTo>
                  <a:lnTo>
                    <a:pt x="253" y="310"/>
                  </a:lnTo>
                  <a:lnTo>
                    <a:pt x="230" y="355"/>
                  </a:lnTo>
                  <a:lnTo>
                    <a:pt x="260" y="389"/>
                  </a:lnTo>
                  <a:lnTo>
                    <a:pt x="292" y="389"/>
                  </a:lnTo>
                  <a:lnTo>
                    <a:pt x="322" y="400"/>
                  </a:lnTo>
                  <a:lnTo>
                    <a:pt x="366" y="443"/>
                  </a:lnTo>
                  <a:lnTo>
                    <a:pt x="396" y="443"/>
                  </a:lnTo>
                  <a:lnTo>
                    <a:pt x="403" y="426"/>
                  </a:lnTo>
                  <a:lnTo>
                    <a:pt x="371" y="404"/>
                  </a:lnTo>
                  <a:lnTo>
                    <a:pt x="320" y="374"/>
                  </a:lnTo>
                  <a:lnTo>
                    <a:pt x="315" y="347"/>
                  </a:lnTo>
                  <a:lnTo>
                    <a:pt x="328" y="344"/>
                  </a:lnTo>
                  <a:lnTo>
                    <a:pt x="364" y="360"/>
                  </a:lnTo>
                  <a:lnTo>
                    <a:pt x="394" y="340"/>
                  </a:lnTo>
                  <a:lnTo>
                    <a:pt x="401" y="317"/>
                  </a:lnTo>
                  <a:lnTo>
                    <a:pt x="367" y="310"/>
                  </a:lnTo>
                  <a:lnTo>
                    <a:pt x="339" y="291"/>
                  </a:lnTo>
                  <a:lnTo>
                    <a:pt x="448" y="248"/>
                  </a:lnTo>
                  <a:lnTo>
                    <a:pt x="494" y="225"/>
                  </a:lnTo>
                  <a:lnTo>
                    <a:pt x="699" y="278"/>
                  </a:lnTo>
                  <a:lnTo>
                    <a:pt x="723" y="261"/>
                  </a:lnTo>
                  <a:lnTo>
                    <a:pt x="718" y="23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3704217" y="3944765"/>
              <a:ext cx="26449" cy="37485"/>
            </a:xfrm>
            <a:custGeom>
              <a:avLst/>
              <a:gdLst/>
              <a:ahLst/>
              <a:cxnLst/>
              <a:rect l="l" t="t" r="r" b="b"/>
              <a:pathLst>
                <a:path w="556" h="788" extrusionOk="0">
                  <a:moveTo>
                    <a:pt x="556" y="787"/>
                  </a:moveTo>
                  <a:lnTo>
                    <a:pt x="497" y="772"/>
                  </a:lnTo>
                  <a:lnTo>
                    <a:pt x="375" y="689"/>
                  </a:lnTo>
                  <a:lnTo>
                    <a:pt x="287" y="659"/>
                  </a:lnTo>
                  <a:lnTo>
                    <a:pt x="245" y="663"/>
                  </a:lnTo>
                  <a:lnTo>
                    <a:pt x="189" y="629"/>
                  </a:lnTo>
                  <a:lnTo>
                    <a:pt x="142" y="582"/>
                  </a:lnTo>
                  <a:lnTo>
                    <a:pt x="134" y="559"/>
                  </a:lnTo>
                  <a:lnTo>
                    <a:pt x="134" y="537"/>
                  </a:lnTo>
                  <a:lnTo>
                    <a:pt x="215" y="497"/>
                  </a:lnTo>
                  <a:lnTo>
                    <a:pt x="223" y="471"/>
                  </a:lnTo>
                  <a:lnTo>
                    <a:pt x="273" y="456"/>
                  </a:lnTo>
                  <a:lnTo>
                    <a:pt x="309" y="398"/>
                  </a:lnTo>
                  <a:lnTo>
                    <a:pt x="294" y="354"/>
                  </a:lnTo>
                  <a:lnTo>
                    <a:pt x="238" y="352"/>
                  </a:lnTo>
                  <a:lnTo>
                    <a:pt x="164" y="394"/>
                  </a:lnTo>
                  <a:lnTo>
                    <a:pt x="127" y="435"/>
                  </a:lnTo>
                  <a:lnTo>
                    <a:pt x="89" y="439"/>
                  </a:lnTo>
                  <a:lnTo>
                    <a:pt x="40" y="375"/>
                  </a:lnTo>
                  <a:lnTo>
                    <a:pt x="36" y="315"/>
                  </a:lnTo>
                  <a:lnTo>
                    <a:pt x="21" y="285"/>
                  </a:lnTo>
                  <a:lnTo>
                    <a:pt x="64" y="241"/>
                  </a:lnTo>
                  <a:lnTo>
                    <a:pt x="72" y="204"/>
                  </a:lnTo>
                  <a:lnTo>
                    <a:pt x="32" y="209"/>
                  </a:lnTo>
                  <a:lnTo>
                    <a:pt x="0" y="185"/>
                  </a:lnTo>
                  <a:lnTo>
                    <a:pt x="32" y="142"/>
                  </a:lnTo>
                  <a:lnTo>
                    <a:pt x="64" y="151"/>
                  </a:lnTo>
                  <a:lnTo>
                    <a:pt x="115" y="179"/>
                  </a:lnTo>
                  <a:lnTo>
                    <a:pt x="128" y="159"/>
                  </a:lnTo>
                  <a:lnTo>
                    <a:pt x="174" y="115"/>
                  </a:lnTo>
                  <a:lnTo>
                    <a:pt x="181" y="81"/>
                  </a:lnTo>
                  <a:lnTo>
                    <a:pt x="170" y="40"/>
                  </a:lnTo>
                  <a:lnTo>
                    <a:pt x="191" y="0"/>
                  </a:lnTo>
                  <a:lnTo>
                    <a:pt x="226" y="10"/>
                  </a:lnTo>
                  <a:lnTo>
                    <a:pt x="266" y="47"/>
                  </a:lnTo>
                  <a:lnTo>
                    <a:pt x="288" y="29"/>
                  </a:lnTo>
                  <a:lnTo>
                    <a:pt x="358" y="0"/>
                  </a:lnTo>
                  <a:lnTo>
                    <a:pt x="432" y="294"/>
                  </a:lnTo>
                  <a:lnTo>
                    <a:pt x="428" y="302"/>
                  </a:lnTo>
                  <a:lnTo>
                    <a:pt x="435" y="30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3617974" y="3424121"/>
              <a:ext cx="103037" cy="549433"/>
            </a:xfrm>
            <a:custGeom>
              <a:avLst/>
              <a:gdLst/>
              <a:ahLst/>
              <a:cxnLst/>
              <a:rect l="l" t="t" r="r" b="b"/>
              <a:pathLst>
                <a:path w="2166" h="11550" extrusionOk="0">
                  <a:moveTo>
                    <a:pt x="2165" y="10859"/>
                  </a:moveTo>
                  <a:lnTo>
                    <a:pt x="2096" y="10795"/>
                  </a:lnTo>
                  <a:lnTo>
                    <a:pt x="2039" y="10787"/>
                  </a:lnTo>
                  <a:lnTo>
                    <a:pt x="2022" y="10765"/>
                  </a:lnTo>
                  <a:lnTo>
                    <a:pt x="1689" y="10765"/>
                  </a:lnTo>
                  <a:lnTo>
                    <a:pt x="1503" y="10797"/>
                  </a:lnTo>
                  <a:lnTo>
                    <a:pt x="1460" y="10772"/>
                  </a:lnTo>
                  <a:lnTo>
                    <a:pt x="1335" y="10763"/>
                  </a:lnTo>
                  <a:lnTo>
                    <a:pt x="1294" y="10655"/>
                  </a:lnTo>
                  <a:lnTo>
                    <a:pt x="1268" y="10565"/>
                  </a:lnTo>
                  <a:lnTo>
                    <a:pt x="1213" y="10514"/>
                  </a:lnTo>
                  <a:lnTo>
                    <a:pt x="1196" y="10366"/>
                  </a:lnTo>
                  <a:lnTo>
                    <a:pt x="1196" y="10298"/>
                  </a:lnTo>
                  <a:lnTo>
                    <a:pt x="1141" y="10298"/>
                  </a:lnTo>
                  <a:lnTo>
                    <a:pt x="1060" y="10339"/>
                  </a:lnTo>
                  <a:lnTo>
                    <a:pt x="1015" y="10390"/>
                  </a:lnTo>
                  <a:lnTo>
                    <a:pt x="963" y="10388"/>
                  </a:lnTo>
                  <a:lnTo>
                    <a:pt x="848" y="10162"/>
                  </a:lnTo>
                  <a:lnTo>
                    <a:pt x="833" y="10079"/>
                  </a:lnTo>
                  <a:lnTo>
                    <a:pt x="867" y="9850"/>
                  </a:lnTo>
                  <a:lnTo>
                    <a:pt x="921" y="9771"/>
                  </a:lnTo>
                  <a:lnTo>
                    <a:pt x="1010" y="9679"/>
                  </a:lnTo>
                  <a:lnTo>
                    <a:pt x="1036" y="9547"/>
                  </a:lnTo>
                  <a:lnTo>
                    <a:pt x="1010" y="9411"/>
                  </a:lnTo>
                  <a:lnTo>
                    <a:pt x="976" y="9310"/>
                  </a:lnTo>
                  <a:lnTo>
                    <a:pt x="996" y="9193"/>
                  </a:lnTo>
                  <a:lnTo>
                    <a:pt x="1049" y="9133"/>
                  </a:lnTo>
                  <a:lnTo>
                    <a:pt x="998" y="9012"/>
                  </a:lnTo>
                  <a:lnTo>
                    <a:pt x="1006" y="8952"/>
                  </a:lnTo>
                  <a:lnTo>
                    <a:pt x="1053" y="8905"/>
                  </a:lnTo>
                  <a:lnTo>
                    <a:pt x="1023" y="8794"/>
                  </a:lnTo>
                  <a:lnTo>
                    <a:pt x="1002" y="8651"/>
                  </a:lnTo>
                  <a:lnTo>
                    <a:pt x="970" y="8583"/>
                  </a:lnTo>
                  <a:lnTo>
                    <a:pt x="974" y="8532"/>
                  </a:lnTo>
                  <a:lnTo>
                    <a:pt x="1040" y="8474"/>
                  </a:lnTo>
                  <a:lnTo>
                    <a:pt x="1038" y="8415"/>
                  </a:lnTo>
                  <a:lnTo>
                    <a:pt x="985" y="8321"/>
                  </a:lnTo>
                  <a:lnTo>
                    <a:pt x="900" y="8261"/>
                  </a:lnTo>
                  <a:lnTo>
                    <a:pt x="846" y="8261"/>
                  </a:lnTo>
                  <a:lnTo>
                    <a:pt x="829" y="8276"/>
                  </a:lnTo>
                  <a:lnTo>
                    <a:pt x="797" y="8246"/>
                  </a:lnTo>
                  <a:lnTo>
                    <a:pt x="816" y="8201"/>
                  </a:lnTo>
                  <a:lnTo>
                    <a:pt x="932" y="8203"/>
                  </a:lnTo>
                  <a:lnTo>
                    <a:pt x="989" y="8137"/>
                  </a:lnTo>
                  <a:lnTo>
                    <a:pt x="985" y="8075"/>
                  </a:lnTo>
                  <a:lnTo>
                    <a:pt x="951" y="8060"/>
                  </a:lnTo>
                  <a:lnTo>
                    <a:pt x="912" y="8086"/>
                  </a:lnTo>
                  <a:lnTo>
                    <a:pt x="863" y="8078"/>
                  </a:lnTo>
                  <a:lnTo>
                    <a:pt x="838" y="7958"/>
                  </a:lnTo>
                  <a:lnTo>
                    <a:pt x="791" y="7854"/>
                  </a:lnTo>
                  <a:lnTo>
                    <a:pt x="788" y="7781"/>
                  </a:lnTo>
                  <a:lnTo>
                    <a:pt x="793" y="7693"/>
                  </a:lnTo>
                  <a:lnTo>
                    <a:pt x="710" y="7666"/>
                  </a:lnTo>
                  <a:lnTo>
                    <a:pt x="686" y="7589"/>
                  </a:lnTo>
                  <a:lnTo>
                    <a:pt x="675" y="7391"/>
                  </a:lnTo>
                  <a:lnTo>
                    <a:pt x="731" y="7356"/>
                  </a:lnTo>
                  <a:lnTo>
                    <a:pt x="748" y="7288"/>
                  </a:lnTo>
                  <a:lnTo>
                    <a:pt x="720" y="7235"/>
                  </a:lnTo>
                  <a:lnTo>
                    <a:pt x="671" y="7213"/>
                  </a:lnTo>
                  <a:lnTo>
                    <a:pt x="648" y="7090"/>
                  </a:lnTo>
                  <a:lnTo>
                    <a:pt x="641" y="6921"/>
                  </a:lnTo>
                  <a:lnTo>
                    <a:pt x="658" y="6729"/>
                  </a:lnTo>
                  <a:lnTo>
                    <a:pt x="609" y="6648"/>
                  </a:lnTo>
                  <a:lnTo>
                    <a:pt x="597" y="6559"/>
                  </a:lnTo>
                  <a:lnTo>
                    <a:pt x="692" y="6433"/>
                  </a:lnTo>
                  <a:lnTo>
                    <a:pt x="707" y="6292"/>
                  </a:lnTo>
                  <a:lnTo>
                    <a:pt x="776" y="6258"/>
                  </a:lnTo>
                  <a:lnTo>
                    <a:pt x="812" y="6213"/>
                  </a:lnTo>
                  <a:lnTo>
                    <a:pt x="660" y="5912"/>
                  </a:lnTo>
                  <a:lnTo>
                    <a:pt x="676" y="5810"/>
                  </a:lnTo>
                  <a:lnTo>
                    <a:pt x="676" y="5737"/>
                  </a:lnTo>
                  <a:lnTo>
                    <a:pt x="675" y="5558"/>
                  </a:lnTo>
                  <a:lnTo>
                    <a:pt x="729" y="5451"/>
                  </a:lnTo>
                  <a:lnTo>
                    <a:pt x="791" y="5387"/>
                  </a:lnTo>
                  <a:lnTo>
                    <a:pt x="778" y="5294"/>
                  </a:lnTo>
                  <a:lnTo>
                    <a:pt x="725" y="5206"/>
                  </a:lnTo>
                  <a:lnTo>
                    <a:pt x="690" y="5176"/>
                  </a:lnTo>
                  <a:lnTo>
                    <a:pt x="750" y="5089"/>
                  </a:lnTo>
                  <a:lnTo>
                    <a:pt x="735" y="4988"/>
                  </a:lnTo>
                  <a:lnTo>
                    <a:pt x="778" y="4884"/>
                  </a:lnTo>
                  <a:lnTo>
                    <a:pt x="827" y="4867"/>
                  </a:lnTo>
                  <a:lnTo>
                    <a:pt x="840" y="4743"/>
                  </a:lnTo>
                  <a:lnTo>
                    <a:pt x="818" y="4545"/>
                  </a:lnTo>
                  <a:lnTo>
                    <a:pt x="782" y="4509"/>
                  </a:lnTo>
                  <a:lnTo>
                    <a:pt x="750" y="4359"/>
                  </a:lnTo>
                  <a:lnTo>
                    <a:pt x="708" y="4282"/>
                  </a:lnTo>
                  <a:lnTo>
                    <a:pt x="648" y="4186"/>
                  </a:lnTo>
                  <a:lnTo>
                    <a:pt x="641" y="4139"/>
                  </a:lnTo>
                  <a:lnTo>
                    <a:pt x="594" y="4075"/>
                  </a:lnTo>
                  <a:lnTo>
                    <a:pt x="567" y="3948"/>
                  </a:lnTo>
                  <a:lnTo>
                    <a:pt x="580" y="3851"/>
                  </a:lnTo>
                  <a:lnTo>
                    <a:pt x="654" y="3817"/>
                  </a:lnTo>
                  <a:lnTo>
                    <a:pt x="654" y="3689"/>
                  </a:lnTo>
                  <a:lnTo>
                    <a:pt x="695" y="3636"/>
                  </a:lnTo>
                  <a:lnTo>
                    <a:pt x="699" y="3523"/>
                  </a:lnTo>
                  <a:lnTo>
                    <a:pt x="654" y="3436"/>
                  </a:lnTo>
                  <a:lnTo>
                    <a:pt x="646" y="3276"/>
                  </a:lnTo>
                  <a:lnTo>
                    <a:pt x="680" y="3241"/>
                  </a:lnTo>
                  <a:lnTo>
                    <a:pt x="699" y="3049"/>
                  </a:lnTo>
                  <a:lnTo>
                    <a:pt x="748" y="2985"/>
                  </a:lnTo>
                  <a:lnTo>
                    <a:pt x="816" y="2811"/>
                  </a:lnTo>
                  <a:lnTo>
                    <a:pt x="884" y="2742"/>
                  </a:lnTo>
                  <a:lnTo>
                    <a:pt x="934" y="2715"/>
                  </a:lnTo>
                  <a:lnTo>
                    <a:pt x="972" y="2670"/>
                  </a:lnTo>
                  <a:lnTo>
                    <a:pt x="949" y="2644"/>
                  </a:lnTo>
                  <a:lnTo>
                    <a:pt x="946" y="2570"/>
                  </a:lnTo>
                  <a:lnTo>
                    <a:pt x="927" y="2535"/>
                  </a:lnTo>
                  <a:lnTo>
                    <a:pt x="895" y="2508"/>
                  </a:lnTo>
                  <a:lnTo>
                    <a:pt x="906" y="2458"/>
                  </a:lnTo>
                  <a:lnTo>
                    <a:pt x="953" y="2422"/>
                  </a:lnTo>
                  <a:lnTo>
                    <a:pt x="953" y="2358"/>
                  </a:lnTo>
                  <a:lnTo>
                    <a:pt x="897" y="2286"/>
                  </a:lnTo>
                  <a:lnTo>
                    <a:pt x="882" y="2200"/>
                  </a:lnTo>
                  <a:lnTo>
                    <a:pt x="914" y="2143"/>
                  </a:lnTo>
                  <a:lnTo>
                    <a:pt x="900" y="2098"/>
                  </a:lnTo>
                  <a:lnTo>
                    <a:pt x="846" y="2053"/>
                  </a:lnTo>
                  <a:lnTo>
                    <a:pt x="867" y="1985"/>
                  </a:lnTo>
                  <a:lnTo>
                    <a:pt x="1175" y="1821"/>
                  </a:lnTo>
                  <a:lnTo>
                    <a:pt x="1243" y="1529"/>
                  </a:lnTo>
                  <a:lnTo>
                    <a:pt x="1209" y="1460"/>
                  </a:lnTo>
                  <a:lnTo>
                    <a:pt x="1168" y="1467"/>
                  </a:lnTo>
                  <a:lnTo>
                    <a:pt x="1149" y="1501"/>
                  </a:lnTo>
                  <a:lnTo>
                    <a:pt x="1077" y="1501"/>
                  </a:lnTo>
                  <a:lnTo>
                    <a:pt x="887" y="991"/>
                  </a:lnTo>
                  <a:lnTo>
                    <a:pt x="761" y="873"/>
                  </a:lnTo>
                  <a:lnTo>
                    <a:pt x="724" y="820"/>
                  </a:lnTo>
                  <a:lnTo>
                    <a:pt x="788" y="682"/>
                  </a:lnTo>
                  <a:lnTo>
                    <a:pt x="769" y="630"/>
                  </a:lnTo>
                  <a:lnTo>
                    <a:pt x="799" y="556"/>
                  </a:lnTo>
                  <a:lnTo>
                    <a:pt x="789" y="515"/>
                  </a:lnTo>
                  <a:lnTo>
                    <a:pt x="671" y="421"/>
                  </a:lnTo>
                  <a:lnTo>
                    <a:pt x="631" y="362"/>
                  </a:lnTo>
                  <a:lnTo>
                    <a:pt x="618" y="276"/>
                  </a:lnTo>
                  <a:lnTo>
                    <a:pt x="609" y="248"/>
                  </a:lnTo>
                  <a:lnTo>
                    <a:pt x="620" y="199"/>
                  </a:lnTo>
                  <a:lnTo>
                    <a:pt x="612" y="150"/>
                  </a:lnTo>
                  <a:lnTo>
                    <a:pt x="584" y="123"/>
                  </a:lnTo>
                  <a:lnTo>
                    <a:pt x="532" y="76"/>
                  </a:lnTo>
                  <a:lnTo>
                    <a:pt x="526" y="12"/>
                  </a:lnTo>
                  <a:lnTo>
                    <a:pt x="479" y="1"/>
                  </a:lnTo>
                  <a:lnTo>
                    <a:pt x="452" y="44"/>
                  </a:lnTo>
                  <a:lnTo>
                    <a:pt x="436" y="88"/>
                  </a:lnTo>
                  <a:lnTo>
                    <a:pt x="483" y="133"/>
                  </a:lnTo>
                  <a:lnTo>
                    <a:pt x="464" y="176"/>
                  </a:lnTo>
                  <a:lnTo>
                    <a:pt x="413" y="206"/>
                  </a:lnTo>
                  <a:lnTo>
                    <a:pt x="379" y="200"/>
                  </a:lnTo>
                  <a:lnTo>
                    <a:pt x="324" y="236"/>
                  </a:lnTo>
                  <a:lnTo>
                    <a:pt x="260" y="268"/>
                  </a:lnTo>
                  <a:lnTo>
                    <a:pt x="281" y="289"/>
                  </a:lnTo>
                  <a:lnTo>
                    <a:pt x="287" y="360"/>
                  </a:lnTo>
                  <a:lnTo>
                    <a:pt x="281" y="415"/>
                  </a:lnTo>
                  <a:lnTo>
                    <a:pt x="292" y="489"/>
                  </a:lnTo>
                  <a:lnTo>
                    <a:pt x="334" y="681"/>
                  </a:lnTo>
                  <a:lnTo>
                    <a:pt x="334" y="754"/>
                  </a:lnTo>
                  <a:lnTo>
                    <a:pt x="319" y="805"/>
                  </a:lnTo>
                  <a:lnTo>
                    <a:pt x="291" y="835"/>
                  </a:lnTo>
                  <a:lnTo>
                    <a:pt x="311" y="933"/>
                  </a:lnTo>
                  <a:lnTo>
                    <a:pt x="343" y="1031"/>
                  </a:lnTo>
                  <a:lnTo>
                    <a:pt x="377" y="1112"/>
                  </a:lnTo>
                  <a:lnTo>
                    <a:pt x="377" y="1245"/>
                  </a:lnTo>
                  <a:lnTo>
                    <a:pt x="362" y="1283"/>
                  </a:lnTo>
                  <a:lnTo>
                    <a:pt x="351" y="1307"/>
                  </a:lnTo>
                  <a:lnTo>
                    <a:pt x="360" y="1488"/>
                  </a:lnTo>
                  <a:lnTo>
                    <a:pt x="360" y="1533"/>
                  </a:lnTo>
                  <a:lnTo>
                    <a:pt x="323" y="1556"/>
                  </a:lnTo>
                  <a:lnTo>
                    <a:pt x="289" y="1580"/>
                  </a:lnTo>
                  <a:lnTo>
                    <a:pt x="292" y="1682"/>
                  </a:lnTo>
                  <a:lnTo>
                    <a:pt x="309" y="1708"/>
                  </a:lnTo>
                  <a:lnTo>
                    <a:pt x="343" y="1684"/>
                  </a:lnTo>
                  <a:lnTo>
                    <a:pt x="364" y="1703"/>
                  </a:lnTo>
                  <a:lnTo>
                    <a:pt x="332" y="1733"/>
                  </a:lnTo>
                  <a:lnTo>
                    <a:pt x="334" y="2002"/>
                  </a:lnTo>
                  <a:lnTo>
                    <a:pt x="372" y="2104"/>
                  </a:lnTo>
                  <a:lnTo>
                    <a:pt x="379" y="2185"/>
                  </a:lnTo>
                  <a:lnTo>
                    <a:pt x="370" y="2250"/>
                  </a:lnTo>
                  <a:lnTo>
                    <a:pt x="326" y="2320"/>
                  </a:lnTo>
                  <a:lnTo>
                    <a:pt x="326" y="2386"/>
                  </a:lnTo>
                  <a:lnTo>
                    <a:pt x="375" y="2474"/>
                  </a:lnTo>
                  <a:lnTo>
                    <a:pt x="364" y="2527"/>
                  </a:lnTo>
                  <a:lnTo>
                    <a:pt x="358" y="2659"/>
                  </a:lnTo>
                  <a:lnTo>
                    <a:pt x="330" y="2706"/>
                  </a:lnTo>
                  <a:lnTo>
                    <a:pt x="330" y="2778"/>
                  </a:lnTo>
                  <a:lnTo>
                    <a:pt x="343" y="2813"/>
                  </a:lnTo>
                  <a:lnTo>
                    <a:pt x="343" y="2845"/>
                  </a:lnTo>
                  <a:lnTo>
                    <a:pt x="300" y="2911"/>
                  </a:lnTo>
                  <a:lnTo>
                    <a:pt x="296" y="2977"/>
                  </a:lnTo>
                  <a:lnTo>
                    <a:pt x="272" y="3020"/>
                  </a:lnTo>
                  <a:lnTo>
                    <a:pt x="287" y="3101"/>
                  </a:lnTo>
                  <a:lnTo>
                    <a:pt x="277" y="3137"/>
                  </a:lnTo>
                  <a:lnTo>
                    <a:pt x="234" y="3233"/>
                  </a:lnTo>
                  <a:lnTo>
                    <a:pt x="234" y="3274"/>
                  </a:lnTo>
                  <a:lnTo>
                    <a:pt x="281" y="3348"/>
                  </a:lnTo>
                  <a:lnTo>
                    <a:pt x="289" y="3421"/>
                  </a:lnTo>
                  <a:lnTo>
                    <a:pt x="319" y="3468"/>
                  </a:lnTo>
                  <a:lnTo>
                    <a:pt x="283" y="3495"/>
                  </a:lnTo>
                  <a:lnTo>
                    <a:pt x="260" y="3551"/>
                  </a:lnTo>
                  <a:lnTo>
                    <a:pt x="294" y="3596"/>
                  </a:lnTo>
                  <a:lnTo>
                    <a:pt x="259" y="3642"/>
                  </a:lnTo>
                  <a:lnTo>
                    <a:pt x="223" y="3657"/>
                  </a:lnTo>
                  <a:lnTo>
                    <a:pt x="221" y="3723"/>
                  </a:lnTo>
                  <a:lnTo>
                    <a:pt x="232" y="3781"/>
                  </a:lnTo>
                  <a:lnTo>
                    <a:pt x="238" y="3834"/>
                  </a:lnTo>
                  <a:lnTo>
                    <a:pt x="296" y="3988"/>
                  </a:lnTo>
                  <a:lnTo>
                    <a:pt x="296" y="4075"/>
                  </a:lnTo>
                  <a:lnTo>
                    <a:pt x="272" y="4103"/>
                  </a:lnTo>
                  <a:lnTo>
                    <a:pt x="277" y="4148"/>
                  </a:lnTo>
                  <a:lnTo>
                    <a:pt x="332" y="4227"/>
                  </a:lnTo>
                  <a:lnTo>
                    <a:pt x="336" y="4317"/>
                  </a:lnTo>
                  <a:lnTo>
                    <a:pt x="319" y="4381"/>
                  </a:lnTo>
                  <a:lnTo>
                    <a:pt x="321" y="4406"/>
                  </a:lnTo>
                  <a:lnTo>
                    <a:pt x="334" y="4451"/>
                  </a:lnTo>
                  <a:lnTo>
                    <a:pt x="326" y="4491"/>
                  </a:lnTo>
                  <a:lnTo>
                    <a:pt x="313" y="4536"/>
                  </a:lnTo>
                  <a:lnTo>
                    <a:pt x="328" y="4560"/>
                  </a:lnTo>
                  <a:lnTo>
                    <a:pt x="387" y="4641"/>
                  </a:lnTo>
                  <a:lnTo>
                    <a:pt x="394" y="4686"/>
                  </a:lnTo>
                  <a:lnTo>
                    <a:pt x="366" y="4730"/>
                  </a:lnTo>
                  <a:lnTo>
                    <a:pt x="326" y="4754"/>
                  </a:lnTo>
                  <a:lnTo>
                    <a:pt x="291" y="4828"/>
                  </a:lnTo>
                  <a:lnTo>
                    <a:pt x="291" y="4848"/>
                  </a:lnTo>
                  <a:lnTo>
                    <a:pt x="311" y="4873"/>
                  </a:lnTo>
                  <a:lnTo>
                    <a:pt x="292" y="4935"/>
                  </a:lnTo>
                  <a:lnTo>
                    <a:pt x="264" y="4969"/>
                  </a:lnTo>
                  <a:lnTo>
                    <a:pt x="264" y="5010"/>
                  </a:lnTo>
                  <a:lnTo>
                    <a:pt x="257" y="5089"/>
                  </a:lnTo>
                  <a:lnTo>
                    <a:pt x="234" y="5132"/>
                  </a:lnTo>
                  <a:lnTo>
                    <a:pt x="238" y="5178"/>
                  </a:lnTo>
                  <a:lnTo>
                    <a:pt x="225" y="5200"/>
                  </a:lnTo>
                  <a:lnTo>
                    <a:pt x="219" y="5264"/>
                  </a:lnTo>
                  <a:lnTo>
                    <a:pt x="189" y="5294"/>
                  </a:lnTo>
                  <a:lnTo>
                    <a:pt x="193" y="5323"/>
                  </a:lnTo>
                  <a:lnTo>
                    <a:pt x="212" y="5353"/>
                  </a:lnTo>
                  <a:lnTo>
                    <a:pt x="180" y="5400"/>
                  </a:lnTo>
                  <a:lnTo>
                    <a:pt x="178" y="5469"/>
                  </a:lnTo>
                  <a:lnTo>
                    <a:pt x="172" y="5513"/>
                  </a:lnTo>
                  <a:lnTo>
                    <a:pt x="136" y="5537"/>
                  </a:lnTo>
                  <a:lnTo>
                    <a:pt x="136" y="5584"/>
                  </a:lnTo>
                  <a:lnTo>
                    <a:pt x="121" y="5616"/>
                  </a:lnTo>
                  <a:lnTo>
                    <a:pt x="117" y="5654"/>
                  </a:lnTo>
                  <a:lnTo>
                    <a:pt x="134" y="5697"/>
                  </a:lnTo>
                  <a:lnTo>
                    <a:pt x="136" y="5748"/>
                  </a:lnTo>
                  <a:lnTo>
                    <a:pt x="106" y="5791"/>
                  </a:lnTo>
                  <a:lnTo>
                    <a:pt x="76" y="5795"/>
                  </a:lnTo>
                  <a:lnTo>
                    <a:pt x="44" y="5771"/>
                  </a:lnTo>
                  <a:lnTo>
                    <a:pt x="6" y="5780"/>
                  </a:lnTo>
                  <a:lnTo>
                    <a:pt x="1" y="5812"/>
                  </a:lnTo>
                  <a:lnTo>
                    <a:pt x="10" y="5867"/>
                  </a:lnTo>
                  <a:lnTo>
                    <a:pt x="12" y="5946"/>
                  </a:lnTo>
                  <a:lnTo>
                    <a:pt x="48" y="5996"/>
                  </a:lnTo>
                  <a:lnTo>
                    <a:pt x="104" y="6044"/>
                  </a:lnTo>
                  <a:lnTo>
                    <a:pt x="112" y="6098"/>
                  </a:lnTo>
                  <a:lnTo>
                    <a:pt x="102" y="6166"/>
                  </a:lnTo>
                  <a:lnTo>
                    <a:pt x="181" y="6301"/>
                  </a:lnTo>
                  <a:lnTo>
                    <a:pt x="195" y="6339"/>
                  </a:lnTo>
                  <a:lnTo>
                    <a:pt x="227" y="6369"/>
                  </a:lnTo>
                  <a:lnTo>
                    <a:pt x="227" y="6456"/>
                  </a:lnTo>
                  <a:lnTo>
                    <a:pt x="204" y="6571"/>
                  </a:lnTo>
                  <a:lnTo>
                    <a:pt x="183" y="6586"/>
                  </a:lnTo>
                  <a:lnTo>
                    <a:pt x="193" y="6621"/>
                  </a:lnTo>
                  <a:lnTo>
                    <a:pt x="183" y="6655"/>
                  </a:lnTo>
                  <a:lnTo>
                    <a:pt x="164" y="6644"/>
                  </a:lnTo>
                  <a:lnTo>
                    <a:pt x="136" y="6648"/>
                  </a:lnTo>
                  <a:lnTo>
                    <a:pt x="121" y="6695"/>
                  </a:lnTo>
                  <a:lnTo>
                    <a:pt x="134" y="6742"/>
                  </a:lnTo>
                  <a:lnTo>
                    <a:pt x="166" y="6770"/>
                  </a:lnTo>
                  <a:lnTo>
                    <a:pt x="138" y="6876"/>
                  </a:lnTo>
                  <a:lnTo>
                    <a:pt x="148" y="6923"/>
                  </a:lnTo>
                  <a:lnTo>
                    <a:pt x="125" y="6953"/>
                  </a:lnTo>
                  <a:lnTo>
                    <a:pt x="151" y="6977"/>
                  </a:lnTo>
                  <a:lnTo>
                    <a:pt x="140" y="7013"/>
                  </a:lnTo>
                  <a:lnTo>
                    <a:pt x="131" y="7028"/>
                  </a:lnTo>
                  <a:lnTo>
                    <a:pt x="146" y="7054"/>
                  </a:lnTo>
                  <a:lnTo>
                    <a:pt x="227" y="7179"/>
                  </a:lnTo>
                  <a:lnTo>
                    <a:pt x="251" y="7203"/>
                  </a:lnTo>
                  <a:lnTo>
                    <a:pt x="270" y="7243"/>
                  </a:lnTo>
                  <a:lnTo>
                    <a:pt x="343" y="7275"/>
                  </a:lnTo>
                  <a:lnTo>
                    <a:pt x="417" y="7256"/>
                  </a:lnTo>
                  <a:lnTo>
                    <a:pt x="420" y="7184"/>
                  </a:lnTo>
                  <a:lnTo>
                    <a:pt x="430" y="7169"/>
                  </a:lnTo>
                  <a:lnTo>
                    <a:pt x="477" y="7169"/>
                  </a:lnTo>
                  <a:lnTo>
                    <a:pt x="516" y="7216"/>
                  </a:lnTo>
                  <a:lnTo>
                    <a:pt x="533" y="7205"/>
                  </a:lnTo>
                  <a:lnTo>
                    <a:pt x="565" y="7199"/>
                  </a:lnTo>
                  <a:lnTo>
                    <a:pt x="541" y="7239"/>
                  </a:lnTo>
                  <a:lnTo>
                    <a:pt x="484" y="7290"/>
                  </a:lnTo>
                  <a:lnTo>
                    <a:pt x="484" y="7322"/>
                  </a:lnTo>
                  <a:lnTo>
                    <a:pt x="528" y="7341"/>
                  </a:lnTo>
                  <a:lnTo>
                    <a:pt x="558" y="7322"/>
                  </a:lnTo>
                  <a:lnTo>
                    <a:pt x="564" y="7361"/>
                  </a:lnTo>
                  <a:lnTo>
                    <a:pt x="569" y="7452"/>
                  </a:lnTo>
                  <a:lnTo>
                    <a:pt x="592" y="7480"/>
                  </a:lnTo>
                  <a:lnTo>
                    <a:pt x="580" y="7493"/>
                  </a:lnTo>
                  <a:lnTo>
                    <a:pt x="556" y="7469"/>
                  </a:lnTo>
                  <a:lnTo>
                    <a:pt x="537" y="7425"/>
                  </a:lnTo>
                  <a:lnTo>
                    <a:pt x="507" y="7412"/>
                  </a:lnTo>
                  <a:lnTo>
                    <a:pt x="492" y="7438"/>
                  </a:lnTo>
                  <a:lnTo>
                    <a:pt x="496" y="7463"/>
                  </a:lnTo>
                  <a:lnTo>
                    <a:pt x="545" y="7499"/>
                  </a:lnTo>
                  <a:lnTo>
                    <a:pt x="554" y="7525"/>
                  </a:lnTo>
                  <a:lnTo>
                    <a:pt x="520" y="7536"/>
                  </a:lnTo>
                  <a:lnTo>
                    <a:pt x="498" y="7555"/>
                  </a:lnTo>
                  <a:lnTo>
                    <a:pt x="501" y="7617"/>
                  </a:lnTo>
                  <a:lnTo>
                    <a:pt x="545" y="7659"/>
                  </a:lnTo>
                  <a:lnTo>
                    <a:pt x="505" y="7704"/>
                  </a:lnTo>
                  <a:lnTo>
                    <a:pt x="501" y="7740"/>
                  </a:lnTo>
                  <a:lnTo>
                    <a:pt x="520" y="7755"/>
                  </a:lnTo>
                  <a:lnTo>
                    <a:pt x="475" y="7802"/>
                  </a:lnTo>
                  <a:lnTo>
                    <a:pt x="483" y="7828"/>
                  </a:lnTo>
                  <a:lnTo>
                    <a:pt x="539" y="7864"/>
                  </a:lnTo>
                  <a:lnTo>
                    <a:pt x="524" y="7907"/>
                  </a:lnTo>
                  <a:lnTo>
                    <a:pt x="515" y="7969"/>
                  </a:lnTo>
                  <a:lnTo>
                    <a:pt x="483" y="8009"/>
                  </a:lnTo>
                  <a:lnTo>
                    <a:pt x="481" y="8041"/>
                  </a:lnTo>
                  <a:lnTo>
                    <a:pt x="507" y="8065"/>
                  </a:lnTo>
                  <a:lnTo>
                    <a:pt x="558" y="8067"/>
                  </a:lnTo>
                  <a:lnTo>
                    <a:pt x="588" y="8099"/>
                  </a:lnTo>
                  <a:lnTo>
                    <a:pt x="594" y="8139"/>
                  </a:lnTo>
                  <a:lnTo>
                    <a:pt x="639" y="8146"/>
                  </a:lnTo>
                  <a:lnTo>
                    <a:pt x="660" y="8176"/>
                  </a:lnTo>
                  <a:lnTo>
                    <a:pt x="654" y="8259"/>
                  </a:lnTo>
                  <a:lnTo>
                    <a:pt x="616" y="8316"/>
                  </a:lnTo>
                  <a:lnTo>
                    <a:pt x="550" y="8355"/>
                  </a:lnTo>
                  <a:lnTo>
                    <a:pt x="520" y="8355"/>
                  </a:lnTo>
                  <a:lnTo>
                    <a:pt x="515" y="8406"/>
                  </a:lnTo>
                  <a:lnTo>
                    <a:pt x="535" y="8462"/>
                  </a:lnTo>
                  <a:lnTo>
                    <a:pt x="516" y="8487"/>
                  </a:lnTo>
                  <a:lnTo>
                    <a:pt x="518" y="8517"/>
                  </a:lnTo>
                  <a:lnTo>
                    <a:pt x="539" y="8530"/>
                  </a:lnTo>
                  <a:lnTo>
                    <a:pt x="501" y="8575"/>
                  </a:lnTo>
                  <a:lnTo>
                    <a:pt x="473" y="8654"/>
                  </a:lnTo>
                  <a:lnTo>
                    <a:pt x="471" y="8713"/>
                  </a:lnTo>
                  <a:lnTo>
                    <a:pt x="500" y="8726"/>
                  </a:lnTo>
                  <a:lnTo>
                    <a:pt x="486" y="8756"/>
                  </a:lnTo>
                  <a:lnTo>
                    <a:pt x="483" y="8852"/>
                  </a:lnTo>
                  <a:lnTo>
                    <a:pt x="447" y="8871"/>
                  </a:lnTo>
                  <a:lnTo>
                    <a:pt x="437" y="8922"/>
                  </a:lnTo>
                  <a:lnTo>
                    <a:pt x="420" y="8892"/>
                  </a:lnTo>
                  <a:lnTo>
                    <a:pt x="437" y="8867"/>
                  </a:lnTo>
                  <a:lnTo>
                    <a:pt x="452" y="8784"/>
                  </a:lnTo>
                  <a:lnTo>
                    <a:pt x="445" y="8743"/>
                  </a:lnTo>
                  <a:lnTo>
                    <a:pt x="454" y="8717"/>
                  </a:lnTo>
                  <a:lnTo>
                    <a:pt x="432" y="8709"/>
                  </a:lnTo>
                  <a:lnTo>
                    <a:pt x="366" y="8732"/>
                  </a:lnTo>
                  <a:lnTo>
                    <a:pt x="317" y="8766"/>
                  </a:lnTo>
                  <a:lnTo>
                    <a:pt x="289" y="8760"/>
                  </a:lnTo>
                  <a:lnTo>
                    <a:pt x="291" y="8739"/>
                  </a:lnTo>
                  <a:lnTo>
                    <a:pt x="338" y="8722"/>
                  </a:lnTo>
                  <a:lnTo>
                    <a:pt x="368" y="8700"/>
                  </a:lnTo>
                  <a:lnTo>
                    <a:pt x="368" y="8628"/>
                  </a:lnTo>
                  <a:lnTo>
                    <a:pt x="349" y="8615"/>
                  </a:lnTo>
                  <a:lnTo>
                    <a:pt x="296" y="8634"/>
                  </a:lnTo>
                  <a:lnTo>
                    <a:pt x="206" y="8638"/>
                  </a:lnTo>
                  <a:lnTo>
                    <a:pt x="176" y="8628"/>
                  </a:lnTo>
                  <a:lnTo>
                    <a:pt x="140" y="8638"/>
                  </a:lnTo>
                  <a:lnTo>
                    <a:pt x="138" y="8668"/>
                  </a:lnTo>
                  <a:lnTo>
                    <a:pt x="164" y="8722"/>
                  </a:lnTo>
                  <a:lnTo>
                    <a:pt x="183" y="8724"/>
                  </a:lnTo>
                  <a:lnTo>
                    <a:pt x="195" y="8766"/>
                  </a:lnTo>
                  <a:lnTo>
                    <a:pt x="163" y="8769"/>
                  </a:lnTo>
                  <a:lnTo>
                    <a:pt x="146" y="8818"/>
                  </a:lnTo>
                  <a:lnTo>
                    <a:pt x="112" y="8845"/>
                  </a:lnTo>
                  <a:lnTo>
                    <a:pt x="93" y="8888"/>
                  </a:lnTo>
                  <a:lnTo>
                    <a:pt x="25" y="8926"/>
                  </a:lnTo>
                  <a:lnTo>
                    <a:pt x="21" y="8963"/>
                  </a:lnTo>
                  <a:lnTo>
                    <a:pt x="93" y="9042"/>
                  </a:lnTo>
                  <a:lnTo>
                    <a:pt x="131" y="9048"/>
                  </a:lnTo>
                  <a:lnTo>
                    <a:pt x="155" y="9022"/>
                  </a:lnTo>
                  <a:lnTo>
                    <a:pt x="151" y="8990"/>
                  </a:lnTo>
                  <a:lnTo>
                    <a:pt x="106" y="8976"/>
                  </a:lnTo>
                  <a:lnTo>
                    <a:pt x="100" y="8950"/>
                  </a:lnTo>
                  <a:lnTo>
                    <a:pt x="125" y="8903"/>
                  </a:lnTo>
                  <a:lnTo>
                    <a:pt x="189" y="8897"/>
                  </a:lnTo>
                  <a:lnTo>
                    <a:pt x="202" y="8880"/>
                  </a:lnTo>
                  <a:lnTo>
                    <a:pt x="213" y="8939"/>
                  </a:lnTo>
                  <a:lnTo>
                    <a:pt x="262" y="8971"/>
                  </a:lnTo>
                  <a:lnTo>
                    <a:pt x="319" y="8969"/>
                  </a:lnTo>
                  <a:lnTo>
                    <a:pt x="343" y="8942"/>
                  </a:lnTo>
                  <a:lnTo>
                    <a:pt x="375" y="8956"/>
                  </a:lnTo>
                  <a:lnTo>
                    <a:pt x="394" y="8986"/>
                  </a:lnTo>
                  <a:lnTo>
                    <a:pt x="460" y="9020"/>
                  </a:lnTo>
                  <a:lnTo>
                    <a:pt x="486" y="9050"/>
                  </a:lnTo>
                  <a:lnTo>
                    <a:pt x="458" y="9054"/>
                  </a:lnTo>
                  <a:lnTo>
                    <a:pt x="445" y="9080"/>
                  </a:lnTo>
                  <a:lnTo>
                    <a:pt x="468" y="9110"/>
                  </a:lnTo>
                  <a:lnTo>
                    <a:pt x="437" y="9133"/>
                  </a:lnTo>
                  <a:lnTo>
                    <a:pt x="417" y="9168"/>
                  </a:lnTo>
                  <a:lnTo>
                    <a:pt x="436" y="9198"/>
                  </a:lnTo>
                  <a:lnTo>
                    <a:pt x="483" y="9227"/>
                  </a:lnTo>
                  <a:lnTo>
                    <a:pt x="475" y="9242"/>
                  </a:lnTo>
                  <a:lnTo>
                    <a:pt x="428" y="9221"/>
                  </a:lnTo>
                  <a:lnTo>
                    <a:pt x="413" y="9198"/>
                  </a:lnTo>
                  <a:lnTo>
                    <a:pt x="385" y="9202"/>
                  </a:lnTo>
                  <a:lnTo>
                    <a:pt x="381" y="9242"/>
                  </a:lnTo>
                  <a:lnTo>
                    <a:pt x="420" y="9278"/>
                  </a:lnTo>
                  <a:lnTo>
                    <a:pt x="436" y="9313"/>
                  </a:lnTo>
                  <a:lnTo>
                    <a:pt x="505" y="9325"/>
                  </a:lnTo>
                  <a:lnTo>
                    <a:pt x="575" y="9289"/>
                  </a:lnTo>
                  <a:lnTo>
                    <a:pt x="601" y="9317"/>
                  </a:lnTo>
                  <a:lnTo>
                    <a:pt x="628" y="9315"/>
                  </a:lnTo>
                  <a:lnTo>
                    <a:pt x="671" y="9296"/>
                  </a:lnTo>
                  <a:lnTo>
                    <a:pt x="652" y="9330"/>
                  </a:lnTo>
                  <a:lnTo>
                    <a:pt x="661" y="9349"/>
                  </a:lnTo>
                  <a:lnTo>
                    <a:pt x="644" y="9359"/>
                  </a:lnTo>
                  <a:lnTo>
                    <a:pt x="597" y="9360"/>
                  </a:lnTo>
                  <a:lnTo>
                    <a:pt x="586" y="9379"/>
                  </a:lnTo>
                  <a:lnTo>
                    <a:pt x="550" y="9353"/>
                  </a:lnTo>
                  <a:lnTo>
                    <a:pt x="471" y="9372"/>
                  </a:lnTo>
                  <a:lnTo>
                    <a:pt x="452" y="9409"/>
                  </a:lnTo>
                  <a:lnTo>
                    <a:pt x="462" y="9436"/>
                  </a:lnTo>
                  <a:lnTo>
                    <a:pt x="513" y="9468"/>
                  </a:lnTo>
                  <a:lnTo>
                    <a:pt x="522" y="9509"/>
                  </a:lnTo>
                  <a:lnTo>
                    <a:pt x="565" y="9520"/>
                  </a:lnTo>
                  <a:lnTo>
                    <a:pt x="603" y="9502"/>
                  </a:lnTo>
                  <a:lnTo>
                    <a:pt x="597" y="9528"/>
                  </a:lnTo>
                  <a:lnTo>
                    <a:pt x="560" y="9566"/>
                  </a:lnTo>
                  <a:lnTo>
                    <a:pt x="560" y="9592"/>
                  </a:lnTo>
                  <a:lnTo>
                    <a:pt x="569" y="9615"/>
                  </a:lnTo>
                  <a:lnTo>
                    <a:pt x="554" y="9643"/>
                  </a:lnTo>
                  <a:lnTo>
                    <a:pt x="526" y="9645"/>
                  </a:lnTo>
                  <a:lnTo>
                    <a:pt x="522" y="9679"/>
                  </a:lnTo>
                  <a:lnTo>
                    <a:pt x="552" y="9803"/>
                  </a:lnTo>
                  <a:lnTo>
                    <a:pt x="580" y="9839"/>
                  </a:lnTo>
                  <a:lnTo>
                    <a:pt x="579" y="9897"/>
                  </a:lnTo>
                  <a:lnTo>
                    <a:pt x="607" y="9946"/>
                  </a:lnTo>
                  <a:lnTo>
                    <a:pt x="648" y="9963"/>
                  </a:lnTo>
                  <a:lnTo>
                    <a:pt x="648" y="9878"/>
                  </a:lnTo>
                  <a:lnTo>
                    <a:pt x="675" y="9780"/>
                  </a:lnTo>
                  <a:lnTo>
                    <a:pt x="710" y="9758"/>
                  </a:lnTo>
                  <a:lnTo>
                    <a:pt x="722" y="9780"/>
                  </a:lnTo>
                  <a:lnTo>
                    <a:pt x="699" y="9780"/>
                  </a:lnTo>
                  <a:lnTo>
                    <a:pt x="669" y="9889"/>
                  </a:lnTo>
                  <a:lnTo>
                    <a:pt x="673" y="9918"/>
                  </a:lnTo>
                  <a:lnTo>
                    <a:pt x="712" y="9942"/>
                  </a:lnTo>
                  <a:lnTo>
                    <a:pt x="744" y="9940"/>
                  </a:lnTo>
                  <a:lnTo>
                    <a:pt x="731" y="9953"/>
                  </a:lnTo>
                  <a:lnTo>
                    <a:pt x="673" y="9967"/>
                  </a:lnTo>
                  <a:lnTo>
                    <a:pt x="628" y="10008"/>
                  </a:lnTo>
                  <a:lnTo>
                    <a:pt x="635" y="10034"/>
                  </a:lnTo>
                  <a:lnTo>
                    <a:pt x="624" y="10081"/>
                  </a:lnTo>
                  <a:lnTo>
                    <a:pt x="624" y="10125"/>
                  </a:lnTo>
                  <a:lnTo>
                    <a:pt x="597" y="10143"/>
                  </a:lnTo>
                  <a:lnTo>
                    <a:pt x="579" y="10189"/>
                  </a:lnTo>
                  <a:lnTo>
                    <a:pt x="582" y="10223"/>
                  </a:lnTo>
                  <a:lnTo>
                    <a:pt x="652" y="10273"/>
                  </a:lnTo>
                  <a:lnTo>
                    <a:pt x="750" y="10294"/>
                  </a:lnTo>
                  <a:lnTo>
                    <a:pt x="789" y="10324"/>
                  </a:lnTo>
                  <a:lnTo>
                    <a:pt x="782" y="10349"/>
                  </a:lnTo>
                  <a:lnTo>
                    <a:pt x="759" y="10351"/>
                  </a:lnTo>
                  <a:lnTo>
                    <a:pt x="774" y="10398"/>
                  </a:lnTo>
                  <a:lnTo>
                    <a:pt x="793" y="10424"/>
                  </a:lnTo>
                  <a:lnTo>
                    <a:pt x="835" y="10379"/>
                  </a:lnTo>
                  <a:lnTo>
                    <a:pt x="833" y="10416"/>
                  </a:lnTo>
                  <a:lnTo>
                    <a:pt x="821" y="10448"/>
                  </a:lnTo>
                  <a:lnTo>
                    <a:pt x="780" y="10463"/>
                  </a:lnTo>
                  <a:lnTo>
                    <a:pt x="750" y="10505"/>
                  </a:lnTo>
                  <a:lnTo>
                    <a:pt x="776" y="10520"/>
                  </a:lnTo>
                  <a:lnTo>
                    <a:pt x="814" y="10520"/>
                  </a:lnTo>
                  <a:lnTo>
                    <a:pt x="814" y="10552"/>
                  </a:lnTo>
                  <a:lnTo>
                    <a:pt x="853" y="10599"/>
                  </a:lnTo>
                  <a:lnTo>
                    <a:pt x="876" y="10597"/>
                  </a:lnTo>
                  <a:lnTo>
                    <a:pt x="906" y="10569"/>
                  </a:lnTo>
                  <a:lnTo>
                    <a:pt x="900" y="10618"/>
                  </a:lnTo>
                  <a:lnTo>
                    <a:pt x="916" y="10667"/>
                  </a:lnTo>
                  <a:lnTo>
                    <a:pt x="891" y="10665"/>
                  </a:lnTo>
                  <a:lnTo>
                    <a:pt x="868" y="10648"/>
                  </a:lnTo>
                  <a:lnTo>
                    <a:pt x="846" y="10652"/>
                  </a:lnTo>
                  <a:lnTo>
                    <a:pt x="835" y="10682"/>
                  </a:lnTo>
                  <a:lnTo>
                    <a:pt x="880" y="10738"/>
                  </a:lnTo>
                  <a:lnTo>
                    <a:pt x="897" y="10744"/>
                  </a:lnTo>
                  <a:lnTo>
                    <a:pt x="914" y="10799"/>
                  </a:lnTo>
                  <a:lnTo>
                    <a:pt x="936" y="10827"/>
                  </a:lnTo>
                  <a:lnTo>
                    <a:pt x="981" y="10868"/>
                  </a:lnTo>
                  <a:lnTo>
                    <a:pt x="1015" y="10863"/>
                  </a:lnTo>
                  <a:lnTo>
                    <a:pt x="993" y="10795"/>
                  </a:lnTo>
                  <a:lnTo>
                    <a:pt x="1004" y="10765"/>
                  </a:lnTo>
                  <a:lnTo>
                    <a:pt x="991" y="10725"/>
                  </a:lnTo>
                  <a:lnTo>
                    <a:pt x="1032" y="10755"/>
                  </a:lnTo>
                  <a:lnTo>
                    <a:pt x="1040" y="10797"/>
                  </a:lnTo>
                  <a:lnTo>
                    <a:pt x="1070" y="10836"/>
                  </a:lnTo>
                  <a:lnTo>
                    <a:pt x="1089" y="10787"/>
                  </a:lnTo>
                  <a:lnTo>
                    <a:pt x="1121" y="10755"/>
                  </a:lnTo>
                  <a:lnTo>
                    <a:pt x="1119" y="10721"/>
                  </a:lnTo>
                  <a:lnTo>
                    <a:pt x="1085" y="10710"/>
                  </a:lnTo>
                  <a:lnTo>
                    <a:pt x="1023" y="10701"/>
                  </a:lnTo>
                  <a:lnTo>
                    <a:pt x="1023" y="10680"/>
                  </a:lnTo>
                  <a:lnTo>
                    <a:pt x="1062" y="10680"/>
                  </a:lnTo>
                  <a:lnTo>
                    <a:pt x="1145" y="10704"/>
                  </a:lnTo>
                  <a:lnTo>
                    <a:pt x="1158" y="10723"/>
                  </a:lnTo>
                  <a:lnTo>
                    <a:pt x="1209" y="10725"/>
                  </a:lnTo>
                  <a:lnTo>
                    <a:pt x="1196" y="10682"/>
                  </a:lnTo>
                  <a:lnTo>
                    <a:pt x="1147" y="10657"/>
                  </a:lnTo>
                  <a:lnTo>
                    <a:pt x="1055" y="10652"/>
                  </a:lnTo>
                  <a:lnTo>
                    <a:pt x="1051" y="10629"/>
                  </a:lnTo>
                  <a:lnTo>
                    <a:pt x="1079" y="10618"/>
                  </a:lnTo>
                  <a:lnTo>
                    <a:pt x="1160" y="10648"/>
                  </a:lnTo>
                  <a:lnTo>
                    <a:pt x="1241" y="10693"/>
                  </a:lnTo>
                  <a:lnTo>
                    <a:pt x="1254" y="10755"/>
                  </a:lnTo>
                  <a:lnTo>
                    <a:pt x="1220" y="10793"/>
                  </a:lnTo>
                  <a:lnTo>
                    <a:pt x="1219" y="10831"/>
                  </a:lnTo>
                  <a:lnTo>
                    <a:pt x="1252" y="10900"/>
                  </a:lnTo>
                  <a:lnTo>
                    <a:pt x="1249" y="10938"/>
                  </a:lnTo>
                  <a:lnTo>
                    <a:pt x="1211" y="10964"/>
                  </a:lnTo>
                  <a:lnTo>
                    <a:pt x="1230" y="10906"/>
                  </a:lnTo>
                  <a:lnTo>
                    <a:pt x="1194" y="10821"/>
                  </a:lnTo>
                  <a:lnTo>
                    <a:pt x="1160" y="10793"/>
                  </a:lnTo>
                  <a:lnTo>
                    <a:pt x="1140" y="10823"/>
                  </a:lnTo>
                  <a:lnTo>
                    <a:pt x="1136" y="10864"/>
                  </a:lnTo>
                  <a:lnTo>
                    <a:pt x="1158" y="10896"/>
                  </a:lnTo>
                  <a:lnTo>
                    <a:pt x="1138" y="10936"/>
                  </a:lnTo>
                  <a:lnTo>
                    <a:pt x="1121" y="10915"/>
                  </a:lnTo>
                  <a:lnTo>
                    <a:pt x="1109" y="10872"/>
                  </a:lnTo>
                  <a:lnTo>
                    <a:pt x="1081" y="10872"/>
                  </a:lnTo>
                  <a:lnTo>
                    <a:pt x="1042" y="10900"/>
                  </a:lnTo>
                  <a:lnTo>
                    <a:pt x="985" y="10900"/>
                  </a:lnTo>
                  <a:lnTo>
                    <a:pt x="936" y="10919"/>
                  </a:lnTo>
                  <a:lnTo>
                    <a:pt x="981" y="10953"/>
                  </a:lnTo>
                  <a:lnTo>
                    <a:pt x="985" y="11013"/>
                  </a:lnTo>
                  <a:lnTo>
                    <a:pt x="1006" y="11053"/>
                  </a:lnTo>
                  <a:lnTo>
                    <a:pt x="1015" y="11083"/>
                  </a:lnTo>
                  <a:lnTo>
                    <a:pt x="998" y="11109"/>
                  </a:lnTo>
                  <a:lnTo>
                    <a:pt x="1008" y="11126"/>
                  </a:lnTo>
                  <a:lnTo>
                    <a:pt x="1042" y="11134"/>
                  </a:lnTo>
                  <a:lnTo>
                    <a:pt x="1060" y="11094"/>
                  </a:lnTo>
                  <a:lnTo>
                    <a:pt x="1085" y="11109"/>
                  </a:lnTo>
                  <a:lnTo>
                    <a:pt x="1124" y="11122"/>
                  </a:lnTo>
                  <a:lnTo>
                    <a:pt x="1124" y="11137"/>
                  </a:lnTo>
                  <a:lnTo>
                    <a:pt x="1087" y="11151"/>
                  </a:lnTo>
                  <a:lnTo>
                    <a:pt x="1051" y="11183"/>
                  </a:lnTo>
                  <a:lnTo>
                    <a:pt x="1060" y="11209"/>
                  </a:lnTo>
                  <a:lnTo>
                    <a:pt x="1123" y="11215"/>
                  </a:lnTo>
                  <a:lnTo>
                    <a:pt x="1194" y="11256"/>
                  </a:lnTo>
                  <a:lnTo>
                    <a:pt x="1219" y="11245"/>
                  </a:lnTo>
                  <a:lnTo>
                    <a:pt x="1239" y="11213"/>
                  </a:lnTo>
                  <a:lnTo>
                    <a:pt x="1219" y="11162"/>
                  </a:lnTo>
                  <a:lnTo>
                    <a:pt x="1232" y="11122"/>
                  </a:lnTo>
                  <a:lnTo>
                    <a:pt x="1217" y="11083"/>
                  </a:lnTo>
                  <a:lnTo>
                    <a:pt x="1198" y="11094"/>
                  </a:lnTo>
                  <a:lnTo>
                    <a:pt x="1160" y="11087"/>
                  </a:lnTo>
                  <a:lnTo>
                    <a:pt x="1173" y="11073"/>
                  </a:lnTo>
                  <a:lnTo>
                    <a:pt x="1204" y="11053"/>
                  </a:lnTo>
                  <a:lnTo>
                    <a:pt x="1202" y="11023"/>
                  </a:lnTo>
                  <a:lnTo>
                    <a:pt x="1224" y="11011"/>
                  </a:lnTo>
                  <a:lnTo>
                    <a:pt x="1281" y="11030"/>
                  </a:lnTo>
                  <a:lnTo>
                    <a:pt x="1305" y="11015"/>
                  </a:lnTo>
                  <a:lnTo>
                    <a:pt x="1315" y="11041"/>
                  </a:lnTo>
                  <a:lnTo>
                    <a:pt x="1341" y="11053"/>
                  </a:lnTo>
                  <a:lnTo>
                    <a:pt x="1354" y="11028"/>
                  </a:lnTo>
                  <a:lnTo>
                    <a:pt x="1403" y="11015"/>
                  </a:lnTo>
                  <a:lnTo>
                    <a:pt x="1448" y="11030"/>
                  </a:lnTo>
                  <a:lnTo>
                    <a:pt x="1499" y="11024"/>
                  </a:lnTo>
                  <a:lnTo>
                    <a:pt x="1542" y="11028"/>
                  </a:lnTo>
                  <a:lnTo>
                    <a:pt x="1546" y="11047"/>
                  </a:lnTo>
                  <a:lnTo>
                    <a:pt x="1520" y="11060"/>
                  </a:lnTo>
                  <a:lnTo>
                    <a:pt x="1497" y="11094"/>
                  </a:lnTo>
                  <a:lnTo>
                    <a:pt x="1467" y="11087"/>
                  </a:lnTo>
                  <a:lnTo>
                    <a:pt x="1435" y="11060"/>
                  </a:lnTo>
                  <a:lnTo>
                    <a:pt x="1401" y="11070"/>
                  </a:lnTo>
                  <a:lnTo>
                    <a:pt x="1322" y="11141"/>
                  </a:lnTo>
                  <a:lnTo>
                    <a:pt x="1303" y="11143"/>
                  </a:lnTo>
                  <a:lnTo>
                    <a:pt x="1281" y="11139"/>
                  </a:lnTo>
                  <a:lnTo>
                    <a:pt x="1249" y="11173"/>
                  </a:lnTo>
                  <a:lnTo>
                    <a:pt x="1256" y="11203"/>
                  </a:lnTo>
                  <a:lnTo>
                    <a:pt x="1239" y="11237"/>
                  </a:lnTo>
                  <a:lnTo>
                    <a:pt x="1226" y="11256"/>
                  </a:lnTo>
                  <a:lnTo>
                    <a:pt x="1228" y="11277"/>
                  </a:lnTo>
                  <a:lnTo>
                    <a:pt x="1249" y="11290"/>
                  </a:lnTo>
                  <a:lnTo>
                    <a:pt x="1230" y="11314"/>
                  </a:lnTo>
                  <a:lnTo>
                    <a:pt x="1230" y="11333"/>
                  </a:lnTo>
                  <a:lnTo>
                    <a:pt x="1305" y="11360"/>
                  </a:lnTo>
                  <a:lnTo>
                    <a:pt x="1360" y="11407"/>
                  </a:lnTo>
                  <a:lnTo>
                    <a:pt x="1377" y="11407"/>
                  </a:lnTo>
                  <a:lnTo>
                    <a:pt x="1386" y="11384"/>
                  </a:lnTo>
                  <a:lnTo>
                    <a:pt x="1375" y="11344"/>
                  </a:lnTo>
                  <a:lnTo>
                    <a:pt x="1405" y="11309"/>
                  </a:lnTo>
                  <a:lnTo>
                    <a:pt x="1439" y="11301"/>
                  </a:lnTo>
                  <a:lnTo>
                    <a:pt x="1445" y="11280"/>
                  </a:lnTo>
                  <a:lnTo>
                    <a:pt x="1403" y="11235"/>
                  </a:lnTo>
                  <a:lnTo>
                    <a:pt x="1471" y="11220"/>
                  </a:lnTo>
                  <a:lnTo>
                    <a:pt x="1514" y="11184"/>
                  </a:lnTo>
                  <a:lnTo>
                    <a:pt x="1557" y="11120"/>
                  </a:lnTo>
                  <a:lnTo>
                    <a:pt x="1589" y="11100"/>
                  </a:lnTo>
                  <a:lnTo>
                    <a:pt x="1597" y="11113"/>
                  </a:lnTo>
                  <a:lnTo>
                    <a:pt x="1633" y="11132"/>
                  </a:lnTo>
                  <a:lnTo>
                    <a:pt x="1661" y="11132"/>
                  </a:lnTo>
                  <a:lnTo>
                    <a:pt x="1669" y="11145"/>
                  </a:lnTo>
                  <a:lnTo>
                    <a:pt x="1633" y="11160"/>
                  </a:lnTo>
                  <a:lnTo>
                    <a:pt x="1608" y="11201"/>
                  </a:lnTo>
                  <a:lnTo>
                    <a:pt x="1599" y="11232"/>
                  </a:lnTo>
                  <a:lnTo>
                    <a:pt x="1554" y="11277"/>
                  </a:lnTo>
                  <a:lnTo>
                    <a:pt x="1554" y="11329"/>
                  </a:lnTo>
                  <a:lnTo>
                    <a:pt x="1569" y="11363"/>
                  </a:lnTo>
                  <a:lnTo>
                    <a:pt x="1542" y="11393"/>
                  </a:lnTo>
                  <a:lnTo>
                    <a:pt x="1503" y="11410"/>
                  </a:lnTo>
                  <a:lnTo>
                    <a:pt x="1505" y="11390"/>
                  </a:lnTo>
                  <a:lnTo>
                    <a:pt x="1525" y="11375"/>
                  </a:lnTo>
                  <a:lnTo>
                    <a:pt x="1527" y="11311"/>
                  </a:lnTo>
                  <a:lnTo>
                    <a:pt x="1510" y="11301"/>
                  </a:lnTo>
                  <a:lnTo>
                    <a:pt x="1486" y="11318"/>
                  </a:lnTo>
                  <a:lnTo>
                    <a:pt x="1478" y="11352"/>
                  </a:lnTo>
                  <a:lnTo>
                    <a:pt x="1460" y="11344"/>
                  </a:lnTo>
                  <a:lnTo>
                    <a:pt x="1431" y="11348"/>
                  </a:lnTo>
                  <a:lnTo>
                    <a:pt x="1411" y="11373"/>
                  </a:lnTo>
                  <a:lnTo>
                    <a:pt x="1437" y="11414"/>
                  </a:lnTo>
                  <a:lnTo>
                    <a:pt x="1520" y="11495"/>
                  </a:lnTo>
                  <a:lnTo>
                    <a:pt x="1593" y="11508"/>
                  </a:lnTo>
                  <a:lnTo>
                    <a:pt x="1642" y="11535"/>
                  </a:lnTo>
                  <a:lnTo>
                    <a:pt x="1674" y="11533"/>
                  </a:lnTo>
                  <a:lnTo>
                    <a:pt x="1708" y="11550"/>
                  </a:lnTo>
                  <a:lnTo>
                    <a:pt x="1731" y="11527"/>
                  </a:lnTo>
                  <a:lnTo>
                    <a:pt x="1761" y="11469"/>
                  </a:lnTo>
                  <a:lnTo>
                    <a:pt x="1734" y="11390"/>
                  </a:lnTo>
                  <a:lnTo>
                    <a:pt x="1742" y="11352"/>
                  </a:lnTo>
                  <a:lnTo>
                    <a:pt x="1738" y="11318"/>
                  </a:lnTo>
                  <a:lnTo>
                    <a:pt x="1748" y="11250"/>
                  </a:lnTo>
                  <a:lnTo>
                    <a:pt x="1751" y="11173"/>
                  </a:lnTo>
                  <a:lnTo>
                    <a:pt x="1740" y="11120"/>
                  </a:lnTo>
                  <a:lnTo>
                    <a:pt x="1748" y="11087"/>
                  </a:lnTo>
                  <a:lnTo>
                    <a:pt x="1810" y="11049"/>
                  </a:lnTo>
                  <a:lnTo>
                    <a:pt x="1870" y="10977"/>
                  </a:lnTo>
                  <a:lnTo>
                    <a:pt x="1904" y="10962"/>
                  </a:lnTo>
                  <a:lnTo>
                    <a:pt x="1957" y="10962"/>
                  </a:lnTo>
                  <a:lnTo>
                    <a:pt x="1977" y="10944"/>
                  </a:lnTo>
                  <a:lnTo>
                    <a:pt x="1972" y="10878"/>
                  </a:lnTo>
                  <a:lnTo>
                    <a:pt x="2002" y="10849"/>
                  </a:lnTo>
                  <a:lnTo>
                    <a:pt x="2058" y="10834"/>
                  </a:lnTo>
                  <a:lnTo>
                    <a:pt x="2126" y="10874"/>
                  </a:lnTo>
                  <a:lnTo>
                    <a:pt x="2158" y="10855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3745507" y="4004940"/>
              <a:ext cx="2807" cy="1760"/>
            </a:xfrm>
            <a:custGeom>
              <a:avLst/>
              <a:gdLst/>
              <a:ahLst/>
              <a:cxnLst/>
              <a:rect l="l" t="t" r="r" b="b"/>
              <a:pathLst>
                <a:path w="59" h="37" extrusionOk="0">
                  <a:moveTo>
                    <a:pt x="0" y="19"/>
                  </a:moveTo>
                  <a:lnTo>
                    <a:pt x="23" y="36"/>
                  </a:lnTo>
                  <a:lnTo>
                    <a:pt x="59" y="0"/>
                  </a:lnTo>
                  <a:lnTo>
                    <a:pt x="32" y="0"/>
                  </a:lnTo>
                  <a:cubicBezTo>
                    <a:pt x="32" y="0"/>
                    <a:pt x="0" y="23"/>
                    <a:pt x="0" y="19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3622921" y="3769520"/>
              <a:ext cx="12321" cy="25640"/>
            </a:xfrm>
            <a:custGeom>
              <a:avLst/>
              <a:gdLst/>
              <a:ahLst/>
              <a:cxnLst/>
              <a:rect l="l" t="t" r="r" b="b"/>
              <a:pathLst>
                <a:path w="259" h="539" extrusionOk="0">
                  <a:moveTo>
                    <a:pt x="243" y="288"/>
                  </a:moveTo>
                  <a:lnTo>
                    <a:pt x="192" y="260"/>
                  </a:lnTo>
                  <a:lnTo>
                    <a:pt x="162" y="262"/>
                  </a:lnTo>
                  <a:lnTo>
                    <a:pt x="168" y="292"/>
                  </a:lnTo>
                  <a:lnTo>
                    <a:pt x="224" y="351"/>
                  </a:lnTo>
                  <a:lnTo>
                    <a:pt x="202" y="371"/>
                  </a:lnTo>
                  <a:lnTo>
                    <a:pt x="258" y="424"/>
                  </a:lnTo>
                  <a:lnTo>
                    <a:pt x="247" y="435"/>
                  </a:lnTo>
                  <a:lnTo>
                    <a:pt x="196" y="416"/>
                  </a:lnTo>
                  <a:lnTo>
                    <a:pt x="175" y="454"/>
                  </a:lnTo>
                  <a:lnTo>
                    <a:pt x="181" y="507"/>
                  </a:lnTo>
                  <a:lnTo>
                    <a:pt x="179" y="531"/>
                  </a:lnTo>
                  <a:lnTo>
                    <a:pt x="94" y="539"/>
                  </a:lnTo>
                  <a:lnTo>
                    <a:pt x="34" y="514"/>
                  </a:lnTo>
                  <a:lnTo>
                    <a:pt x="60" y="456"/>
                  </a:lnTo>
                  <a:lnTo>
                    <a:pt x="51" y="300"/>
                  </a:lnTo>
                  <a:lnTo>
                    <a:pt x="28" y="234"/>
                  </a:lnTo>
                  <a:lnTo>
                    <a:pt x="13" y="221"/>
                  </a:lnTo>
                  <a:lnTo>
                    <a:pt x="0" y="189"/>
                  </a:lnTo>
                  <a:lnTo>
                    <a:pt x="12" y="149"/>
                  </a:lnTo>
                  <a:lnTo>
                    <a:pt x="42" y="127"/>
                  </a:lnTo>
                  <a:lnTo>
                    <a:pt x="45" y="87"/>
                  </a:lnTo>
                  <a:lnTo>
                    <a:pt x="27" y="63"/>
                  </a:lnTo>
                  <a:lnTo>
                    <a:pt x="28" y="34"/>
                  </a:lnTo>
                  <a:lnTo>
                    <a:pt x="66" y="0"/>
                  </a:lnTo>
                  <a:lnTo>
                    <a:pt x="123" y="2"/>
                  </a:lnTo>
                  <a:lnTo>
                    <a:pt x="170" y="21"/>
                  </a:lnTo>
                  <a:lnTo>
                    <a:pt x="215" y="87"/>
                  </a:lnTo>
                  <a:lnTo>
                    <a:pt x="211" y="155"/>
                  </a:lnTo>
                  <a:lnTo>
                    <a:pt x="222" y="176"/>
                  </a:lnTo>
                  <a:lnTo>
                    <a:pt x="220" y="224"/>
                  </a:lnTo>
                  <a:lnTo>
                    <a:pt x="164" y="209"/>
                  </a:lnTo>
                  <a:lnTo>
                    <a:pt x="226" y="253"/>
                  </a:lnTo>
                  <a:lnTo>
                    <a:pt x="245" y="27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3636050" y="3776418"/>
              <a:ext cx="3044" cy="2569"/>
            </a:xfrm>
            <a:custGeom>
              <a:avLst/>
              <a:gdLst/>
              <a:ahLst/>
              <a:cxnLst/>
              <a:rect l="l" t="t" r="r" b="b"/>
              <a:pathLst>
                <a:path w="64" h="54" extrusionOk="0">
                  <a:moveTo>
                    <a:pt x="1" y="17"/>
                  </a:moveTo>
                  <a:lnTo>
                    <a:pt x="39" y="0"/>
                  </a:lnTo>
                  <a:lnTo>
                    <a:pt x="63" y="27"/>
                  </a:lnTo>
                  <a:lnTo>
                    <a:pt x="44" y="5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3621732" y="3799251"/>
              <a:ext cx="4424" cy="2283"/>
            </a:xfrm>
            <a:custGeom>
              <a:avLst/>
              <a:gdLst/>
              <a:ahLst/>
              <a:cxnLst/>
              <a:rect l="l" t="t" r="r" b="b"/>
              <a:pathLst>
                <a:path w="93" h="48" extrusionOk="0">
                  <a:moveTo>
                    <a:pt x="1" y="21"/>
                  </a:moveTo>
                  <a:lnTo>
                    <a:pt x="20" y="0"/>
                  </a:lnTo>
                  <a:lnTo>
                    <a:pt x="59" y="0"/>
                  </a:lnTo>
                  <a:lnTo>
                    <a:pt x="93" y="23"/>
                  </a:lnTo>
                  <a:lnTo>
                    <a:pt x="27" y="4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3638666" y="3801392"/>
              <a:ext cx="2283" cy="3092"/>
            </a:xfrm>
            <a:custGeom>
              <a:avLst/>
              <a:gdLst/>
              <a:ahLst/>
              <a:cxnLst/>
              <a:rect l="l" t="t" r="r" b="b"/>
              <a:pathLst>
                <a:path w="48" h="65" extrusionOk="0">
                  <a:moveTo>
                    <a:pt x="1" y="33"/>
                  </a:moveTo>
                  <a:lnTo>
                    <a:pt x="48" y="1"/>
                  </a:lnTo>
                  <a:lnTo>
                    <a:pt x="48" y="36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7"/>
            <p:cNvSpPr/>
            <p:nvPr/>
          </p:nvSpPr>
          <p:spPr>
            <a:xfrm>
              <a:off x="3633719" y="3802581"/>
              <a:ext cx="3473" cy="3901"/>
            </a:xfrm>
            <a:custGeom>
              <a:avLst/>
              <a:gdLst/>
              <a:ahLst/>
              <a:cxnLst/>
              <a:rect l="l" t="t" r="r" b="b"/>
              <a:pathLst>
                <a:path w="73" h="82" extrusionOk="0">
                  <a:moveTo>
                    <a:pt x="27" y="0"/>
                  </a:moveTo>
                  <a:lnTo>
                    <a:pt x="65" y="11"/>
                  </a:lnTo>
                  <a:lnTo>
                    <a:pt x="73" y="62"/>
                  </a:lnTo>
                  <a:lnTo>
                    <a:pt x="39" y="81"/>
                  </a:lnTo>
                  <a:lnTo>
                    <a:pt x="35" y="49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7"/>
            <p:cNvSpPr/>
            <p:nvPr/>
          </p:nvSpPr>
          <p:spPr>
            <a:xfrm>
              <a:off x="3629343" y="3801059"/>
              <a:ext cx="3806" cy="2379"/>
            </a:xfrm>
            <a:custGeom>
              <a:avLst/>
              <a:gdLst/>
              <a:ahLst/>
              <a:cxnLst/>
              <a:rect l="l" t="t" r="r" b="b"/>
              <a:pathLst>
                <a:path w="80" h="50" extrusionOk="0">
                  <a:moveTo>
                    <a:pt x="1" y="21"/>
                  </a:moveTo>
                  <a:lnTo>
                    <a:pt x="14" y="0"/>
                  </a:lnTo>
                  <a:lnTo>
                    <a:pt x="80" y="15"/>
                  </a:lnTo>
                  <a:lnTo>
                    <a:pt x="29" y="4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3630342" y="3805863"/>
              <a:ext cx="1570" cy="2141"/>
            </a:xfrm>
            <a:custGeom>
              <a:avLst/>
              <a:gdLst/>
              <a:ahLst/>
              <a:cxnLst/>
              <a:rect l="l" t="t" r="r" b="b"/>
              <a:pathLst>
                <a:path w="33" h="45" extrusionOk="0">
                  <a:moveTo>
                    <a:pt x="0" y="14"/>
                  </a:moveTo>
                  <a:lnTo>
                    <a:pt x="10" y="1"/>
                  </a:lnTo>
                  <a:lnTo>
                    <a:pt x="32" y="16"/>
                  </a:lnTo>
                  <a:lnTo>
                    <a:pt x="23" y="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3627107" y="3807956"/>
              <a:ext cx="3901" cy="3140"/>
            </a:xfrm>
            <a:custGeom>
              <a:avLst/>
              <a:gdLst/>
              <a:ahLst/>
              <a:cxnLst/>
              <a:rect l="l" t="t" r="r" b="b"/>
              <a:pathLst>
                <a:path w="82" h="66" extrusionOk="0">
                  <a:moveTo>
                    <a:pt x="1" y="34"/>
                  </a:moveTo>
                  <a:lnTo>
                    <a:pt x="20" y="0"/>
                  </a:lnTo>
                  <a:lnTo>
                    <a:pt x="57" y="2"/>
                  </a:lnTo>
                  <a:lnTo>
                    <a:pt x="82" y="28"/>
                  </a:lnTo>
                  <a:lnTo>
                    <a:pt x="76" y="51"/>
                  </a:lnTo>
                  <a:lnTo>
                    <a:pt x="36" y="66"/>
                  </a:lnTo>
                  <a:lnTo>
                    <a:pt x="10" y="5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3623967" y="3813664"/>
              <a:ext cx="2474" cy="2474"/>
            </a:xfrm>
            <a:custGeom>
              <a:avLst/>
              <a:gdLst/>
              <a:ahLst/>
              <a:cxnLst/>
              <a:rect l="l" t="t" r="r" b="b"/>
              <a:pathLst>
                <a:path w="52" h="52" extrusionOk="0">
                  <a:moveTo>
                    <a:pt x="25" y="1"/>
                  </a:moveTo>
                  <a:lnTo>
                    <a:pt x="52" y="27"/>
                  </a:lnTo>
                  <a:lnTo>
                    <a:pt x="20" y="51"/>
                  </a:lnTo>
                  <a:lnTo>
                    <a:pt x="1" y="3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3635812" y="3812856"/>
              <a:ext cx="1808" cy="2807"/>
            </a:xfrm>
            <a:custGeom>
              <a:avLst/>
              <a:gdLst/>
              <a:ahLst/>
              <a:cxnLst/>
              <a:rect l="l" t="t" r="r" b="b"/>
              <a:pathLst>
                <a:path w="38" h="59" extrusionOk="0">
                  <a:moveTo>
                    <a:pt x="23" y="1"/>
                  </a:moveTo>
                  <a:lnTo>
                    <a:pt x="38" y="59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3632577" y="3811143"/>
              <a:ext cx="2474" cy="3282"/>
            </a:xfrm>
            <a:custGeom>
              <a:avLst/>
              <a:gdLst/>
              <a:ahLst/>
              <a:cxnLst/>
              <a:rect l="l" t="t" r="r" b="b"/>
              <a:pathLst>
                <a:path w="52" h="69" extrusionOk="0">
                  <a:moveTo>
                    <a:pt x="1" y="20"/>
                  </a:moveTo>
                  <a:lnTo>
                    <a:pt x="51" y="1"/>
                  </a:lnTo>
                  <a:lnTo>
                    <a:pt x="51" y="6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3627487" y="3831027"/>
              <a:ext cx="1475" cy="2188"/>
            </a:xfrm>
            <a:custGeom>
              <a:avLst/>
              <a:gdLst/>
              <a:ahLst/>
              <a:cxnLst/>
              <a:rect l="l" t="t" r="r" b="b"/>
              <a:pathLst>
                <a:path w="31" h="46" extrusionOk="0">
                  <a:moveTo>
                    <a:pt x="0" y="3"/>
                  </a:moveTo>
                  <a:lnTo>
                    <a:pt x="23" y="1"/>
                  </a:lnTo>
                  <a:lnTo>
                    <a:pt x="30" y="46"/>
                  </a:lnTo>
                  <a:lnTo>
                    <a:pt x="2" y="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3627297" y="3811762"/>
              <a:ext cx="3806" cy="3473"/>
            </a:xfrm>
            <a:custGeom>
              <a:avLst/>
              <a:gdLst/>
              <a:ahLst/>
              <a:cxnLst/>
              <a:rect l="l" t="t" r="r" b="b"/>
              <a:pathLst>
                <a:path w="80" h="73" extrusionOk="0">
                  <a:moveTo>
                    <a:pt x="8" y="73"/>
                  </a:moveTo>
                  <a:lnTo>
                    <a:pt x="12" y="31"/>
                  </a:lnTo>
                  <a:lnTo>
                    <a:pt x="0" y="1"/>
                  </a:lnTo>
                  <a:lnTo>
                    <a:pt x="53" y="3"/>
                  </a:lnTo>
                  <a:lnTo>
                    <a:pt x="80" y="52"/>
                  </a:lnTo>
                  <a:lnTo>
                    <a:pt x="40" y="5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3619496" y="3816328"/>
              <a:ext cx="3996" cy="3044"/>
            </a:xfrm>
            <a:custGeom>
              <a:avLst/>
              <a:gdLst/>
              <a:ahLst/>
              <a:cxnLst/>
              <a:rect l="l" t="t" r="r" b="b"/>
              <a:pathLst>
                <a:path w="84" h="64" extrusionOk="0">
                  <a:moveTo>
                    <a:pt x="67" y="63"/>
                  </a:moveTo>
                  <a:lnTo>
                    <a:pt x="1" y="35"/>
                  </a:lnTo>
                  <a:lnTo>
                    <a:pt x="6" y="1"/>
                  </a:lnTo>
                  <a:lnTo>
                    <a:pt x="55" y="1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3631436" y="3827174"/>
              <a:ext cx="1998" cy="2379"/>
            </a:xfrm>
            <a:custGeom>
              <a:avLst/>
              <a:gdLst/>
              <a:ahLst/>
              <a:cxnLst/>
              <a:rect l="l" t="t" r="r" b="b"/>
              <a:pathLst>
                <a:path w="42" h="50" extrusionOk="0">
                  <a:moveTo>
                    <a:pt x="0" y="6"/>
                  </a:moveTo>
                  <a:lnTo>
                    <a:pt x="41" y="1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3634528" y="3830219"/>
              <a:ext cx="2569" cy="1665"/>
            </a:xfrm>
            <a:custGeom>
              <a:avLst/>
              <a:gdLst/>
              <a:ahLst/>
              <a:cxnLst/>
              <a:rect l="l" t="t" r="r" b="b"/>
              <a:pathLst>
                <a:path w="54" h="35" extrusionOk="0">
                  <a:moveTo>
                    <a:pt x="1" y="3"/>
                  </a:moveTo>
                  <a:lnTo>
                    <a:pt x="54" y="1"/>
                  </a:lnTo>
                  <a:lnTo>
                    <a:pt x="25" y="3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3638952" y="3808194"/>
              <a:ext cx="3187" cy="1950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0" y="14"/>
                  </a:moveTo>
                  <a:lnTo>
                    <a:pt x="21" y="1"/>
                  </a:lnTo>
                  <a:lnTo>
                    <a:pt x="66" y="36"/>
                  </a:lnTo>
                  <a:lnTo>
                    <a:pt x="13" y="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3639285" y="3810810"/>
              <a:ext cx="8467" cy="9371"/>
            </a:xfrm>
            <a:custGeom>
              <a:avLst/>
              <a:gdLst/>
              <a:ahLst/>
              <a:cxnLst/>
              <a:rect l="l" t="t" r="r" b="b"/>
              <a:pathLst>
                <a:path w="178" h="197" extrusionOk="0">
                  <a:moveTo>
                    <a:pt x="78" y="0"/>
                  </a:moveTo>
                  <a:lnTo>
                    <a:pt x="127" y="10"/>
                  </a:lnTo>
                  <a:lnTo>
                    <a:pt x="138" y="47"/>
                  </a:lnTo>
                  <a:lnTo>
                    <a:pt x="178" y="91"/>
                  </a:lnTo>
                  <a:lnTo>
                    <a:pt x="149" y="132"/>
                  </a:lnTo>
                  <a:lnTo>
                    <a:pt x="136" y="168"/>
                  </a:lnTo>
                  <a:lnTo>
                    <a:pt x="102" y="175"/>
                  </a:lnTo>
                  <a:lnTo>
                    <a:pt x="78" y="162"/>
                  </a:lnTo>
                  <a:lnTo>
                    <a:pt x="52" y="157"/>
                  </a:lnTo>
                  <a:lnTo>
                    <a:pt x="14" y="196"/>
                  </a:lnTo>
                  <a:lnTo>
                    <a:pt x="10" y="138"/>
                  </a:lnTo>
                  <a:lnTo>
                    <a:pt x="1" y="96"/>
                  </a:lnTo>
                  <a:lnTo>
                    <a:pt x="25" y="2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3629247" y="3816186"/>
              <a:ext cx="5804" cy="2997"/>
            </a:xfrm>
            <a:custGeom>
              <a:avLst/>
              <a:gdLst/>
              <a:ahLst/>
              <a:cxnLst/>
              <a:rect l="l" t="t" r="r" b="b"/>
              <a:pathLst>
                <a:path w="122" h="63" extrusionOk="0">
                  <a:moveTo>
                    <a:pt x="1" y="42"/>
                  </a:moveTo>
                  <a:lnTo>
                    <a:pt x="14" y="0"/>
                  </a:lnTo>
                  <a:lnTo>
                    <a:pt x="121" y="2"/>
                  </a:lnTo>
                  <a:lnTo>
                    <a:pt x="97" y="28"/>
                  </a:lnTo>
                  <a:lnTo>
                    <a:pt x="31" y="42"/>
                  </a:lnTo>
                  <a:lnTo>
                    <a:pt x="23" y="62"/>
                  </a:lnTo>
                  <a:cubicBezTo>
                    <a:pt x="23" y="62"/>
                    <a:pt x="1" y="44"/>
                    <a:pt x="1" y="4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3630865" y="3820657"/>
              <a:ext cx="4614" cy="2188"/>
            </a:xfrm>
            <a:custGeom>
              <a:avLst/>
              <a:gdLst/>
              <a:ahLst/>
              <a:cxnLst/>
              <a:rect l="l" t="t" r="r" b="b"/>
              <a:pathLst>
                <a:path w="97" h="46" extrusionOk="0">
                  <a:moveTo>
                    <a:pt x="25" y="46"/>
                  </a:moveTo>
                  <a:lnTo>
                    <a:pt x="1" y="23"/>
                  </a:lnTo>
                  <a:lnTo>
                    <a:pt x="59" y="4"/>
                  </a:lnTo>
                  <a:lnTo>
                    <a:pt x="97" y="0"/>
                  </a:lnTo>
                  <a:lnTo>
                    <a:pt x="93" y="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3633005" y="3823226"/>
              <a:ext cx="5185" cy="5804"/>
            </a:xfrm>
            <a:custGeom>
              <a:avLst/>
              <a:gdLst/>
              <a:ahLst/>
              <a:cxnLst/>
              <a:rect l="l" t="t" r="r" b="b"/>
              <a:pathLst>
                <a:path w="109" h="122" extrusionOk="0">
                  <a:moveTo>
                    <a:pt x="1" y="27"/>
                  </a:moveTo>
                  <a:lnTo>
                    <a:pt x="46" y="1"/>
                  </a:lnTo>
                  <a:lnTo>
                    <a:pt x="103" y="1"/>
                  </a:lnTo>
                  <a:lnTo>
                    <a:pt x="108" y="84"/>
                  </a:lnTo>
                  <a:lnTo>
                    <a:pt x="80" y="121"/>
                  </a:lnTo>
                  <a:lnTo>
                    <a:pt x="46" y="104"/>
                  </a:lnTo>
                  <a:lnTo>
                    <a:pt x="29" y="5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3629628" y="3829600"/>
              <a:ext cx="4805" cy="4091"/>
            </a:xfrm>
            <a:custGeom>
              <a:avLst/>
              <a:gdLst/>
              <a:ahLst/>
              <a:cxnLst/>
              <a:rect l="l" t="t" r="r" b="b"/>
              <a:pathLst>
                <a:path w="101" h="86" extrusionOk="0">
                  <a:moveTo>
                    <a:pt x="0" y="31"/>
                  </a:moveTo>
                  <a:lnTo>
                    <a:pt x="21" y="1"/>
                  </a:lnTo>
                  <a:lnTo>
                    <a:pt x="36" y="23"/>
                  </a:lnTo>
                  <a:lnTo>
                    <a:pt x="79" y="33"/>
                  </a:lnTo>
                  <a:lnTo>
                    <a:pt x="100" y="74"/>
                  </a:lnTo>
                  <a:lnTo>
                    <a:pt x="47" y="8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3630627" y="3868036"/>
              <a:ext cx="11036" cy="13367"/>
            </a:xfrm>
            <a:custGeom>
              <a:avLst/>
              <a:gdLst/>
              <a:ahLst/>
              <a:cxnLst/>
              <a:rect l="l" t="t" r="r" b="b"/>
              <a:pathLst>
                <a:path w="232" h="281" extrusionOk="0">
                  <a:moveTo>
                    <a:pt x="115" y="222"/>
                  </a:moveTo>
                  <a:lnTo>
                    <a:pt x="147" y="194"/>
                  </a:lnTo>
                  <a:lnTo>
                    <a:pt x="122" y="175"/>
                  </a:lnTo>
                  <a:lnTo>
                    <a:pt x="111" y="192"/>
                  </a:lnTo>
                  <a:lnTo>
                    <a:pt x="49" y="100"/>
                  </a:lnTo>
                  <a:lnTo>
                    <a:pt x="0" y="59"/>
                  </a:lnTo>
                  <a:lnTo>
                    <a:pt x="23" y="28"/>
                  </a:lnTo>
                  <a:lnTo>
                    <a:pt x="66" y="25"/>
                  </a:lnTo>
                  <a:lnTo>
                    <a:pt x="107" y="0"/>
                  </a:lnTo>
                  <a:lnTo>
                    <a:pt x="113" y="81"/>
                  </a:lnTo>
                  <a:lnTo>
                    <a:pt x="162" y="102"/>
                  </a:lnTo>
                  <a:lnTo>
                    <a:pt x="164" y="158"/>
                  </a:lnTo>
                  <a:lnTo>
                    <a:pt x="205" y="194"/>
                  </a:lnTo>
                  <a:lnTo>
                    <a:pt x="232" y="281"/>
                  </a:lnTo>
                  <a:lnTo>
                    <a:pt x="177" y="275"/>
                  </a:lnTo>
                  <a:lnTo>
                    <a:pt x="128" y="28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3627012" y="3871604"/>
              <a:ext cx="8230" cy="12749"/>
            </a:xfrm>
            <a:custGeom>
              <a:avLst/>
              <a:gdLst/>
              <a:ahLst/>
              <a:cxnLst/>
              <a:rect l="l" t="t" r="r" b="b"/>
              <a:pathLst>
                <a:path w="173" h="268" extrusionOk="0">
                  <a:moveTo>
                    <a:pt x="1" y="49"/>
                  </a:moveTo>
                  <a:lnTo>
                    <a:pt x="3" y="17"/>
                  </a:lnTo>
                  <a:lnTo>
                    <a:pt x="18" y="0"/>
                  </a:lnTo>
                  <a:lnTo>
                    <a:pt x="61" y="12"/>
                  </a:lnTo>
                  <a:lnTo>
                    <a:pt x="129" y="117"/>
                  </a:lnTo>
                  <a:lnTo>
                    <a:pt x="172" y="183"/>
                  </a:lnTo>
                  <a:lnTo>
                    <a:pt x="170" y="240"/>
                  </a:lnTo>
                  <a:lnTo>
                    <a:pt x="153" y="268"/>
                  </a:lnTo>
                  <a:lnTo>
                    <a:pt x="112" y="241"/>
                  </a:lnTo>
                  <a:lnTo>
                    <a:pt x="91" y="166"/>
                  </a:lnTo>
                  <a:lnTo>
                    <a:pt x="97" y="145"/>
                  </a:lnTo>
                  <a:lnTo>
                    <a:pt x="65" y="119"/>
                  </a:lnTo>
                  <a:lnTo>
                    <a:pt x="12" y="11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3627487" y="3878025"/>
              <a:ext cx="3425" cy="5423"/>
            </a:xfrm>
            <a:custGeom>
              <a:avLst/>
              <a:gdLst/>
              <a:ahLst/>
              <a:cxnLst/>
              <a:rect l="l" t="t" r="r" b="b"/>
              <a:pathLst>
                <a:path w="72" h="114" extrusionOk="0">
                  <a:moveTo>
                    <a:pt x="0" y="1"/>
                  </a:moveTo>
                  <a:lnTo>
                    <a:pt x="19" y="7"/>
                  </a:lnTo>
                  <a:lnTo>
                    <a:pt x="57" y="22"/>
                  </a:lnTo>
                  <a:lnTo>
                    <a:pt x="72" y="73"/>
                  </a:lnTo>
                  <a:lnTo>
                    <a:pt x="62" y="110"/>
                  </a:lnTo>
                  <a:lnTo>
                    <a:pt x="34" y="114"/>
                  </a:lnTo>
                  <a:lnTo>
                    <a:pt x="30" y="91"/>
                  </a:lnTo>
                  <a:lnTo>
                    <a:pt x="2" y="7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3629961" y="3884780"/>
              <a:ext cx="5613" cy="7801"/>
            </a:xfrm>
            <a:custGeom>
              <a:avLst/>
              <a:gdLst/>
              <a:ahLst/>
              <a:cxnLst/>
              <a:rect l="l" t="t" r="r" b="b"/>
              <a:pathLst>
                <a:path w="118" h="164" extrusionOk="0">
                  <a:moveTo>
                    <a:pt x="44" y="164"/>
                  </a:moveTo>
                  <a:lnTo>
                    <a:pt x="24" y="153"/>
                  </a:lnTo>
                  <a:lnTo>
                    <a:pt x="27" y="113"/>
                  </a:lnTo>
                  <a:lnTo>
                    <a:pt x="1" y="27"/>
                  </a:lnTo>
                  <a:lnTo>
                    <a:pt x="27" y="0"/>
                  </a:lnTo>
                  <a:lnTo>
                    <a:pt x="39" y="13"/>
                  </a:lnTo>
                  <a:lnTo>
                    <a:pt x="97" y="42"/>
                  </a:lnTo>
                  <a:lnTo>
                    <a:pt x="118" y="83"/>
                  </a:lnTo>
                  <a:lnTo>
                    <a:pt x="88" y="9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3631769" y="3897386"/>
              <a:ext cx="4186" cy="5613"/>
            </a:xfrm>
            <a:custGeom>
              <a:avLst/>
              <a:gdLst/>
              <a:ahLst/>
              <a:cxnLst/>
              <a:rect l="l" t="t" r="r" b="b"/>
              <a:pathLst>
                <a:path w="88" h="118" extrusionOk="0">
                  <a:moveTo>
                    <a:pt x="74" y="95"/>
                  </a:moveTo>
                  <a:lnTo>
                    <a:pt x="42" y="117"/>
                  </a:lnTo>
                  <a:lnTo>
                    <a:pt x="16" y="89"/>
                  </a:lnTo>
                  <a:lnTo>
                    <a:pt x="25" y="61"/>
                  </a:lnTo>
                  <a:lnTo>
                    <a:pt x="1" y="31"/>
                  </a:lnTo>
                  <a:lnTo>
                    <a:pt x="55" y="1"/>
                  </a:lnTo>
                  <a:lnTo>
                    <a:pt x="87" y="5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3634290" y="3883258"/>
              <a:ext cx="11512" cy="23024"/>
            </a:xfrm>
            <a:custGeom>
              <a:avLst/>
              <a:gdLst/>
              <a:ahLst/>
              <a:cxnLst/>
              <a:rect l="l" t="t" r="r" b="b"/>
              <a:pathLst>
                <a:path w="242" h="484" extrusionOk="0">
                  <a:moveTo>
                    <a:pt x="151" y="367"/>
                  </a:moveTo>
                  <a:lnTo>
                    <a:pt x="138" y="420"/>
                  </a:lnTo>
                  <a:lnTo>
                    <a:pt x="113" y="435"/>
                  </a:lnTo>
                  <a:lnTo>
                    <a:pt x="70" y="395"/>
                  </a:lnTo>
                  <a:lnTo>
                    <a:pt x="53" y="333"/>
                  </a:lnTo>
                  <a:lnTo>
                    <a:pt x="0" y="232"/>
                  </a:lnTo>
                  <a:lnTo>
                    <a:pt x="53" y="222"/>
                  </a:lnTo>
                  <a:lnTo>
                    <a:pt x="89" y="190"/>
                  </a:lnTo>
                  <a:lnTo>
                    <a:pt x="93" y="155"/>
                  </a:lnTo>
                  <a:lnTo>
                    <a:pt x="74" y="185"/>
                  </a:lnTo>
                  <a:lnTo>
                    <a:pt x="51" y="187"/>
                  </a:lnTo>
                  <a:lnTo>
                    <a:pt x="44" y="158"/>
                  </a:lnTo>
                  <a:lnTo>
                    <a:pt x="59" y="115"/>
                  </a:lnTo>
                  <a:lnTo>
                    <a:pt x="29" y="83"/>
                  </a:lnTo>
                  <a:lnTo>
                    <a:pt x="27" y="25"/>
                  </a:lnTo>
                  <a:lnTo>
                    <a:pt x="55" y="0"/>
                  </a:lnTo>
                  <a:lnTo>
                    <a:pt x="126" y="0"/>
                  </a:lnTo>
                  <a:lnTo>
                    <a:pt x="160" y="25"/>
                  </a:lnTo>
                  <a:lnTo>
                    <a:pt x="187" y="139"/>
                  </a:lnTo>
                  <a:lnTo>
                    <a:pt x="217" y="194"/>
                  </a:lnTo>
                  <a:lnTo>
                    <a:pt x="222" y="288"/>
                  </a:lnTo>
                  <a:lnTo>
                    <a:pt x="213" y="307"/>
                  </a:lnTo>
                  <a:lnTo>
                    <a:pt x="241" y="379"/>
                  </a:lnTo>
                  <a:lnTo>
                    <a:pt x="239" y="456"/>
                  </a:lnTo>
                  <a:lnTo>
                    <a:pt x="204" y="484"/>
                  </a:lnTo>
                  <a:lnTo>
                    <a:pt x="175" y="467"/>
                  </a:lnTo>
                  <a:lnTo>
                    <a:pt x="166" y="41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3637429" y="3907043"/>
              <a:ext cx="5471" cy="6232"/>
            </a:xfrm>
            <a:custGeom>
              <a:avLst/>
              <a:gdLst/>
              <a:ahLst/>
              <a:cxnLst/>
              <a:rect l="l" t="t" r="r" b="b"/>
              <a:pathLst>
                <a:path w="115" h="131" extrusionOk="0">
                  <a:moveTo>
                    <a:pt x="45" y="131"/>
                  </a:moveTo>
                  <a:lnTo>
                    <a:pt x="30" y="91"/>
                  </a:lnTo>
                  <a:lnTo>
                    <a:pt x="0" y="67"/>
                  </a:lnTo>
                  <a:lnTo>
                    <a:pt x="19" y="40"/>
                  </a:lnTo>
                  <a:lnTo>
                    <a:pt x="21" y="12"/>
                  </a:lnTo>
                  <a:lnTo>
                    <a:pt x="34" y="1"/>
                  </a:lnTo>
                  <a:lnTo>
                    <a:pt x="59" y="12"/>
                  </a:lnTo>
                  <a:lnTo>
                    <a:pt x="115" y="22"/>
                  </a:lnTo>
                  <a:lnTo>
                    <a:pt x="94" y="63"/>
                  </a:lnTo>
                  <a:lnTo>
                    <a:pt x="96" y="108"/>
                  </a:lnTo>
                  <a:lnTo>
                    <a:pt x="68" y="13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3638143" y="3914749"/>
              <a:ext cx="2807" cy="2046"/>
            </a:xfrm>
            <a:custGeom>
              <a:avLst/>
              <a:gdLst/>
              <a:ahLst/>
              <a:cxnLst/>
              <a:rect l="l" t="t" r="r" b="b"/>
              <a:pathLst>
                <a:path w="59" h="43" extrusionOk="0">
                  <a:moveTo>
                    <a:pt x="0" y="42"/>
                  </a:moveTo>
                  <a:lnTo>
                    <a:pt x="0" y="1"/>
                  </a:lnTo>
                  <a:lnTo>
                    <a:pt x="59" y="1"/>
                  </a:lnTo>
                  <a:lnTo>
                    <a:pt x="25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3642234" y="3915462"/>
              <a:ext cx="1427" cy="4376"/>
            </a:xfrm>
            <a:custGeom>
              <a:avLst/>
              <a:gdLst/>
              <a:ahLst/>
              <a:cxnLst/>
              <a:rect l="l" t="t" r="r" b="b"/>
              <a:pathLst>
                <a:path w="30" h="92" extrusionOk="0">
                  <a:moveTo>
                    <a:pt x="14" y="1"/>
                  </a:moveTo>
                  <a:lnTo>
                    <a:pt x="29" y="27"/>
                  </a:lnTo>
                  <a:lnTo>
                    <a:pt x="29" y="72"/>
                  </a:lnTo>
                  <a:lnTo>
                    <a:pt x="16" y="91"/>
                  </a:lnTo>
                  <a:lnTo>
                    <a:pt x="1" y="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3644660" y="3913322"/>
              <a:ext cx="7326" cy="7421"/>
            </a:xfrm>
            <a:custGeom>
              <a:avLst/>
              <a:gdLst/>
              <a:ahLst/>
              <a:cxnLst/>
              <a:rect l="l" t="t" r="r" b="b"/>
              <a:pathLst>
                <a:path w="154" h="156" extrusionOk="0">
                  <a:moveTo>
                    <a:pt x="1" y="19"/>
                  </a:moveTo>
                  <a:lnTo>
                    <a:pt x="4" y="1"/>
                  </a:lnTo>
                  <a:lnTo>
                    <a:pt x="25" y="1"/>
                  </a:lnTo>
                  <a:lnTo>
                    <a:pt x="59" y="27"/>
                  </a:lnTo>
                  <a:lnTo>
                    <a:pt x="93" y="29"/>
                  </a:lnTo>
                  <a:lnTo>
                    <a:pt x="136" y="100"/>
                  </a:lnTo>
                  <a:lnTo>
                    <a:pt x="153" y="155"/>
                  </a:lnTo>
                  <a:lnTo>
                    <a:pt x="91" y="99"/>
                  </a:lnTo>
                  <a:lnTo>
                    <a:pt x="44" y="8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3644565" y="3918079"/>
              <a:ext cx="6422" cy="6660"/>
            </a:xfrm>
            <a:custGeom>
              <a:avLst/>
              <a:gdLst/>
              <a:ahLst/>
              <a:cxnLst/>
              <a:rect l="l" t="t" r="r" b="b"/>
              <a:pathLst>
                <a:path w="135" h="140" extrusionOk="0">
                  <a:moveTo>
                    <a:pt x="1" y="8"/>
                  </a:moveTo>
                  <a:lnTo>
                    <a:pt x="27" y="0"/>
                  </a:lnTo>
                  <a:lnTo>
                    <a:pt x="82" y="31"/>
                  </a:lnTo>
                  <a:lnTo>
                    <a:pt x="134" y="108"/>
                  </a:lnTo>
                  <a:lnTo>
                    <a:pt x="114" y="140"/>
                  </a:lnTo>
                  <a:lnTo>
                    <a:pt x="69" y="138"/>
                  </a:lnTo>
                  <a:lnTo>
                    <a:pt x="14" y="7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3642424" y="3924358"/>
              <a:ext cx="9371" cy="6850"/>
            </a:xfrm>
            <a:custGeom>
              <a:avLst/>
              <a:gdLst/>
              <a:ahLst/>
              <a:cxnLst/>
              <a:rect l="l" t="t" r="r" b="b"/>
              <a:pathLst>
                <a:path w="197" h="144" extrusionOk="0">
                  <a:moveTo>
                    <a:pt x="97" y="128"/>
                  </a:moveTo>
                  <a:lnTo>
                    <a:pt x="25" y="143"/>
                  </a:lnTo>
                  <a:lnTo>
                    <a:pt x="1" y="126"/>
                  </a:lnTo>
                  <a:lnTo>
                    <a:pt x="23" y="104"/>
                  </a:lnTo>
                  <a:lnTo>
                    <a:pt x="50" y="51"/>
                  </a:lnTo>
                  <a:lnTo>
                    <a:pt x="23" y="8"/>
                  </a:lnTo>
                  <a:lnTo>
                    <a:pt x="55" y="0"/>
                  </a:lnTo>
                  <a:lnTo>
                    <a:pt x="91" y="32"/>
                  </a:lnTo>
                  <a:lnTo>
                    <a:pt x="123" y="30"/>
                  </a:lnTo>
                  <a:lnTo>
                    <a:pt x="196" y="79"/>
                  </a:lnTo>
                  <a:lnTo>
                    <a:pt x="194" y="107"/>
                  </a:lnTo>
                  <a:lnTo>
                    <a:pt x="155" y="109"/>
                  </a:lnTo>
                  <a:lnTo>
                    <a:pt x="149" y="12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3646658" y="3934014"/>
              <a:ext cx="3425" cy="6755"/>
            </a:xfrm>
            <a:custGeom>
              <a:avLst/>
              <a:gdLst/>
              <a:ahLst/>
              <a:cxnLst/>
              <a:rect l="l" t="t" r="r" b="b"/>
              <a:pathLst>
                <a:path w="72" h="142" extrusionOk="0">
                  <a:moveTo>
                    <a:pt x="70" y="142"/>
                  </a:moveTo>
                  <a:lnTo>
                    <a:pt x="40" y="136"/>
                  </a:lnTo>
                  <a:lnTo>
                    <a:pt x="15" y="119"/>
                  </a:lnTo>
                  <a:lnTo>
                    <a:pt x="0" y="81"/>
                  </a:lnTo>
                  <a:lnTo>
                    <a:pt x="13" y="55"/>
                  </a:lnTo>
                  <a:lnTo>
                    <a:pt x="36" y="36"/>
                  </a:lnTo>
                  <a:lnTo>
                    <a:pt x="23" y="25"/>
                  </a:lnTo>
                  <a:lnTo>
                    <a:pt x="11" y="4"/>
                  </a:lnTo>
                  <a:lnTo>
                    <a:pt x="53" y="1"/>
                  </a:lnTo>
                  <a:lnTo>
                    <a:pt x="72" y="34"/>
                  </a:lnTo>
                  <a:lnTo>
                    <a:pt x="70" y="83"/>
                  </a:lnTo>
                  <a:lnTo>
                    <a:pt x="43" y="10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3650511" y="3935013"/>
              <a:ext cx="3520" cy="5518"/>
            </a:xfrm>
            <a:custGeom>
              <a:avLst/>
              <a:gdLst/>
              <a:ahLst/>
              <a:cxnLst/>
              <a:rect l="l" t="t" r="r" b="b"/>
              <a:pathLst>
                <a:path w="74" h="116" extrusionOk="0">
                  <a:moveTo>
                    <a:pt x="0" y="36"/>
                  </a:moveTo>
                  <a:lnTo>
                    <a:pt x="9" y="10"/>
                  </a:lnTo>
                  <a:lnTo>
                    <a:pt x="24" y="0"/>
                  </a:lnTo>
                  <a:lnTo>
                    <a:pt x="47" y="23"/>
                  </a:lnTo>
                  <a:lnTo>
                    <a:pt x="73" y="49"/>
                  </a:lnTo>
                  <a:lnTo>
                    <a:pt x="73" y="94"/>
                  </a:lnTo>
                  <a:lnTo>
                    <a:pt x="43" y="115"/>
                  </a:lnTo>
                  <a:lnTo>
                    <a:pt x="23" y="109"/>
                  </a:lnTo>
                  <a:lnTo>
                    <a:pt x="17" y="89"/>
                  </a:lnTo>
                  <a:lnTo>
                    <a:pt x="9" y="7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3654602" y="3937867"/>
              <a:ext cx="2997" cy="2807"/>
            </a:xfrm>
            <a:custGeom>
              <a:avLst/>
              <a:gdLst/>
              <a:ahLst/>
              <a:cxnLst/>
              <a:rect l="l" t="t" r="r" b="b"/>
              <a:pathLst>
                <a:path w="63" h="59" extrusionOk="0">
                  <a:moveTo>
                    <a:pt x="1" y="0"/>
                  </a:moveTo>
                  <a:lnTo>
                    <a:pt x="51" y="27"/>
                  </a:lnTo>
                  <a:lnTo>
                    <a:pt x="63" y="57"/>
                  </a:lnTo>
                  <a:lnTo>
                    <a:pt x="50" y="59"/>
                  </a:lnTo>
                  <a:lnTo>
                    <a:pt x="10" y="3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3652081" y="3942054"/>
              <a:ext cx="2664" cy="4614"/>
            </a:xfrm>
            <a:custGeom>
              <a:avLst/>
              <a:gdLst/>
              <a:ahLst/>
              <a:cxnLst/>
              <a:rect l="l" t="t" r="r" b="b"/>
              <a:pathLst>
                <a:path w="56" h="97" extrusionOk="0">
                  <a:moveTo>
                    <a:pt x="33" y="84"/>
                  </a:moveTo>
                  <a:lnTo>
                    <a:pt x="8" y="97"/>
                  </a:lnTo>
                  <a:lnTo>
                    <a:pt x="1" y="80"/>
                  </a:lnTo>
                  <a:lnTo>
                    <a:pt x="20" y="59"/>
                  </a:lnTo>
                  <a:lnTo>
                    <a:pt x="18" y="10"/>
                  </a:lnTo>
                  <a:lnTo>
                    <a:pt x="42" y="1"/>
                  </a:lnTo>
                  <a:lnTo>
                    <a:pt x="55" y="2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3656219" y="3933015"/>
              <a:ext cx="5138" cy="6755"/>
            </a:xfrm>
            <a:custGeom>
              <a:avLst/>
              <a:gdLst/>
              <a:ahLst/>
              <a:cxnLst/>
              <a:rect l="l" t="t" r="r" b="b"/>
              <a:pathLst>
                <a:path w="108" h="142" extrusionOk="0">
                  <a:moveTo>
                    <a:pt x="93" y="142"/>
                  </a:moveTo>
                  <a:lnTo>
                    <a:pt x="31" y="114"/>
                  </a:lnTo>
                  <a:lnTo>
                    <a:pt x="2" y="80"/>
                  </a:lnTo>
                  <a:lnTo>
                    <a:pt x="0" y="3"/>
                  </a:lnTo>
                  <a:lnTo>
                    <a:pt x="23" y="1"/>
                  </a:lnTo>
                  <a:lnTo>
                    <a:pt x="51" y="63"/>
                  </a:lnTo>
                  <a:lnTo>
                    <a:pt x="95" y="112"/>
                  </a:lnTo>
                  <a:lnTo>
                    <a:pt x="108" y="14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3658360" y="3941007"/>
              <a:ext cx="2902" cy="2474"/>
            </a:xfrm>
            <a:custGeom>
              <a:avLst/>
              <a:gdLst/>
              <a:ahLst/>
              <a:cxnLst/>
              <a:rect l="l" t="t" r="r" b="b"/>
              <a:pathLst>
                <a:path w="61" h="52" extrusionOk="0">
                  <a:moveTo>
                    <a:pt x="38" y="51"/>
                  </a:moveTo>
                  <a:lnTo>
                    <a:pt x="1" y="12"/>
                  </a:lnTo>
                  <a:lnTo>
                    <a:pt x="16" y="0"/>
                  </a:lnTo>
                  <a:lnTo>
                    <a:pt x="50" y="8"/>
                  </a:lnTo>
                  <a:lnTo>
                    <a:pt x="61" y="4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3657837" y="3942862"/>
              <a:ext cx="4614" cy="5280"/>
            </a:xfrm>
            <a:custGeom>
              <a:avLst/>
              <a:gdLst/>
              <a:ahLst/>
              <a:cxnLst/>
              <a:rect l="l" t="t" r="r" b="b"/>
              <a:pathLst>
                <a:path w="97" h="111" extrusionOk="0">
                  <a:moveTo>
                    <a:pt x="76" y="110"/>
                  </a:moveTo>
                  <a:lnTo>
                    <a:pt x="19" y="50"/>
                  </a:lnTo>
                  <a:lnTo>
                    <a:pt x="0" y="18"/>
                  </a:lnTo>
                  <a:lnTo>
                    <a:pt x="14" y="1"/>
                  </a:lnTo>
                  <a:lnTo>
                    <a:pt x="96" y="65"/>
                  </a:lnTo>
                  <a:lnTo>
                    <a:pt x="94" y="10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3658122" y="3949427"/>
              <a:ext cx="7278" cy="4329"/>
            </a:xfrm>
            <a:custGeom>
              <a:avLst/>
              <a:gdLst/>
              <a:ahLst/>
              <a:cxnLst/>
              <a:rect l="l" t="t" r="r" b="b"/>
              <a:pathLst>
                <a:path w="153" h="91" extrusionOk="0">
                  <a:moveTo>
                    <a:pt x="126" y="91"/>
                  </a:moveTo>
                  <a:lnTo>
                    <a:pt x="104" y="79"/>
                  </a:lnTo>
                  <a:lnTo>
                    <a:pt x="77" y="57"/>
                  </a:lnTo>
                  <a:lnTo>
                    <a:pt x="70" y="30"/>
                  </a:lnTo>
                  <a:lnTo>
                    <a:pt x="21" y="32"/>
                  </a:lnTo>
                  <a:lnTo>
                    <a:pt x="0" y="17"/>
                  </a:lnTo>
                  <a:lnTo>
                    <a:pt x="40" y="2"/>
                  </a:lnTo>
                  <a:lnTo>
                    <a:pt x="75" y="10"/>
                  </a:lnTo>
                  <a:lnTo>
                    <a:pt x="136" y="0"/>
                  </a:lnTo>
                  <a:lnTo>
                    <a:pt x="152" y="4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3656029" y="3955325"/>
              <a:ext cx="20455" cy="11702"/>
            </a:xfrm>
            <a:custGeom>
              <a:avLst/>
              <a:gdLst/>
              <a:ahLst/>
              <a:cxnLst/>
              <a:rect l="l" t="t" r="r" b="b"/>
              <a:pathLst>
                <a:path w="430" h="246" extrusionOk="0">
                  <a:moveTo>
                    <a:pt x="324" y="226"/>
                  </a:moveTo>
                  <a:lnTo>
                    <a:pt x="255" y="200"/>
                  </a:lnTo>
                  <a:lnTo>
                    <a:pt x="236" y="213"/>
                  </a:lnTo>
                  <a:lnTo>
                    <a:pt x="196" y="213"/>
                  </a:lnTo>
                  <a:lnTo>
                    <a:pt x="170" y="176"/>
                  </a:lnTo>
                  <a:lnTo>
                    <a:pt x="99" y="144"/>
                  </a:lnTo>
                  <a:lnTo>
                    <a:pt x="46" y="138"/>
                  </a:lnTo>
                  <a:lnTo>
                    <a:pt x="14" y="74"/>
                  </a:lnTo>
                  <a:lnTo>
                    <a:pt x="1" y="25"/>
                  </a:lnTo>
                  <a:lnTo>
                    <a:pt x="16" y="1"/>
                  </a:lnTo>
                  <a:lnTo>
                    <a:pt x="46" y="21"/>
                  </a:lnTo>
                  <a:lnTo>
                    <a:pt x="99" y="83"/>
                  </a:lnTo>
                  <a:lnTo>
                    <a:pt x="134" y="106"/>
                  </a:lnTo>
                  <a:lnTo>
                    <a:pt x="178" y="108"/>
                  </a:lnTo>
                  <a:lnTo>
                    <a:pt x="221" y="125"/>
                  </a:lnTo>
                  <a:lnTo>
                    <a:pt x="262" y="147"/>
                  </a:lnTo>
                  <a:lnTo>
                    <a:pt x="323" y="147"/>
                  </a:lnTo>
                  <a:lnTo>
                    <a:pt x="343" y="170"/>
                  </a:lnTo>
                  <a:lnTo>
                    <a:pt x="394" y="208"/>
                  </a:lnTo>
                  <a:lnTo>
                    <a:pt x="415" y="209"/>
                  </a:lnTo>
                  <a:lnTo>
                    <a:pt x="430" y="230"/>
                  </a:lnTo>
                  <a:lnTo>
                    <a:pt x="420" y="245"/>
                  </a:lnTo>
                  <a:lnTo>
                    <a:pt x="372" y="24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3662498" y="3967075"/>
              <a:ext cx="2616" cy="1617"/>
            </a:xfrm>
            <a:custGeom>
              <a:avLst/>
              <a:gdLst/>
              <a:ahLst/>
              <a:cxnLst/>
              <a:rect l="l" t="t" r="r" b="b"/>
              <a:pathLst>
                <a:path w="55" h="34" extrusionOk="0">
                  <a:moveTo>
                    <a:pt x="21" y="0"/>
                  </a:moveTo>
                  <a:cubicBezTo>
                    <a:pt x="19" y="2"/>
                    <a:pt x="55" y="34"/>
                    <a:pt x="55" y="34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3679766" y="3976827"/>
              <a:ext cx="2664" cy="2188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4" y="29"/>
                  </a:moveTo>
                  <a:lnTo>
                    <a:pt x="36" y="45"/>
                  </a:lnTo>
                  <a:lnTo>
                    <a:pt x="55" y="27"/>
                  </a:lnTo>
                  <a:lnTo>
                    <a:pt x="29" y="0"/>
                  </a:lnTo>
                  <a:lnTo>
                    <a:pt x="1" y="2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3669301" y="3966980"/>
              <a:ext cx="20550" cy="13129"/>
            </a:xfrm>
            <a:custGeom>
              <a:avLst/>
              <a:gdLst/>
              <a:ahLst/>
              <a:cxnLst/>
              <a:rect l="l" t="t" r="r" b="b"/>
              <a:pathLst>
                <a:path w="432" h="276" extrusionOk="0">
                  <a:moveTo>
                    <a:pt x="366" y="258"/>
                  </a:moveTo>
                  <a:lnTo>
                    <a:pt x="330" y="275"/>
                  </a:lnTo>
                  <a:lnTo>
                    <a:pt x="298" y="241"/>
                  </a:lnTo>
                  <a:lnTo>
                    <a:pt x="292" y="207"/>
                  </a:lnTo>
                  <a:lnTo>
                    <a:pt x="266" y="190"/>
                  </a:lnTo>
                  <a:lnTo>
                    <a:pt x="209" y="202"/>
                  </a:lnTo>
                  <a:lnTo>
                    <a:pt x="170" y="196"/>
                  </a:lnTo>
                  <a:lnTo>
                    <a:pt x="119" y="134"/>
                  </a:lnTo>
                  <a:lnTo>
                    <a:pt x="72" y="123"/>
                  </a:lnTo>
                  <a:lnTo>
                    <a:pt x="53" y="77"/>
                  </a:lnTo>
                  <a:lnTo>
                    <a:pt x="4" y="51"/>
                  </a:lnTo>
                  <a:lnTo>
                    <a:pt x="0" y="25"/>
                  </a:lnTo>
                  <a:lnTo>
                    <a:pt x="17" y="4"/>
                  </a:lnTo>
                  <a:lnTo>
                    <a:pt x="57" y="0"/>
                  </a:lnTo>
                  <a:lnTo>
                    <a:pt x="83" y="25"/>
                  </a:lnTo>
                  <a:lnTo>
                    <a:pt x="108" y="38"/>
                  </a:lnTo>
                  <a:lnTo>
                    <a:pt x="153" y="19"/>
                  </a:lnTo>
                  <a:lnTo>
                    <a:pt x="209" y="15"/>
                  </a:lnTo>
                  <a:lnTo>
                    <a:pt x="281" y="68"/>
                  </a:lnTo>
                  <a:lnTo>
                    <a:pt x="311" y="81"/>
                  </a:lnTo>
                  <a:lnTo>
                    <a:pt x="324" y="109"/>
                  </a:lnTo>
                  <a:lnTo>
                    <a:pt x="377" y="94"/>
                  </a:lnTo>
                  <a:lnTo>
                    <a:pt x="413" y="109"/>
                  </a:lnTo>
                  <a:lnTo>
                    <a:pt x="431" y="147"/>
                  </a:lnTo>
                  <a:lnTo>
                    <a:pt x="392" y="143"/>
                  </a:lnTo>
                  <a:lnTo>
                    <a:pt x="367" y="155"/>
                  </a:lnTo>
                  <a:lnTo>
                    <a:pt x="388" y="172"/>
                  </a:lnTo>
                  <a:lnTo>
                    <a:pt x="390" y="198"/>
                  </a:lnTo>
                  <a:lnTo>
                    <a:pt x="352" y="23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3688186" y="3978254"/>
              <a:ext cx="3377" cy="3520"/>
            </a:xfrm>
            <a:custGeom>
              <a:avLst/>
              <a:gdLst/>
              <a:ahLst/>
              <a:cxnLst/>
              <a:rect l="l" t="t" r="r" b="b"/>
              <a:pathLst>
                <a:path w="71" h="74" extrusionOk="0">
                  <a:moveTo>
                    <a:pt x="31" y="6"/>
                  </a:moveTo>
                  <a:lnTo>
                    <a:pt x="1" y="42"/>
                  </a:lnTo>
                  <a:lnTo>
                    <a:pt x="1" y="74"/>
                  </a:lnTo>
                  <a:lnTo>
                    <a:pt x="34" y="64"/>
                  </a:lnTo>
                  <a:lnTo>
                    <a:pt x="59" y="25"/>
                  </a:lnTo>
                  <a:lnTo>
                    <a:pt x="70" y="1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3690612" y="3974401"/>
              <a:ext cx="12749" cy="6517"/>
            </a:xfrm>
            <a:custGeom>
              <a:avLst/>
              <a:gdLst/>
              <a:ahLst/>
              <a:cxnLst/>
              <a:rect l="l" t="t" r="r" b="b"/>
              <a:pathLst>
                <a:path w="268" h="137" extrusionOk="0">
                  <a:moveTo>
                    <a:pt x="268" y="44"/>
                  </a:moveTo>
                  <a:lnTo>
                    <a:pt x="249" y="83"/>
                  </a:lnTo>
                  <a:lnTo>
                    <a:pt x="262" y="112"/>
                  </a:lnTo>
                  <a:lnTo>
                    <a:pt x="230" y="136"/>
                  </a:lnTo>
                  <a:lnTo>
                    <a:pt x="189" y="123"/>
                  </a:lnTo>
                  <a:lnTo>
                    <a:pt x="172" y="98"/>
                  </a:lnTo>
                  <a:lnTo>
                    <a:pt x="151" y="119"/>
                  </a:lnTo>
                  <a:lnTo>
                    <a:pt x="121" y="91"/>
                  </a:lnTo>
                  <a:lnTo>
                    <a:pt x="76" y="83"/>
                  </a:lnTo>
                  <a:lnTo>
                    <a:pt x="53" y="106"/>
                  </a:lnTo>
                  <a:lnTo>
                    <a:pt x="29" y="64"/>
                  </a:lnTo>
                  <a:lnTo>
                    <a:pt x="0" y="48"/>
                  </a:lnTo>
                  <a:lnTo>
                    <a:pt x="0" y="23"/>
                  </a:lnTo>
                  <a:lnTo>
                    <a:pt x="70" y="17"/>
                  </a:lnTo>
                  <a:lnTo>
                    <a:pt x="87" y="0"/>
                  </a:lnTo>
                  <a:lnTo>
                    <a:pt x="177" y="25"/>
                  </a:lnTo>
                  <a:lnTo>
                    <a:pt x="200" y="57"/>
                  </a:lnTo>
                  <a:lnTo>
                    <a:pt x="222" y="36"/>
                  </a:lnTo>
                  <a:lnTo>
                    <a:pt x="247" y="3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3703693" y="3964030"/>
              <a:ext cx="6565" cy="12749"/>
            </a:xfrm>
            <a:custGeom>
              <a:avLst/>
              <a:gdLst/>
              <a:ahLst/>
              <a:cxnLst/>
              <a:rect l="l" t="t" r="r" b="b"/>
              <a:pathLst>
                <a:path w="138" h="268" extrusionOk="0">
                  <a:moveTo>
                    <a:pt x="138" y="245"/>
                  </a:moveTo>
                  <a:lnTo>
                    <a:pt x="81" y="203"/>
                  </a:lnTo>
                  <a:lnTo>
                    <a:pt x="115" y="170"/>
                  </a:lnTo>
                  <a:lnTo>
                    <a:pt x="92" y="141"/>
                  </a:lnTo>
                  <a:lnTo>
                    <a:pt x="98" y="122"/>
                  </a:lnTo>
                  <a:lnTo>
                    <a:pt x="66" y="72"/>
                  </a:lnTo>
                  <a:lnTo>
                    <a:pt x="57" y="19"/>
                  </a:lnTo>
                  <a:lnTo>
                    <a:pt x="25" y="0"/>
                  </a:lnTo>
                  <a:lnTo>
                    <a:pt x="17" y="51"/>
                  </a:lnTo>
                  <a:lnTo>
                    <a:pt x="0" y="100"/>
                  </a:lnTo>
                  <a:lnTo>
                    <a:pt x="23" y="143"/>
                  </a:lnTo>
                  <a:lnTo>
                    <a:pt x="6" y="175"/>
                  </a:lnTo>
                  <a:lnTo>
                    <a:pt x="6" y="213"/>
                  </a:lnTo>
                  <a:lnTo>
                    <a:pt x="51" y="239"/>
                  </a:lnTo>
                  <a:lnTo>
                    <a:pt x="100" y="252"/>
                  </a:lnTo>
                  <a:lnTo>
                    <a:pt x="119" y="26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3701077" y="3992953"/>
              <a:ext cx="2997" cy="2426"/>
            </a:xfrm>
            <a:custGeom>
              <a:avLst/>
              <a:gdLst/>
              <a:ahLst/>
              <a:cxnLst/>
              <a:rect l="l" t="t" r="r" b="b"/>
              <a:pathLst>
                <a:path w="63" h="51" extrusionOk="0">
                  <a:moveTo>
                    <a:pt x="1" y="21"/>
                  </a:moveTo>
                  <a:lnTo>
                    <a:pt x="42" y="0"/>
                  </a:lnTo>
                  <a:lnTo>
                    <a:pt x="63" y="19"/>
                  </a:lnTo>
                  <a:lnTo>
                    <a:pt x="34" y="5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3701077" y="3989337"/>
              <a:ext cx="2379" cy="2379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18" y="50"/>
                  </a:moveTo>
                  <a:lnTo>
                    <a:pt x="1" y="33"/>
                  </a:lnTo>
                  <a:lnTo>
                    <a:pt x="14" y="1"/>
                  </a:lnTo>
                  <a:lnTo>
                    <a:pt x="50" y="20"/>
                  </a:lnTo>
                  <a:lnTo>
                    <a:pt x="46" y="4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3748646" y="4000183"/>
              <a:ext cx="2711" cy="4519"/>
            </a:xfrm>
            <a:custGeom>
              <a:avLst/>
              <a:gdLst/>
              <a:ahLst/>
              <a:cxnLst/>
              <a:rect l="l" t="t" r="r" b="b"/>
              <a:pathLst>
                <a:path w="57" h="95" extrusionOk="0">
                  <a:moveTo>
                    <a:pt x="25" y="93"/>
                  </a:moveTo>
                  <a:lnTo>
                    <a:pt x="0" y="65"/>
                  </a:lnTo>
                  <a:lnTo>
                    <a:pt x="28" y="27"/>
                  </a:lnTo>
                  <a:lnTo>
                    <a:pt x="15" y="1"/>
                  </a:lnTo>
                  <a:lnTo>
                    <a:pt x="49" y="12"/>
                  </a:lnTo>
                  <a:lnTo>
                    <a:pt x="57" y="51"/>
                  </a:lnTo>
                  <a:lnTo>
                    <a:pt x="55" y="9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3718630" y="3988814"/>
              <a:ext cx="32015" cy="13748"/>
            </a:xfrm>
            <a:custGeom>
              <a:avLst/>
              <a:gdLst/>
              <a:ahLst/>
              <a:cxnLst/>
              <a:rect l="l" t="t" r="r" b="b"/>
              <a:pathLst>
                <a:path w="673" h="289" extrusionOk="0">
                  <a:moveTo>
                    <a:pt x="17" y="74"/>
                  </a:moveTo>
                  <a:lnTo>
                    <a:pt x="55" y="55"/>
                  </a:lnTo>
                  <a:lnTo>
                    <a:pt x="95" y="55"/>
                  </a:lnTo>
                  <a:lnTo>
                    <a:pt x="121" y="49"/>
                  </a:lnTo>
                  <a:lnTo>
                    <a:pt x="181" y="59"/>
                  </a:lnTo>
                  <a:lnTo>
                    <a:pt x="305" y="31"/>
                  </a:lnTo>
                  <a:lnTo>
                    <a:pt x="371" y="1"/>
                  </a:lnTo>
                  <a:lnTo>
                    <a:pt x="452" y="8"/>
                  </a:lnTo>
                  <a:lnTo>
                    <a:pt x="514" y="2"/>
                  </a:lnTo>
                  <a:lnTo>
                    <a:pt x="590" y="1"/>
                  </a:lnTo>
                  <a:lnTo>
                    <a:pt x="639" y="14"/>
                  </a:lnTo>
                  <a:lnTo>
                    <a:pt x="648" y="59"/>
                  </a:lnTo>
                  <a:lnTo>
                    <a:pt x="673" y="85"/>
                  </a:lnTo>
                  <a:lnTo>
                    <a:pt x="648" y="110"/>
                  </a:lnTo>
                  <a:lnTo>
                    <a:pt x="609" y="136"/>
                  </a:lnTo>
                  <a:lnTo>
                    <a:pt x="584" y="106"/>
                  </a:lnTo>
                  <a:lnTo>
                    <a:pt x="556" y="93"/>
                  </a:lnTo>
                  <a:lnTo>
                    <a:pt x="507" y="125"/>
                  </a:lnTo>
                  <a:lnTo>
                    <a:pt x="449" y="129"/>
                  </a:lnTo>
                  <a:lnTo>
                    <a:pt x="426" y="98"/>
                  </a:lnTo>
                  <a:lnTo>
                    <a:pt x="403" y="49"/>
                  </a:lnTo>
                  <a:lnTo>
                    <a:pt x="364" y="48"/>
                  </a:lnTo>
                  <a:lnTo>
                    <a:pt x="326" y="89"/>
                  </a:lnTo>
                  <a:lnTo>
                    <a:pt x="296" y="89"/>
                  </a:lnTo>
                  <a:lnTo>
                    <a:pt x="234" y="98"/>
                  </a:lnTo>
                  <a:lnTo>
                    <a:pt x="283" y="134"/>
                  </a:lnTo>
                  <a:lnTo>
                    <a:pt x="296" y="129"/>
                  </a:lnTo>
                  <a:lnTo>
                    <a:pt x="356" y="142"/>
                  </a:lnTo>
                  <a:lnTo>
                    <a:pt x="379" y="161"/>
                  </a:lnTo>
                  <a:lnTo>
                    <a:pt x="362" y="179"/>
                  </a:lnTo>
                  <a:lnTo>
                    <a:pt x="405" y="196"/>
                  </a:lnTo>
                  <a:lnTo>
                    <a:pt x="460" y="241"/>
                  </a:lnTo>
                  <a:lnTo>
                    <a:pt x="460" y="289"/>
                  </a:lnTo>
                  <a:lnTo>
                    <a:pt x="439" y="285"/>
                  </a:lnTo>
                  <a:lnTo>
                    <a:pt x="381" y="234"/>
                  </a:lnTo>
                  <a:lnTo>
                    <a:pt x="345" y="225"/>
                  </a:lnTo>
                  <a:lnTo>
                    <a:pt x="305" y="243"/>
                  </a:lnTo>
                  <a:lnTo>
                    <a:pt x="268" y="219"/>
                  </a:lnTo>
                  <a:lnTo>
                    <a:pt x="251" y="172"/>
                  </a:lnTo>
                  <a:lnTo>
                    <a:pt x="198" y="177"/>
                  </a:lnTo>
                  <a:lnTo>
                    <a:pt x="193" y="202"/>
                  </a:lnTo>
                  <a:lnTo>
                    <a:pt x="230" y="225"/>
                  </a:lnTo>
                  <a:lnTo>
                    <a:pt x="225" y="262"/>
                  </a:lnTo>
                  <a:lnTo>
                    <a:pt x="204" y="264"/>
                  </a:lnTo>
                  <a:lnTo>
                    <a:pt x="144" y="238"/>
                  </a:lnTo>
                  <a:lnTo>
                    <a:pt x="110" y="251"/>
                  </a:lnTo>
                  <a:lnTo>
                    <a:pt x="97" y="226"/>
                  </a:lnTo>
                  <a:lnTo>
                    <a:pt x="63" y="213"/>
                  </a:lnTo>
                  <a:lnTo>
                    <a:pt x="78" y="174"/>
                  </a:lnTo>
                  <a:lnTo>
                    <a:pt x="42" y="206"/>
                  </a:lnTo>
                  <a:lnTo>
                    <a:pt x="1" y="176"/>
                  </a:lnTo>
                  <a:lnTo>
                    <a:pt x="2" y="153"/>
                  </a:lnTo>
                  <a:lnTo>
                    <a:pt x="44" y="132"/>
                  </a:lnTo>
                  <a:lnTo>
                    <a:pt x="117" y="106"/>
                  </a:lnTo>
                  <a:lnTo>
                    <a:pt x="76" y="85"/>
                  </a:lnTo>
                  <a:lnTo>
                    <a:pt x="46" y="9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3726622" y="2989291"/>
              <a:ext cx="1808" cy="2378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38" y="44"/>
                  </a:moveTo>
                  <a:lnTo>
                    <a:pt x="0" y="5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3738086" y="3000042"/>
              <a:ext cx="2093" cy="2283"/>
            </a:xfrm>
            <a:custGeom>
              <a:avLst/>
              <a:gdLst/>
              <a:ahLst/>
              <a:cxnLst/>
              <a:rect l="l" t="t" r="r" b="b"/>
              <a:pathLst>
                <a:path w="44" h="48" extrusionOk="0">
                  <a:moveTo>
                    <a:pt x="43" y="1"/>
                  </a:moveTo>
                  <a:lnTo>
                    <a:pt x="0" y="31"/>
                  </a:lnTo>
                  <a:lnTo>
                    <a:pt x="38" y="4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3736564" y="2992003"/>
              <a:ext cx="4234" cy="5138"/>
            </a:xfrm>
            <a:custGeom>
              <a:avLst/>
              <a:gdLst/>
              <a:ahLst/>
              <a:cxnLst/>
              <a:rect l="l" t="t" r="r" b="b"/>
              <a:pathLst>
                <a:path w="89" h="108" extrusionOk="0">
                  <a:moveTo>
                    <a:pt x="51" y="0"/>
                  </a:moveTo>
                  <a:lnTo>
                    <a:pt x="0" y="47"/>
                  </a:lnTo>
                  <a:lnTo>
                    <a:pt x="28" y="102"/>
                  </a:lnTo>
                  <a:lnTo>
                    <a:pt x="88" y="10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3731902" y="2994429"/>
              <a:ext cx="4709" cy="7278"/>
            </a:xfrm>
            <a:custGeom>
              <a:avLst/>
              <a:gdLst/>
              <a:ahLst/>
              <a:cxnLst/>
              <a:rect l="l" t="t" r="r" b="b"/>
              <a:pathLst>
                <a:path w="99" h="153" extrusionOk="0">
                  <a:moveTo>
                    <a:pt x="51" y="0"/>
                  </a:moveTo>
                  <a:lnTo>
                    <a:pt x="98" y="57"/>
                  </a:lnTo>
                  <a:lnTo>
                    <a:pt x="66" y="153"/>
                  </a:lnTo>
                  <a:lnTo>
                    <a:pt x="0" y="55"/>
                  </a:lnTo>
                  <a:lnTo>
                    <a:pt x="17" y="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3735898" y="3004704"/>
              <a:ext cx="3377" cy="6232"/>
            </a:xfrm>
            <a:custGeom>
              <a:avLst/>
              <a:gdLst/>
              <a:ahLst/>
              <a:cxnLst/>
              <a:rect l="l" t="t" r="r" b="b"/>
              <a:pathLst>
                <a:path w="71" h="131" extrusionOk="0">
                  <a:moveTo>
                    <a:pt x="29" y="6"/>
                  </a:moveTo>
                  <a:lnTo>
                    <a:pt x="69" y="48"/>
                  </a:lnTo>
                  <a:lnTo>
                    <a:pt x="70" y="119"/>
                  </a:lnTo>
                  <a:lnTo>
                    <a:pt x="22" y="131"/>
                  </a:lnTo>
                  <a:lnTo>
                    <a:pt x="1" y="51"/>
                  </a:lnTo>
                  <a:cubicBezTo>
                    <a:pt x="1" y="50"/>
                    <a:pt x="33" y="1"/>
                    <a:pt x="29" y="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3739132" y="3024683"/>
              <a:ext cx="3806" cy="7278"/>
            </a:xfrm>
            <a:custGeom>
              <a:avLst/>
              <a:gdLst/>
              <a:ahLst/>
              <a:cxnLst/>
              <a:rect l="l" t="t" r="r" b="b"/>
              <a:pathLst>
                <a:path w="80" h="153" extrusionOk="0">
                  <a:moveTo>
                    <a:pt x="63" y="0"/>
                  </a:moveTo>
                  <a:lnTo>
                    <a:pt x="1" y="81"/>
                  </a:lnTo>
                  <a:lnTo>
                    <a:pt x="10" y="132"/>
                  </a:lnTo>
                  <a:lnTo>
                    <a:pt x="53" y="153"/>
                  </a:lnTo>
                  <a:lnTo>
                    <a:pt x="80" y="8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3736897" y="3014218"/>
              <a:ext cx="6327" cy="7992"/>
            </a:xfrm>
            <a:custGeom>
              <a:avLst/>
              <a:gdLst/>
              <a:ahLst/>
              <a:cxnLst/>
              <a:rect l="l" t="t" r="r" b="b"/>
              <a:pathLst>
                <a:path w="133" h="168" extrusionOk="0">
                  <a:moveTo>
                    <a:pt x="1" y="0"/>
                  </a:moveTo>
                  <a:lnTo>
                    <a:pt x="108" y="28"/>
                  </a:lnTo>
                  <a:lnTo>
                    <a:pt x="132" y="123"/>
                  </a:lnTo>
                  <a:lnTo>
                    <a:pt x="130" y="168"/>
                  </a:lnTo>
                  <a:lnTo>
                    <a:pt x="89" y="147"/>
                  </a:lnTo>
                  <a:lnTo>
                    <a:pt x="55" y="143"/>
                  </a:lnTo>
                  <a:lnTo>
                    <a:pt x="66" y="109"/>
                  </a:lnTo>
                  <a:lnTo>
                    <a:pt x="1" y="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3757589" y="3034101"/>
              <a:ext cx="4614" cy="4519"/>
            </a:xfrm>
            <a:custGeom>
              <a:avLst/>
              <a:gdLst/>
              <a:ahLst/>
              <a:cxnLst/>
              <a:rect l="l" t="t" r="r" b="b"/>
              <a:pathLst>
                <a:path w="97" h="95" extrusionOk="0">
                  <a:moveTo>
                    <a:pt x="95" y="45"/>
                  </a:moveTo>
                  <a:lnTo>
                    <a:pt x="96" y="92"/>
                  </a:lnTo>
                  <a:lnTo>
                    <a:pt x="32" y="94"/>
                  </a:lnTo>
                  <a:lnTo>
                    <a:pt x="0" y="49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3731093" y="3048325"/>
              <a:ext cx="4519" cy="3615"/>
            </a:xfrm>
            <a:custGeom>
              <a:avLst/>
              <a:gdLst/>
              <a:ahLst/>
              <a:cxnLst/>
              <a:rect l="l" t="t" r="r" b="b"/>
              <a:pathLst>
                <a:path w="95" h="76" extrusionOk="0">
                  <a:moveTo>
                    <a:pt x="94" y="32"/>
                  </a:moveTo>
                  <a:lnTo>
                    <a:pt x="74" y="0"/>
                  </a:lnTo>
                  <a:lnTo>
                    <a:pt x="19" y="12"/>
                  </a:lnTo>
                  <a:lnTo>
                    <a:pt x="0" y="74"/>
                  </a:lnTo>
                  <a:lnTo>
                    <a:pt x="62" y="7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3735803" y="3044186"/>
              <a:ext cx="1950" cy="2474"/>
            </a:xfrm>
            <a:custGeom>
              <a:avLst/>
              <a:gdLst/>
              <a:ahLst/>
              <a:cxnLst/>
              <a:rect l="l" t="t" r="r" b="b"/>
              <a:pathLst>
                <a:path w="41" h="52" extrusionOk="0">
                  <a:moveTo>
                    <a:pt x="16" y="3"/>
                  </a:moveTo>
                  <a:lnTo>
                    <a:pt x="40" y="52"/>
                  </a:lnTo>
                  <a:lnTo>
                    <a:pt x="3" y="52"/>
                  </a:lnTo>
                  <a:cubicBezTo>
                    <a:pt x="1" y="52"/>
                    <a:pt x="16" y="1"/>
                    <a:pt x="16" y="3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3737801" y="3033388"/>
              <a:ext cx="1903" cy="6374"/>
            </a:xfrm>
            <a:custGeom>
              <a:avLst/>
              <a:gdLst/>
              <a:ahLst/>
              <a:cxnLst/>
              <a:rect l="l" t="t" r="r" b="b"/>
              <a:pathLst>
                <a:path w="40" h="134" extrusionOk="0">
                  <a:moveTo>
                    <a:pt x="17" y="0"/>
                  </a:moveTo>
                  <a:lnTo>
                    <a:pt x="40" y="57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3742795" y="3062025"/>
              <a:ext cx="2569" cy="2093"/>
            </a:xfrm>
            <a:custGeom>
              <a:avLst/>
              <a:gdLst/>
              <a:ahLst/>
              <a:cxnLst/>
              <a:rect l="l" t="t" r="r" b="b"/>
              <a:pathLst>
                <a:path w="54" h="44" extrusionOk="0">
                  <a:moveTo>
                    <a:pt x="1" y="25"/>
                  </a:moveTo>
                  <a:lnTo>
                    <a:pt x="54" y="0"/>
                  </a:lnTo>
                  <a:lnTo>
                    <a:pt x="44" y="44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3729000" y="3065164"/>
              <a:ext cx="12796" cy="11750"/>
            </a:xfrm>
            <a:custGeom>
              <a:avLst/>
              <a:gdLst/>
              <a:ahLst/>
              <a:cxnLst/>
              <a:rect l="l" t="t" r="r" b="b"/>
              <a:pathLst>
                <a:path w="269" h="247" extrusionOk="0">
                  <a:moveTo>
                    <a:pt x="264" y="0"/>
                  </a:moveTo>
                  <a:lnTo>
                    <a:pt x="170" y="42"/>
                  </a:lnTo>
                  <a:lnTo>
                    <a:pt x="123" y="23"/>
                  </a:lnTo>
                  <a:lnTo>
                    <a:pt x="67" y="38"/>
                  </a:lnTo>
                  <a:lnTo>
                    <a:pt x="50" y="70"/>
                  </a:lnTo>
                  <a:lnTo>
                    <a:pt x="101" y="113"/>
                  </a:lnTo>
                  <a:lnTo>
                    <a:pt x="104" y="160"/>
                  </a:lnTo>
                  <a:lnTo>
                    <a:pt x="54" y="204"/>
                  </a:lnTo>
                  <a:lnTo>
                    <a:pt x="1" y="224"/>
                  </a:lnTo>
                  <a:lnTo>
                    <a:pt x="59" y="247"/>
                  </a:lnTo>
                  <a:lnTo>
                    <a:pt x="185" y="226"/>
                  </a:lnTo>
                  <a:lnTo>
                    <a:pt x="238" y="183"/>
                  </a:lnTo>
                  <a:lnTo>
                    <a:pt x="236" y="125"/>
                  </a:lnTo>
                  <a:lnTo>
                    <a:pt x="210" y="79"/>
                  </a:lnTo>
                  <a:lnTo>
                    <a:pt x="268" y="2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7"/>
            <p:cNvSpPr/>
            <p:nvPr/>
          </p:nvSpPr>
          <p:spPr>
            <a:xfrm>
              <a:off x="5268151" y="2376458"/>
              <a:ext cx="753652" cy="562943"/>
            </a:xfrm>
            <a:custGeom>
              <a:avLst/>
              <a:gdLst/>
              <a:ahLst/>
              <a:cxnLst/>
              <a:rect l="l" t="t" r="r" b="b"/>
              <a:pathLst>
                <a:path w="15843" h="11834" extrusionOk="0">
                  <a:moveTo>
                    <a:pt x="15843" y="2096"/>
                  </a:moveTo>
                  <a:lnTo>
                    <a:pt x="15831" y="2150"/>
                  </a:lnTo>
                  <a:lnTo>
                    <a:pt x="15830" y="2194"/>
                  </a:lnTo>
                  <a:lnTo>
                    <a:pt x="15818" y="2214"/>
                  </a:lnTo>
                  <a:lnTo>
                    <a:pt x="15781" y="2222"/>
                  </a:lnTo>
                  <a:lnTo>
                    <a:pt x="15745" y="2265"/>
                  </a:lnTo>
                  <a:lnTo>
                    <a:pt x="15745" y="2288"/>
                  </a:lnTo>
                  <a:lnTo>
                    <a:pt x="15767" y="2320"/>
                  </a:lnTo>
                  <a:lnTo>
                    <a:pt x="15779" y="2333"/>
                  </a:lnTo>
                  <a:lnTo>
                    <a:pt x="15775" y="2376"/>
                  </a:lnTo>
                  <a:lnTo>
                    <a:pt x="15760" y="2414"/>
                  </a:lnTo>
                  <a:lnTo>
                    <a:pt x="15777" y="2436"/>
                  </a:lnTo>
                  <a:lnTo>
                    <a:pt x="15799" y="2453"/>
                  </a:lnTo>
                  <a:lnTo>
                    <a:pt x="15798" y="2482"/>
                  </a:lnTo>
                  <a:lnTo>
                    <a:pt x="15809" y="2499"/>
                  </a:lnTo>
                  <a:lnTo>
                    <a:pt x="15811" y="2519"/>
                  </a:lnTo>
                  <a:lnTo>
                    <a:pt x="15798" y="2531"/>
                  </a:lnTo>
                  <a:lnTo>
                    <a:pt x="15783" y="2536"/>
                  </a:lnTo>
                  <a:lnTo>
                    <a:pt x="15786" y="2596"/>
                  </a:lnTo>
                  <a:lnTo>
                    <a:pt x="15805" y="2651"/>
                  </a:lnTo>
                  <a:lnTo>
                    <a:pt x="15818" y="2677"/>
                  </a:lnTo>
                  <a:lnTo>
                    <a:pt x="15818" y="2698"/>
                  </a:lnTo>
                  <a:lnTo>
                    <a:pt x="15794" y="2717"/>
                  </a:lnTo>
                  <a:lnTo>
                    <a:pt x="15784" y="2751"/>
                  </a:lnTo>
                  <a:lnTo>
                    <a:pt x="15801" y="2777"/>
                  </a:lnTo>
                  <a:lnTo>
                    <a:pt x="15801" y="2807"/>
                  </a:lnTo>
                  <a:lnTo>
                    <a:pt x="15815" y="2832"/>
                  </a:lnTo>
                  <a:lnTo>
                    <a:pt x="15779" y="2849"/>
                  </a:lnTo>
                  <a:lnTo>
                    <a:pt x="15771" y="2864"/>
                  </a:lnTo>
                  <a:lnTo>
                    <a:pt x="15786" y="2890"/>
                  </a:lnTo>
                  <a:lnTo>
                    <a:pt x="15794" y="2930"/>
                  </a:lnTo>
                  <a:lnTo>
                    <a:pt x="15777" y="2948"/>
                  </a:lnTo>
                  <a:lnTo>
                    <a:pt x="15754" y="2999"/>
                  </a:lnTo>
                  <a:lnTo>
                    <a:pt x="15762" y="3029"/>
                  </a:lnTo>
                  <a:lnTo>
                    <a:pt x="15771" y="3056"/>
                  </a:lnTo>
                  <a:lnTo>
                    <a:pt x="15762" y="3076"/>
                  </a:lnTo>
                  <a:lnTo>
                    <a:pt x="15766" y="3103"/>
                  </a:lnTo>
                  <a:lnTo>
                    <a:pt x="15781" y="3131"/>
                  </a:lnTo>
                  <a:lnTo>
                    <a:pt x="15788" y="3171"/>
                  </a:lnTo>
                  <a:lnTo>
                    <a:pt x="15767" y="3195"/>
                  </a:lnTo>
                  <a:lnTo>
                    <a:pt x="15737" y="3195"/>
                  </a:lnTo>
                  <a:lnTo>
                    <a:pt x="15713" y="3188"/>
                  </a:lnTo>
                  <a:lnTo>
                    <a:pt x="15549" y="3157"/>
                  </a:lnTo>
                  <a:lnTo>
                    <a:pt x="15517" y="3144"/>
                  </a:lnTo>
                  <a:lnTo>
                    <a:pt x="15476" y="3133"/>
                  </a:lnTo>
                  <a:lnTo>
                    <a:pt x="15455" y="3139"/>
                  </a:lnTo>
                  <a:lnTo>
                    <a:pt x="15408" y="3212"/>
                  </a:lnTo>
                  <a:lnTo>
                    <a:pt x="15397" y="3248"/>
                  </a:lnTo>
                  <a:lnTo>
                    <a:pt x="15372" y="3280"/>
                  </a:lnTo>
                  <a:lnTo>
                    <a:pt x="15342" y="3282"/>
                  </a:lnTo>
                  <a:lnTo>
                    <a:pt x="15310" y="3302"/>
                  </a:lnTo>
                  <a:lnTo>
                    <a:pt x="15299" y="3327"/>
                  </a:lnTo>
                  <a:lnTo>
                    <a:pt x="15318" y="3370"/>
                  </a:lnTo>
                  <a:lnTo>
                    <a:pt x="15380" y="3464"/>
                  </a:lnTo>
                  <a:lnTo>
                    <a:pt x="15391" y="3502"/>
                  </a:lnTo>
                  <a:lnTo>
                    <a:pt x="15408" y="3534"/>
                  </a:lnTo>
                  <a:lnTo>
                    <a:pt x="15442" y="3577"/>
                  </a:lnTo>
                  <a:lnTo>
                    <a:pt x="15440" y="3624"/>
                  </a:lnTo>
                  <a:lnTo>
                    <a:pt x="15446" y="3686"/>
                  </a:lnTo>
                  <a:lnTo>
                    <a:pt x="15451" y="3730"/>
                  </a:lnTo>
                  <a:lnTo>
                    <a:pt x="15451" y="3818"/>
                  </a:lnTo>
                  <a:lnTo>
                    <a:pt x="15479" y="3841"/>
                  </a:lnTo>
                  <a:lnTo>
                    <a:pt x="15483" y="3886"/>
                  </a:lnTo>
                  <a:lnTo>
                    <a:pt x="15485" y="3933"/>
                  </a:lnTo>
                  <a:lnTo>
                    <a:pt x="15472" y="3957"/>
                  </a:lnTo>
                  <a:lnTo>
                    <a:pt x="15470" y="3991"/>
                  </a:lnTo>
                  <a:lnTo>
                    <a:pt x="15478" y="4018"/>
                  </a:lnTo>
                  <a:lnTo>
                    <a:pt x="15478" y="4063"/>
                  </a:lnTo>
                  <a:lnTo>
                    <a:pt x="15461" y="4067"/>
                  </a:lnTo>
                  <a:lnTo>
                    <a:pt x="15399" y="4061"/>
                  </a:lnTo>
                  <a:lnTo>
                    <a:pt x="15368" y="4078"/>
                  </a:lnTo>
                  <a:lnTo>
                    <a:pt x="15367" y="4097"/>
                  </a:lnTo>
                  <a:lnTo>
                    <a:pt x="15374" y="4142"/>
                  </a:lnTo>
                  <a:lnTo>
                    <a:pt x="15395" y="4155"/>
                  </a:lnTo>
                  <a:lnTo>
                    <a:pt x="15395" y="4185"/>
                  </a:lnTo>
                  <a:lnTo>
                    <a:pt x="15389" y="4198"/>
                  </a:lnTo>
                  <a:lnTo>
                    <a:pt x="15376" y="4180"/>
                  </a:lnTo>
                  <a:lnTo>
                    <a:pt x="15295" y="4161"/>
                  </a:lnTo>
                  <a:lnTo>
                    <a:pt x="15272" y="4134"/>
                  </a:lnTo>
                  <a:lnTo>
                    <a:pt x="15272" y="4084"/>
                  </a:lnTo>
                  <a:lnTo>
                    <a:pt x="15227" y="4046"/>
                  </a:lnTo>
                  <a:lnTo>
                    <a:pt x="15193" y="4061"/>
                  </a:lnTo>
                  <a:lnTo>
                    <a:pt x="15193" y="4116"/>
                  </a:lnTo>
                  <a:lnTo>
                    <a:pt x="15190" y="4168"/>
                  </a:lnTo>
                  <a:lnTo>
                    <a:pt x="15208" y="4206"/>
                  </a:lnTo>
                  <a:lnTo>
                    <a:pt x="15190" y="4255"/>
                  </a:lnTo>
                  <a:lnTo>
                    <a:pt x="15137" y="4262"/>
                  </a:lnTo>
                  <a:lnTo>
                    <a:pt x="15097" y="4317"/>
                  </a:lnTo>
                  <a:lnTo>
                    <a:pt x="15097" y="4373"/>
                  </a:lnTo>
                  <a:lnTo>
                    <a:pt x="14996" y="4454"/>
                  </a:lnTo>
                  <a:lnTo>
                    <a:pt x="14937" y="4462"/>
                  </a:lnTo>
                  <a:lnTo>
                    <a:pt x="14892" y="4488"/>
                  </a:lnTo>
                  <a:lnTo>
                    <a:pt x="14949" y="4530"/>
                  </a:lnTo>
                  <a:lnTo>
                    <a:pt x="15003" y="4586"/>
                  </a:lnTo>
                  <a:lnTo>
                    <a:pt x="15007" y="4622"/>
                  </a:lnTo>
                  <a:lnTo>
                    <a:pt x="14973" y="4693"/>
                  </a:lnTo>
                  <a:lnTo>
                    <a:pt x="14907" y="4682"/>
                  </a:lnTo>
                  <a:lnTo>
                    <a:pt x="14804" y="4693"/>
                  </a:lnTo>
                  <a:lnTo>
                    <a:pt x="14747" y="4671"/>
                  </a:lnTo>
                  <a:lnTo>
                    <a:pt x="14702" y="4690"/>
                  </a:lnTo>
                  <a:lnTo>
                    <a:pt x="14664" y="4656"/>
                  </a:lnTo>
                  <a:lnTo>
                    <a:pt x="14625" y="4633"/>
                  </a:lnTo>
                  <a:lnTo>
                    <a:pt x="14576" y="4560"/>
                  </a:lnTo>
                  <a:lnTo>
                    <a:pt x="14527" y="4618"/>
                  </a:lnTo>
                  <a:lnTo>
                    <a:pt x="14523" y="4705"/>
                  </a:lnTo>
                  <a:lnTo>
                    <a:pt x="14527" y="4731"/>
                  </a:lnTo>
                  <a:lnTo>
                    <a:pt x="14504" y="4774"/>
                  </a:lnTo>
                  <a:lnTo>
                    <a:pt x="14465" y="4902"/>
                  </a:lnTo>
                  <a:lnTo>
                    <a:pt x="14416" y="4925"/>
                  </a:lnTo>
                  <a:lnTo>
                    <a:pt x="14371" y="5010"/>
                  </a:lnTo>
                  <a:lnTo>
                    <a:pt x="14305" y="5055"/>
                  </a:lnTo>
                  <a:lnTo>
                    <a:pt x="14305" y="5100"/>
                  </a:lnTo>
                  <a:lnTo>
                    <a:pt x="14275" y="5166"/>
                  </a:lnTo>
                  <a:lnTo>
                    <a:pt x="14207" y="5222"/>
                  </a:lnTo>
                  <a:lnTo>
                    <a:pt x="14207" y="5365"/>
                  </a:lnTo>
                  <a:lnTo>
                    <a:pt x="14190" y="5322"/>
                  </a:lnTo>
                  <a:lnTo>
                    <a:pt x="14117" y="5409"/>
                  </a:lnTo>
                  <a:lnTo>
                    <a:pt x="14060" y="5413"/>
                  </a:lnTo>
                  <a:lnTo>
                    <a:pt x="14030" y="5422"/>
                  </a:lnTo>
                  <a:lnTo>
                    <a:pt x="14002" y="5399"/>
                  </a:lnTo>
                  <a:lnTo>
                    <a:pt x="13934" y="5448"/>
                  </a:lnTo>
                  <a:lnTo>
                    <a:pt x="13876" y="5448"/>
                  </a:lnTo>
                  <a:lnTo>
                    <a:pt x="13866" y="5501"/>
                  </a:lnTo>
                  <a:lnTo>
                    <a:pt x="13832" y="5495"/>
                  </a:lnTo>
                  <a:lnTo>
                    <a:pt x="13719" y="5582"/>
                  </a:lnTo>
                  <a:lnTo>
                    <a:pt x="13655" y="5631"/>
                  </a:lnTo>
                  <a:lnTo>
                    <a:pt x="13676" y="5682"/>
                  </a:lnTo>
                  <a:lnTo>
                    <a:pt x="13669" y="5702"/>
                  </a:lnTo>
                  <a:lnTo>
                    <a:pt x="13595" y="5734"/>
                  </a:lnTo>
                  <a:lnTo>
                    <a:pt x="13556" y="5797"/>
                  </a:lnTo>
                  <a:lnTo>
                    <a:pt x="13524" y="5795"/>
                  </a:lnTo>
                  <a:lnTo>
                    <a:pt x="13494" y="5836"/>
                  </a:lnTo>
                  <a:lnTo>
                    <a:pt x="13462" y="5840"/>
                  </a:lnTo>
                  <a:lnTo>
                    <a:pt x="13454" y="5800"/>
                  </a:lnTo>
                  <a:lnTo>
                    <a:pt x="13414" y="5772"/>
                  </a:lnTo>
                  <a:lnTo>
                    <a:pt x="13435" y="5733"/>
                  </a:lnTo>
                  <a:lnTo>
                    <a:pt x="13477" y="5731"/>
                  </a:lnTo>
                  <a:lnTo>
                    <a:pt x="13503" y="5695"/>
                  </a:lnTo>
                  <a:lnTo>
                    <a:pt x="13561" y="5702"/>
                  </a:lnTo>
                  <a:lnTo>
                    <a:pt x="13584" y="5687"/>
                  </a:lnTo>
                  <a:lnTo>
                    <a:pt x="13590" y="5659"/>
                  </a:lnTo>
                  <a:lnTo>
                    <a:pt x="13559" y="5652"/>
                  </a:lnTo>
                  <a:lnTo>
                    <a:pt x="13554" y="5627"/>
                  </a:lnTo>
                  <a:lnTo>
                    <a:pt x="13603" y="5593"/>
                  </a:lnTo>
                  <a:lnTo>
                    <a:pt x="13625" y="5546"/>
                  </a:lnTo>
                  <a:lnTo>
                    <a:pt x="13565" y="5593"/>
                  </a:lnTo>
                  <a:lnTo>
                    <a:pt x="13509" y="5614"/>
                  </a:lnTo>
                  <a:lnTo>
                    <a:pt x="13486" y="5586"/>
                  </a:lnTo>
                  <a:lnTo>
                    <a:pt x="13486" y="5554"/>
                  </a:lnTo>
                  <a:lnTo>
                    <a:pt x="13507" y="5544"/>
                  </a:lnTo>
                  <a:lnTo>
                    <a:pt x="13510" y="5510"/>
                  </a:lnTo>
                  <a:lnTo>
                    <a:pt x="13454" y="5454"/>
                  </a:lnTo>
                  <a:lnTo>
                    <a:pt x="13465" y="5386"/>
                  </a:lnTo>
                  <a:lnTo>
                    <a:pt x="13460" y="5367"/>
                  </a:lnTo>
                  <a:lnTo>
                    <a:pt x="13509" y="5365"/>
                  </a:lnTo>
                  <a:lnTo>
                    <a:pt x="13514" y="5301"/>
                  </a:lnTo>
                  <a:lnTo>
                    <a:pt x="13569" y="5230"/>
                  </a:lnTo>
                  <a:lnTo>
                    <a:pt x="13580" y="5196"/>
                  </a:lnTo>
                  <a:lnTo>
                    <a:pt x="13612" y="5177"/>
                  </a:lnTo>
                  <a:lnTo>
                    <a:pt x="13606" y="5136"/>
                  </a:lnTo>
                  <a:lnTo>
                    <a:pt x="13492" y="5066"/>
                  </a:lnTo>
                  <a:lnTo>
                    <a:pt x="13411" y="4972"/>
                  </a:lnTo>
                  <a:lnTo>
                    <a:pt x="13394" y="5023"/>
                  </a:lnTo>
                  <a:lnTo>
                    <a:pt x="13349" y="5023"/>
                  </a:lnTo>
                  <a:lnTo>
                    <a:pt x="13326" y="5006"/>
                  </a:lnTo>
                  <a:lnTo>
                    <a:pt x="13268" y="5008"/>
                  </a:lnTo>
                  <a:lnTo>
                    <a:pt x="13234" y="5064"/>
                  </a:lnTo>
                  <a:lnTo>
                    <a:pt x="13213" y="5077"/>
                  </a:lnTo>
                  <a:lnTo>
                    <a:pt x="13204" y="5136"/>
                  </a:lnTo>
                  <a:lnTo>
                    <a:pt x="13151" y="5194"/>
                  </a:lnTo>
                  <a:lnTo>
                    <a:pt x="13145" y="5296"/>
                  </a:lnTo>
                  <a:lnTo>
                    <a:pt x="13117" y="5301"/>
                  </a:lnTo>
                  <a:lnTo>
                    <a:pt x="13076" y="5371"/>
                  </a:lnTo>
                  <a:lnTo>
                    <a:pt x="13021" y="5373"/>
                  </a:lnTo>
                  <a:lnTo>
                    <a:pt x="12929" y="5424"/>
                  </a:lnTo>
                  <a:lnTo>
                    <a:pt x="12902" y="5554"/>
                  </a:lnTo>
                  <a:lnTo>
                    <a:pt x="12882" y="5584"/>
                  </a:lnTo>
                  <a:lnTo>
                    <a:pt x="12899" y="5597"/>
                  </a:lnTo>
                  <a:lnTo>
                    <a:pt x="12908" y="5661"/>
                  </a:lnTo>
                  <a:lnTo>
                    <a:pt x="12870" y="5661"/>
                  </a:lnTo>
                  <a:lnTo>
                    <a:pt x="12887" y="5685"/>
                  </a:lnTo>
                  <a:lnTo>
                    <a:pt x="12861" y="5740"/>
                  </a:lnTo>
                  <a:lnTo>
                    <a:pt x="12795" y="5742"/>
                  </a:lnTo>
                  <a:lnTo>
                    <a:pt x="12710" y="5744"/>
                  </a:lnTo>
                  <a:lnTo>
                    <a:pt x="12614" y="5708"/>
                  </a:lnTo>
                  <a:lnTo>
                    <a:pt x="12607" y="5738"/>
                  </a:lnTo>
                  <a:lnTo>
                    <a:pt x="12577" y="5761"/>
                  </a:lnTo>
                  <a:lnTo>
                    <a:pt x="12571" y="5813"/>
                  </a:lnTo>
                  <a:lnTo>
                    <a:pt x="12564" y="5842"/>
                  </a:lnTo>
                  <a:lnTo>
                    <a:pt x="12565" y="5866"/>
                  </a:lnTo>
                  <a:lnTo>
                    <a:pt x="12541" y="5889"/>
                  </a:lnTo>
                  <a:lnTo>
                    <a:pt x="12569" y="5949"/>
                  </a:lnTo>
                  <a:lnTo>
                    <a:pt x="12575" y="6005"/>
                  </a:lnTo>
                  <a:lnTo>
                    <a:pt x="12629" y="6037"/>
                  </a:lnTo>
                  <a:lnTo>
                    <a:pt x="12714" y="6096"/>
                  </a:lnTo>
                  <a:lnTo>
                    <a:pt x="12725" y="6126"/>
                  </a:lnTo>
                  <a:lnTo>
                    <a:pt x="12763" y="6194"/>
                  </a:lnTo>
                  <a:lnTo>
                    <a:pt x="12765" y="6169"/>
                  </a:lnTo>
                  <a:lnTo>
                    <a:pt x="12784" y="6198"/>
                  </a:lnTo>
                  <a:lnTo>
                    <a:pt x="12805" y="6166"/>
                  </a:lnTo>
                  <a:lnTo>
                    <a:pt x="12835" y="6166"/>
                  </a:lnTo>
                  <a:lnTo>
                    <a:pt x="12838" y="6190"/>
                  </a:lnTo>
                  <a:lnTo>
                    <a:pt x="12865" y="6175"/>
                  </a:lnTo>
                  <a:lnTo>
                    <a:pt x="12934" y="6173"/>
                  </a:lnTo>
                  <a:lnTo>
                    <a:pt x="12946" y="6222"/>
                  </a:lnTo>
                  <a:lnTo>
                    <a:pt x="12946" y="6292"/>
                  </a:lnTo>
                  <a:lnTo>
                    <a:pt x="13015" y="6429"/>
                  </a:lnTo>
                  <a:lnTo>
                    <a:pt x="13083" y="6431"/>
                  </a:lnTo>
                  <a:lnTo>
                    <a:pt x="13132" y="6401"/>
                  </a:lnTo>
                  <a:lnTo>
                    <a:pt x="13183" y="6422"/>
                  </a:lnTo>
                  <a:lnTo>
                    <a:pt x="13207" y="6399"/>
                  </a:lnTo>
                  <a:lnTo>
                    <a:pt x="13234" y="6350"/>
                  </a:lnTo>
                  <a:lnTo>
                    <a:pt x="13211" y="6320"/>
                  </a:lnTo>
                  <a:lnTo>
                    <a:pt x="13200" y="6312"/>
                  </a:lnTo>
                  <a:lnTo>
                    <a:pt x="13269" y="6284"/>
                  </a:lnTo>
                  <a:lnTo>
                    <a:pt x="13303" y="6254"/>
                  </a:lnTo>
                  <a:lnTo>
                    <a:pt x="13303" y="6209"/>
                  </a:lnTo>
                  <a:lnTo>
                    <a:pt x="13283" y="6190"/>
                  </a:lnTo>
                  <a:lnTo>
                    <a:pt x="13345" y="6188"/>
                  </a:lnTo>
                  <a:lnTo>
                    <a:pt x="13462" y="6133"/>
                  </a:lnTo>
                  <a:lnTo>
                    <a:pt x="13478" y="6156"/>
                  </a:lnTo>
                  <a:lnTo>
                    <a:pt x="13507" y="6167"/>
                  </a:lnTo>
                  <a:lnTo>
                    <a:pt x="13537" y="6213"/>
                  </a:lnTo>
                  <a:lnTo>
                    <a:pt x="13567" y="6226"/>
                  </a:lnTo>
                  <a:lnTo>
                    <a:pt x="13601" y="6254"/>
                  </a:lnTo>
                  <a:lnTo>
                    <a:pt x="13765" y="6248"/>
                  </a:lnTo>
                  <a:lnTo>
                    <a:pt x="13785" y="6226"/>
                  </a:lnTo>
                  <a:lnTo>
                    <a:pt x="13842" y="6224"/>
                  </a:lnTo>
                  <a:lnTo>
                    <a:pt x="13838" y="6245"/>
                  </a:lnTo>
                  <a:lnTo>
                    <a:pt x="13911" y="6245"/>
                  </a:lnTo>
                  <a:lnTo>
                    <a:pt x="13972" y="6231"/>
                  </a:lnTo>
                  <a:lnTo>
                    <a:pt x="14004" y="6246"/>
                  </a:lnTo>
                  <a:lnTo>
                    <a:pt x="13947" y="6265"/>
                  </a:lnTo>
                  <a:lnTo>
                    <a:pt x="13943" y="6294"/>
                  </a:lnTo>
                  <a:lnTo>
                    <a:pt x="13987" y="6354"/>
                  </a:lnTo>
                  <a:lnTo>
                    <a:pt x="13960" y="6354"/>
                  </a:lnTo>
                  <a:lnTo>
                    <a:pt x="13926" y="6373"/>
                  </a:lnTo>
                  <a:lnTo>
                    <a:pt x="13932" y="6427"/>
                  </a:lnTo>
                  <a:lnTo>
                    <a:pt x="13974" y="6435"/>
                  </a:lnTo>
                  <a:lnTo>
                    <a:pt x="13974" y="6457"/>
                  </a:lnTo>
                  <a:lnTo>
                    <a:pt x="13910" y="6512"/>
                  </a:lnTo>
                  <a:lnTo>
                    <a:pt x="13847" y="6470"/>
                  </a:lnTo>
                  <a:lnTo>
                    <a:pt x="13840" y="6442"/>
                  </a:lnTo>
                  <a:lnTo>
                    <a:pt x="13817" y="6472"/>
                  </a:lnTo>
                  <a:lnTo>
                    <a:pt x="13798" y="6440"/>
                  </a:lnTo>
                  <a:lnTo>
                    <a:pt x="13744" y="6512"/>
                  </a:lnTo>
                  <a:lnTo>
                    <a:pt x="13710" y="6512"/>
                  </a:lnTo>
                  <a:lnTo>
                    <a:pt x="13663" y="6551"/>
                  </a:lnTo>
                  <a:lnTo>
                    <a:pt x="13616" y="6550"/>
                  </a:lnTo>
                  <a:lnTo>
                    <a:pt x="13605" y="6582"/>
                  </a:lnTo>
                  <a:lnTo>
                    <a:pt x="13561" y="6548"/>
                  </a:lnTo>
                  <a:lnTo>
                    <a:pt x="13503" y="6555"/>
                  </a:lnTo>
                  <a:lnTo>
                    <a:pt x="13561" y="6593"/>
                  </a:lnTo>
                  <a:lnTo>
                    <a:pt x="13567" y="6634"/>
                  </a:lnTo>
                  <a:lnTo>
                    <a:pt x="13503" y="6646"/>
                  </a:lnTo>
                  <a:lnTo>
                    <a:pt x="13501" y="6700"/>
                  </a:lnTo>
                  <a:lnTo>
                    <a:pt x="13424" y="6696"/>
                  </a:lnTo>
                  <a:lnTo>
                    <a:pt x="13382" y="6742"/>
                  </a:lnTo>
                  <a:lnTo>
                    <a:pt x="13405" y="6772"/>
                  </a:lnTo>
                  <a:lnTo>
                    <a:pt x="13454" y="6802"/>
                  </a:lnTo>
                  <a:lnTo>
                    <a:pt x="13407" y="6856"/>
                  </a:lnTo>
                  <a:lnTo>
                    <a:pt x="13382" y="6841"/>
                  </a:lnTo>
                  <a:lnTo>
                    <a:pt x="13335" y="6917"/>
                  </a:lnTo>
                  <a:lnTo>
                    <a:pt x="13298" y="6928"/>
                  </a:lnTo>
                  <a:lnTo>
                    <a:pt x="13281" y="6917"/>
                  </a:lnTo>
                  <a:lnTo>
                    <a:pt x="13268" y="6990"/>
                  </a:lnTo>
                  <a:lnTo>
                    <a:pt x="13288" y="7048"/>
                  </a:lnTo>
                  <a:lnTo>
                    <a:pt x="13268" y="7137"/>
                  </a:lnTo>
                  <a:lnTo>
                    <a:pt x="13269" y="7267"/>
                  </a:lnTo>
                  <a:lnTo>
                    <a:pt x="13288" y="7263"/>
                  </a:lnTo>
                  <a:lnTo>
                    <a:pt x="13422" y="7327"/>
                  </a:lnTo>
                  <a:lnTo>
                    <a:pt x="13422" y="7363"/>
                  </a:lnTo>
                  <a:lnTo>
                    <a:pt x="13458" y="7342"/>
                  </a:lnTo>
                  <a:lnTo>
                    <a:pt x="13601" y="7414"/>
                  </a:lnTo>
                  <a:lnTo>
                    <a:pt x="13678" y="7575"/>
                  </a:lnTo>
                  <a:lnTo>
                    <a:pt x="13697" y="7579"/>
                  </a:lnTo>
                  <a:lnTo>
                    <a:pt x="13670" y="7639"/>
                  </a:lnTo>
                  <a:lnTo>
                    <a:pt x="13721" y="7658"/>
                  </a:lnTo>
                  <a:lnTo>
                    <a:pt x="13727" y="7734"/>
                  </a:lnTo>
                  <a:lnTo>
                    <a:pt x="13823" y="7803"/>
                  </a:lnTo>
                  <a:lnTo>
                    <a:pt x="13825" y="7880"/>
                  </a:lnTo>
                  <a:lnTo>
                    <a:pt x="13894" y="7978"/>
                  </a:lnTo>
                  <a:lnTo>
                    <a:pt x="13943" y="7999"/>
                  </a:lnTo>
                  <a:lnTo>
                    <a:pt x="13996" y="7995"/>
                  </a:lnTo>
                  <a:lnTo>
                    <a:pt x="14024" y="8016"/>
                  </a:lnTo>
                  <a:lnTo>
                    <a:pt x="14024" y="8037"/>
                  </a:lnTo>
                  <a:lnTo>
                    <a:pt x="14085" y="8110"/>
                  </a:lnTo>
                  <a:lnTo>
                    <a:pt x="14118" y="8125"/>
                  </a:lnTo>
                  <a:lnTo>
                    <a:pt x="14154" y="8199"/>
                  </a:lnTo>
                  <a:lnTo>
                    <a:pt x="14126" y="8215"/>
                  </a:lnTo>
                  <a:lnTo>
                    <a:pt x="14021" y="8176"/>
                  </a:lnTo>
                  <a:lnTo>
                    <a:pt x="13945" y="8219"/>
                  </a:lnTo>
                  <a:lnTo>
                    <a:pt x="13894" y="8167"/>
                  </a:lnTo>
                  <a:lnTo>
                    <a:pt x="13857" y="8165"/>
                  </a:lnTo>
                  <a:lnTo>
                    <a:pt x="13800" y="8127"/>
                  </a:lnTo>
                  <a:lnTo>
                    <a:pt x="13718" y="8114"/>
                  </a:lnTo>
                  <a:lnTo>
                    <a:pt x="13686" y="8159"/>
                  </a:lnTo>
                  <a:lnTo>
                    <a:pt x="13635" y="8159"/>
                  </a:lnTo>
                  <a:lnTo>
                    <a:pt x="13601" y="8133"/>
                  </a:lnTo>
                  <a:lnTo>
                    <a:pt x="13569" y="8054"/>
                  </a:lnTo>
                  <a:lnTo>
                    <a:pt x="13501" y="8082"/>
                  </a:lnTo>
                  <a:lnTo>
                    <a:pt x="13462" y="8065"/>
                  </a:lnTo>
                  <a:lnTo>
                    <a:pt x="13448" y="8082"/>
                  </a:lnTo>
                  <a:lnTo>
                    <a:pt x="13414" y="8082"/>
                  </a:lnTo>
                  <a:lnTo>
                    <a:pt x="13384" y="8071"/>
                  </a:lnTo>
                  <a:lnTo>
                    <a:pt x="13337" y="8095"/>
                  </a:lnTo>
                  <a:lnTo>
                    <a:pt x="13277" y="8212"/>
                  </a:lnTo>
                  <a:lnTo>
                    <a:pt x="13349" y="8125"/>
                  </a:lnTo>
                  <a:lnTo>
                    <a:pt x="13405" y="8104"/>
                  </a:lnTo>
                  <a:lnTo>
                    <a:pt x="13473" y="8112"/>
                  </a:lnTo>
                  <a:lnTo>
                    <a:pt x="13531" y="8089"/>
                  </a:lnTo>
                  <a:lnTo>
                    <a:pt x="13558" y="8101"/>
                  </a:lnTo>
                  <a:lnTo>
                    <a:pt x="13559" y="8129"/>
                  </a:lnTo>
                  <a:lnTo>
                    <a:pt x="13625" y="8189"/>
                  </a:lnTo>
                  <a:lnTo>
                    <a:pt x="13667" y="8199"/>
                  </a:lnTo>
                  <a:lnTo>
                    <a:pt x="13751" y="8140"/>
                  </a:lnTo>
                  <a:lnTo>
                    <a:pt x="13802" y="8142"/>
                  </a:lnTo>
                  <a:lnTo>
                    <a:pt x="13906" y="8244"/>
                  </a:lnTo>
                  <a:lnTo>
                    <a:pt x="13990" y="8293"/>
                  </a:lnTo>
                  <a:lnTo>
                    <a:pt x="14124" y="8374"/>
                  </a:lnTo>
                  <a:lnTo>
                    <a:pt x="14186" y="8475"/>
                  </a:lnTo>
                  <a:lnTo>
                    <a:pt x="14184" y="8513"/>
                  </a:lnTo>
                  <a:lnTo>
                    <a:pt x="14113" y="8520"/>
                  </a:lnTo>
                  <a:lnTo>
                    <a:pt x="14053" y="8590"/>
                  </a:lnTo>
                  <a:lnTo>
                    <a:pt x="14022" y="8586"/>
                  </a:lnTo>
                  <a:lnTo>
                    <a:pt x="13996" y="8611"/>
                  </a:lnTo>
                  <a:lnTo>
                    <a:pt x="13992" y="8654"/>
                  </a:lnTo>
                  <a:lnTo>
                    <a:pt x="13947" y="8677"/>
                  </a:lnTo>
                  <a:lnTo>
                    <a:pt x="13885" y="8645"/>
                  </a:lnTo>
                  <a:lnTo>
                    <a:pt x="13851" y="8671"/>
                  </a:lnTo>
                  <a:lnTo>
                    <a:pt x="13817" y="8669"/>
                  </a:lnTo>
                  <a:lnTo>
                    <a:pt x="13759" y="8718"/>
                  </a:lnTo>
                  <a:lnTo>
                    <a:pt x="13753" y="8778"/>
                  </a:lnTo>
                  <a:lnTo>
                    <a:pt x="13768" y="8733"/>
                  </a:lnTo>
                  <a:lnTo>
                    <a:pt x="13821" y="8690"/>
                  </a:lnTo>
                  <a:lnTo>
                    <a:pt x="13874" y="8679"/>
                  </a:lnTo>
                  <a:lnTo>
                    <a:pt x="13926" y="8754"/>
                  </a:lnTo>
                  <a:lnTo>
                    <a:pt x="13968" y="8767"/>
                  </a:lnTo>
                  <a:lnTo>
                    <a:pt x="14047" y="8699"/>
                  </a:lnTo>
                  <a:lnTo>
                    <a:pt x="14107" y="8709"/>
                  </a:lnTo>
                  <a:lnTo>
                    <a:pt x="14192" y="8816"/>
                  </a:lnTo>
                  <a:lnTo>
                    <a:pt x="14205" y="8793"/>
                  </a:lnTo>
                  <a:lnTo>
                    <a:pt x="14228" y="8822"/>
                  </a:lnTo>
                  <a:lnTo>
                    <a:pt x="14278" y="8822"/>
                  </a:lnTo>
                  <a:lnTo>
                    <a:pt x="14286" y="8837"/>
                  </a:lnTo>
                  <a:lnTo>
                    <a:pt x="14171" y="8944"/>
                  </a:lnTo>
                  <a:lnTo>
                    <a:pt x="14100" y="8957"/>
                  </a:lnTo>
                  <a:lnTo>
                    <a:pt x="14100" y="9004"/>
                  </a:lnTo>
                  <a:lnTo>
                    <a:pt x="14135" y="9010"/>
                  </a:lnTo>
                  <a:lnTo>
                    <a:pt x="14201" y="8953"/>
                  </a:lnTo>
                  <a:lnTo>
                    <a:pt x="14256" y="8965"/>
                  </a:lnTo>
                  <a:lnTo>
                    <a:pt x="14256" y="8942"/>
                  </a:lnTo>
                  <a:lnTo>
                    <a:pt x="14246" y="8929"/>
                  </a:lnTo>
                  <a:lnTo>
                    <a:pt x="14278" y="8897"/>
                  </a:lnTo>
                  <a:lnTo>
                    <a:pt x="14305" y="8914"/>
                  </a:lnTo>
                  <a:lnTo>
                    <a:pt x="14312" y="8991"/>
                  </a:lnTo>
                  <a:lnTo>
                    <a:pt x="14327" y="9023"/>
                  </a:lnTo>
                  <a:lnTo>
                    <a:pt x="14295" y="9047"/>
                  </a:lnTo>
                  <a:lnTo>
                    <a:pt x="14292" y="9031"/>
                  </a:lnTo>
                  <a:lnTo>
                    <a:pt x="14262" y="9014"/>
                  </a:lnTo>
                  <a:lnTo>
                    <a:pt x="14254" y="9040"/>
                  </a:lnTo>
                  <a:lnTo>
                    <a:pt x="14239" y="9051"/>
                  </a:lnTo>
                  <a:lnTo>
                    <a:pt x="14190" y="9038"/>
                  </a:lnTo>
                  <a:lnTo>
                    <a:pt x="14135" y="9085"/>
                  </a:lnTo>
                  <a:lnTo>
                    <a:pt x="14130" y="9108"/>
                  </a:lnTo>
                  <a:lnTo>
                    <a:pt x="14214" y="9104"/>
                  </a:lnTo>
                  <a:lnTo>
                    <a:pt x="14243" y="9130"/>
                  </a:lnTo>
                  <a:lnTo>
                    <a:pt x="14237" y="9153"/>
                  </a:lnTo>
                  <a:lnTo>
                    <a:pt x="14218" y="9147"/>
                  </a:lnTo>
                  <a:lnTo>
                    <a:pt x="14184" y="9181"/>
                  </a:lnTo>
                  <a:lnTo>
                    <a:pt x="14216" y="9196"/>
                  </a:lnTo>
                  <a:lnTo>
                    <a:pt x="14239" y="9223"/>
                  </a:lnTo>
                  <a:lnTo>
                    <a:pt x="14211" y="9249"/>
                  </a:lnTo>
                  <a:lnTo>
                    <a:pt x="14175" y="9243"/>
                  </a:lnTo>
                  <a:lnTo>
                    <a:pt x="14154" y="9260"/>
                  </a:lnTo>
                  <a:lnTo>
                    <a:pt x="14177" y="9281"/>
                  </a:lnTo>
                  <a:lnTo>
                    <a:pt x="14224" y="9285"/>
                  </a:lnTo>
                  <a:lnTo>
                    <a:pt x="14252" y="9334"/>
                  </a:lnTo>
                  <a:lnTo>
                    <a:pt x="14216" y="9356"/>
                  </a:lnTo>
                  <a:lnTo>
                    <a:pt x="14207" y="9407"/>
                  </a:lnTo>
                  <a:lnTo>
                    <a:pt x="14194" y="9390"/>
                  </a:lnTo>
                  <a:lnTo>
                    <a:pt x="14184" y="9347"/>
                  </a:lnTo>
                  <a:lnTo>
                    <a:pt x="14143" y="9354"/>
                  </a:lnTo>
                  <a:lnTo>
                    <a:pt x="14103" y="9445"/>
                  </a:lnTo>
                  <a:lnTo>
                    <a:pt x="14075" y="9469"/>
                  </a:lnTo>
                  <a:lnTo>
                    <a:pt x="14004" y="9447"/>
                  </a:lnTo>
                  <a:lnTo>
                    <a:pt x="14053" y="9475"/>
                  </a:lnTo>
                  <a:lnTo>
                    <a:pt x="14053" y="9501"/>
                  </a:lnTo>
                  <a:lnTo>
                    <a:pt x="14073" y="9533"/>
                  </a:lnTo>
                  <a:lnTo>
                    <a:pt x="14043" y="9552"/>
                  </a:lnTo>
                  <a:lnTo>
                    <a:pt x="14039" y="9588"/>
                  </a:lnTo>
                  <a:lnTo>
                    <a:pt x="14062" y="9616"/>
                  </a:lnTo>
                  <a:lnTo>
                    <a:pt x="14043" y="9637"/>
                  </a:lnTo>
                  <a:lnTo>
                    <a:pt x="14045" y="9682"/>
                  </a:lnTo>
                  <a:lnTo>
                    <a:pt x="14002" y="9703"/>
                  </a:lnTo>
                  <a:lnTo>
                    <a:pt x="13968" y="9665"/>
                  </a:lnTo>
                  <a:lnTo>
                    <a:pt x="13957" y="9710"/>
                  </a:lnTo>
                  <a:lnTo>
                    <a:pt x="13994" y="9714"/>
                  </a:lnTo>
                  <a:lnTo>
                    <a:pt x="14030" y="9757"/>
                  </a:lnTo>
                  <a:lnTo>
                    <a:pt x="13972" y="9753"/>
                  </a:lnTo>
                  <a:lnTo>
                    <a:pt x="13968" y="9784"/>
                  </a:lnTo>
                  <a:lnTo>
                    <a:pt x="13904" y="9853"/>
                  </a:lnTo>
                  <a:lnTo>
                    <a:pt x="13870" y="9853"/>
                  </a:lnTo>
                  <a:lnTo>
                    <a:pt x="13874" y="9802"/>
                  </a:lnTo>
                  <a:lnTo>
                    <a:pt x="13847" y="9806"/>
                  </a:lnTo>
                  <a:lnTo>
                    <a:pt x="13830" y="9802"/>
                  </a:lnTo>
                  <a:lnTo>
                    <a:pt x="13821" y="9846"/>
                  </a:lnTo>
                  <a:lnTo>
                    <a:pt x="13787" y="9836"/>
                  </a:lnTo>
                  <a:lnTo>
                    <a:pt x="13810" y="9864"/>
                  </a:lnTo>
                  <a:lnTo>
                    <a:pt x="13782" y="9887"/>
                  </a:lnTo>
                  <a:lnTo>
                    <a:pt x="13823" y="9893"/>
                  </a:lnTo>
                  <a:lnTo>
                    <a:pt x="13859" y="9938"/>
                  </a:lnTo>
                  <a:lnTo>
                    <a:pt x="13804" y="9938"/>
                  </a:lnTo>
                  <a:lnTo>
                    <a:pt x="13866" y="9992"/>
                  </a:lnTo>
                  <a:lnTo>
                    <a:pt x="13898" y="9964"/>
                  </a:lnTo>
                  <a:lnTo>
                    <a:pt x="13925" y="9992"/>
                  </a:lnTo>
                  <a:lnTo>
                    <a:pt x="13840" y="10030"/>
                  </a:lnTo>
                  <a:lnTo>
                    <a:pt x="13785" y="10068"/>
                  </a:lnTo>
                  <a:lnTo>
                    <a:pt x="13778" y="10107"/>
                  </a:lnTo>
                  <a:lnTo>
                    <a:pt x="13797" y="10088"/>
                  </a:lnTo>
                  <a:lnTo>
                    <a:pt x="13836" y="10085"/>
                  </a:lnTo>
                  <a:lnTo>
                    <a:pt x="13866" y="10115"/>
                  </a:lnTo>
                  <a:lnTo>
                    <a:pt x="13806" y="10164"/>
                  </a:lnTo>
                  <a:lnTo>
                    <a:pt x="13849" y="10177"/>
                  </a:lnTo>
                  <a:lnTo>
                    <a:pt x="13842" y="10211"/>
                  </a:lnTo>
                  <a:lnTo>
                    <a:pt x="13808" y="10222"/>
                  </a:lnTo>
                  <a:lnTo>
                    <a:pt x="13817" y="10250"/>
                  </a:lnTo>
                  <a:lnTo>
                    <a:pt x="13842" y="10250"/>
                  </a:lnTo>
                  <a:lnTo>
                    <a:pt x="13862" y="10288"/>
                  </a:lnTo>
                  <a:lnTo>
                    <a:pt x="13859" y="10350"/>
                  </a:lnTo>
                  <a:lnTo>
                    <a:pt x="13830" y="10307"/>
                  </a:lnTo>
                  <a:lnTo>
                    <a:pt x="13804" y="10307"/>
                  </a:lnTo>
                  <a:lnTo>
                    <a:pt x="13804" y="10273"/>
                  </a:lnTo>
                  <a:lnTo>
                    <a:pt x="13765" y="10237"/>
                  </a:lnTo>
                  <a:lnTo>
                    <a:pt x="13748" y="10267"/>
                  </a:lnTo>
                  <a:lnTo>
                    <a:pt x="13719" y="10267"/>
                  </a:lnTo>
                  <a:lnTo>
                    <a:pt x="13716" y="10309"/>
                  </a:lnTo>
                  <a:lnTo>
                    <a:pt x="13761" y="10343"/>
                  </a:lnTo>
                  <a:lnTo>
                    <a:pt x="13759" y="10386"/>
                  </a:lnTo>
                  <a:lnTo>
                    <a:pt x="13742" y="10360"/>
                  </a:lnTo>
                  <a:lnTo>
                    <a:pt x="13716" y="10360"/>
                  </a:lnTo>
                  <a:lnTo>
                    <a:pt x="13697" y="10335"/>
                  </a:lnTo>
                  <a:lnTo>
                    <a:pt x="13659" y="10344"/>
                  </a:lnTo>
                  <a:lnTo>
                    <a:pt x="13687" y="10365"/>
                  </a:lnTo>
                  <a:lnTo>
                    <a:pt x="13695" y="10412"/>
                  </a:lnTo>
                  <a:lnTo>
                    <a:pt x="13729" y="10412"/>
                  </a:lnTo>
                  <a:lnTo>
                    <a:pt x="13734" y="10425"/>
                  </a:lnTo>
                  <a:lnTo>
                    <a:pt x="13706" y="10461"/>
                  </a:lnTo>
                  <a:lnTo>
                    <a:pt x="13654" y="10424"/>
                  </a:lnTo>
                  <a:lnTo>
                    <a:pt x="13646" y="10457"/>
                  </a:lnTo>
                  <a:lnTo>
                    <a:pt x="13663" y="10482"/>
                  </a:lnTo>
                  <a:lnTo>
                    <a:pt x="13706" y="10497"/>
                  </a:lnTo>
                  <a:lnTo>
                    <a:pt x="13687" y="10552"/>
                  </a:lnTo>
                  <a:lnTo>
                    <a:pt x="13616" y="10508"/>
                  </a:lnTo>
                  <a:lnTo>
                    <a:pt x="13590" y="10533"/>
                  </a:lnTo>
                  <a:lnTo>
                    <a:pt x="13569" y="10514"/>
                  </a:lnTo>
                  <a:lnTo>
                    <a:pt x="13531" y="10568"/>
                  </a:lnTo>
                  <a:lnTo>
                    <a:pt x="13445" y="10572"/>
                  </a:lnTo>
                  <a:lnTo>
                    <a:pt x="13509" y="10621"/>
                  </a:lnTo>
                  <a:lnTo>
                    <a:pt x="13546" y="10608"/>
                  </a:lnTo>
                  <a:lnTo>
                    <a:pt x="13591" y="10617"/>
                  </a:lnTo>
                  <a:lnTo>
                    <a:pt x="13571" y="10659"/>
                  </a:lnTo>
                  <a:lnTo>
                    <a:pt x="13542" y="10663"/>
                  </a:lnTo>
                  <a:lnTo>
                    <a:pt x="13535" y="10715"/>
                  </a:lnTo>
                  <a:lnTo>
                    <a:pt x="13505" y="10680"/>
                  </a:lnTo>
                  <a:lnTo>
                    <a:pt x="13475" y="10727"/>
                  </a:lnTo>
                  <a:lnTo>
                    <a:pt x="13458" y="10736"/>
                  </a:lnTo>
                  <a:lnTo>
                    <a:pt x="13454" y="10715"/>
                  </a:lnTo>
                  <a:lnTo>
                    <a:pt x="13431" y="10717"/>
                  </a:lnTo>
                  <a:lnTo>
                    <a:pt x="13424" y="10759"/>
                  </a:lnTo>
                  <a:lnTo>
                    <a:pt x="13398" y="10759"/>
                  </a:lnTo>
                  <a:lnTo>
                    <a:pt x="13386" y="10819"/>
                  </a:lnTo>
                  <a:lnTo>
                    <a:pt x="13337" y="10819"/>
                  </a:lnTo>
                  <a:lnTo>
                    <a:pt x="13332" y="10794"/>
                  </a:lnTo>
                  <a:lnTo>
                    <a:pt x="13268" y="10804"/>
                  </a:lnTo>
                  <a:lnTo>
                    <a:pt x="13249" y="10832"/>
                  </a:lnTo>
                  <a:lnTo>
                    <a:pt x="13224" y="10825"/>
                  </a:lnTo>
                  <a:lnTo>
                    <a:pt x="13247" y="10877"/>
                  </a:lnTo>
                  <a:lnTo>
                    <a:pt x="13230" y="10932"/>
                  </a:lnTo>
                  <a:lnTo>
                    <a:pt x="13209" y="10962"/>
                  </a:lnTo>
                  <a:lnTo>
                    <a:pt x="13228" y="10996"/>
                  </a:lnTo>
                  <a:lnTo>
                    <a:pt x="13185" y="11015"/>
                  </a:lnTo>
                  <a:lnTo>
                    <a:pt x="13158" y="11007"/>
                  </a:lnTo>
                  <a:lnTo>
                    <a:pt x="13140" y="11032"/>
                  </a:lnTo>
                  <a:lnTo>
                    <a:pt x="13134" y="11001"/>
                  </a:lnTo>
                  <a:lnTo>
                    <a:pt x="13111" y="11024"/>
                  </a:lnTo>
                  <a:lnTo>
                    <a:pt x="13079" y="11054"/>
                  </a:lnTo>
                  <a:lnTo>
                    <a:pt x="13021" y="11062"/>
                  </a:lnTo>
                  <a:lnTo>
                    <a:pt x="13015" y="11088"/>
                  </a:lnTo>
                  <a:lnTo>
                    <a:pt x="12972" y="11088"/>
                  </a:lnTo>
                  <a:lnTo>
                    <a:pt x="12968" y="11071"/>
                  </a:lnTo>
                  <a:lnTo>
                    <a:pt x="12942" y="11071"/>
                  </a:lnTo>
                  <a:lnTo>
                    <a:pt x="12934" y="11116"/>
                  </a:lnTo>
                  <a:lnTo>
                    <a:pt x="12908" y="11139"/>
                  </a:lnTo>
                  <a:lnTo>
                    <a:pt x="12869" y="11096"/>
                  </a:lnTo>
                  <a:lnTo>
                    <a:pt x="12850" y="11064"/>
                  </a:lnTo>
                  <a:lnTo>
                    <a:pt x="12838" y="11090"/>
                  </a:lnTo>
                  <a:lnTo>
                    <a:pt x="12797" y="11099"/>
                  </a:lnTo>
                  <a:lnTo>
                    <a:pt x="12793" y="11135"/>
                  </a:lnTo>
                  <a:lnTo>
                    <a:pt x="12752" y="11145"/>
                  </a:lnTo>
                  <a:lnTo>
                    <a:pt x="12710" y="11120"/>
                  </a:lnTo>
                  <a:lnTo>
                    <a:pt x="12688" y="11143"/>
                  </a:lnTo>
                  <a:lnTo>
                    <a:pt x="12641" y="11158"/>
                  </a:lnTo>
                  <a:lnTo>
                    <a:pt x="12635" y="11209"/>
                  </a:lnTo>
                  <a:lnTo>
                    <a:pt x="12543" y="11254"/>
                  </a:lnTo>
                  <a:lnTo>
                    <a:pt x="12537" y="11231"/>
                  </a:lnTo>
                  <a:lnTo>
                    <a:pt x="12571" y="11216"/>
                  </a:lnTo>
                  <a:lnTo>
                    <a:pt x="12596" y="11178"/>
                  </a:lnTo>
                  <a:lnTo>
                    <a:pt x="12562" y="11188"/>
                  </a:lnTo>
                  <a:lnTo>
                    <a:pt x="12509" y="11137"/>
                  </a:lnTo>
                  <a:lnTo>
                    <a:pt x="12501" y="11103"/>
                  </a:lnTo>
                  <a:lnTo>
                    <a:pt x="12437" y="11071"/>
                  </a:lnTo>
                  <a:lnTo>
                    <a:pt x="12413" y="11049"/>
                  </a:lnTo>
                  <a:lnTo>
                    <a:pt x="12424" y="11077"/>
                  </a:lnTo>
                  <a:lnTo>
                    <a:pt x="12421" y="11114"/>
                  </a:lnTo>
                  <a:lnTo>
                    <a:pt x="12432" y="11160"/>
                  </a:lnTo>
                  <a:lnTo>
                    <a:pt x="12441" y="11222"/>
                  </a:lnTo>
                  <a:lnTo>
                    <a:pt x="12400" y="11244"/>
                  </a:lnTo>
                  <a:lnTo>
                    <a:pt x="12377" y="11282"/>
                  </a:lnTo>
                  <a:lnTo>
                    <a:pt x="12353" y="11301"/>
                  </a:lnTo>
                  <a:lnTo>
                    <a:pt x="12330" y="11284"/>
                  </a:lnTo>
                  <a:lnTo>
                    <a:pt x="12317" y="11271"/>
                  </a:lnTo>
                  <a:lnTo>
                    <a:pt x="12311" y="11291"/>
                  </a:lnTo>
                  <a:lnTo>
                    <a:pt x="12279" y="11337"/>
                  </a:lnTo>
                  <a:lnTo>
                    <a:pt x="12229" y="11384"/>
                  </a:lnTo>
                  <a:lnTo>
                    <a:pt x="12174" y="11412"/>
                  </a:lnTo>
                  <a:lnTo>
                    <a:pt x="12142" y="11421"/>
                  </a:lnTo>
                  <a:lnTo>
                    <a:pt x="12093" y="11404"/>
                  </a:lnTo>
                  <a:lnTo>
                    <a:pt x="12042" y="11419"/>
                  </a:lnTo>
                  <a:lnTo>
                    <a:pt x="11999" y="11417"/>
                  </a:lnTo>
                  <a:lnTo>
                    <a:pt x="12018" y="11451"/>
                  </a:lnTo>
                  <a:lnTo>
                    <a:pt x="11963" y="11481"/>
                  </a:lnTo>
                  <a:lnTo>
                    <a:pt x="11916" y="11498"/>
                  </a:lnTo>
                  <a:lnTo>
                    <a:pt x="11875" y="11483"/>
                  </a:lnTo>
                  <a:lnTo>
                    <a:pt x="11854" y="11521"/>
                  </a:lnTo>
                  <a:lnTo>
                    <a:pt x="11805" y="11529"/>
                  </a:lnTo>
                  <a:lnTo>
                    <a:pt x="11779" y="11557"/>
                  </a:lnTo>
                  <a:lnTo>
                    <a:pt x="11765" y="11555"/>
                  </a:lnTo>
                  <a:lnTo>
                    <a:pt x="11775" y="11542"/>
                  </a:lnTo>
                  <a:lnTo>
                    <a:pt x="11752" y="11538"/>
                  </a:lnTo>
                  <a:lnTo>
                    <a:pt x="11748" y="11525"/>
                  </a:lnTo>
                  <a:lnTo>
                    <a:pt x="11758" y="11517"/>
                  </a:lnTo>
                  <a:lnTo>
                    <a:pt x="11745" y="11517"/>
                  </a:lnTo>
                  <a:lnTo>
                    <a:pt x="11732" y="11498"/>
                  </a:lnTo>
                  <a:lnTo>
                    <a:pt x="11728" y="11485"/>
                  </a:lnTo>
                  <a:lnTo>
                    <a:pt x="11711" y="11504"/>
                  </a:lnTo>
                  <a:lnTo>
                    <a:pt x="11698" y="11506"/>
                  </a:lnTo>
                  <a:lnTo>
                    <a:pt x="11705" y="11532"/>
                  </a:lnTo>
                  <a:lnTo>
                    <a:pt x="11696" y="11566"/>
                  </a:lnTo>
                  <a:lnTo>
                    <a:pt x="11660" y="11596"/>
                  </a:lnTo>
                  <a:lnTo>
                    <a:pt x="11649" y="11617"/>
                  </a:lnTo>
                  <a:lnTo>
                    <a:pt x="11668" y="11664"/>
                  </a:lnTo>
                  <a:lnTo>
                    <a:pt x="11698" y="11664"/>
                  </a:lnTo>
                  <a:lnTo>
                    <a:pt x="11726" y="11715"/>
                  </a:lnTo>
                  <a:lnTo>
                    <a:pt x="11726" y="11730"/>
                  </a:lnTo>
                  <a:lnTo>
                    <a:pt x="11747" y="11734"/>
                  </a:lnTo>
                  <a:lnTo>
                    <a:pt x="11758" y="11756"/>
                  </a:lnTo>
                  <a:lnTo>
                    <a:pt x="11715" y="11813"/>
                  </a:lnTo>
                  <a:lnTo>
                    <a:pt x="11684" y="11813"/>
                  </a:lnTo>
                  <a:lnTo>
                    <a:pt x="11684" y="11800"/>
                  </a:lnTo>
                  <a:lnTo>
                    <a:pt x="11628" y="11788"/>
                  </a:lnTo>
                  <a:lnTo>
                    <a:pt x="11607" y="11822"/>
                  </a:lnTo>
                  <a:lnTo>
                    <a:pt x="11596" y="11833"/>
                  </a:lnTo>
                  <a:lnTo>
                    <a:pt x="11588" y="11779"/>
                  </a:lnTo>
                  <a:lnTo>
                    <a:pt x="11590" y="11754"/>
                  </a:lnTo>
                  <a:lnTo>
                    <a:pt x="11553" y="11732"/>
                  </a:lnTo>
                  <a:lnTo>
                    <a:pt x="11491" y="11647"/>
                  </a:lnTo>
                  <a:lnTo>
                    <a:pt x="11492" y="11617"/>
                  </a:lnTo>
                  <a:lnTo>
                    <a:pt x="11528" y="11570"/>
                  </a:lnTo>
                  <a:lnTo>
                    <a:pt x="11538" y="11525"/>
                  </a:lnTo>
                  <a:lnTo>
                    <a:pt x="11575" y="11521"/>
                  </a:lnTo>
                  <a:lnTo>
                    <a:pt x="11572" y="11504"/>
                  </a:lnTo>
                  <a:lnTo>
                    <a:pt x="11545" y="11491"/>
                  </a:lnTo>
                  <a:lnTo>
                    <a:pt x="11508" y="11504"/>
                  </a:lnTo>
                  <a:lnTo>
                    <a:pt x="11470" y="11468"/>
                  </a:lnTo>
                  <a:lnTo>
                    <a:pt x="11444" y="11513"/>
                  </a:lnTo>
                  <a:lnTo>
                    <a:pt x="11410" y="11512"/>
                  </a:lnTo>
                  <a:lnTo>
                    <a:pt x="11381" y="11519"/>
                  </a:lnTo>
                  <a:lnTo>
                    <a:pt x="11319" y="11466"/>
                  </a:lnTo>
                  <a:lnTo>
                    <a:pt x="11293" y="11476"/>
                  </a:lnTo>
                  <a:lnTo>
                    <a:pt x="11246" y="11427"/>
                  </a:lnTo>
                  <a:lnTo>
                    <a:pt x="11221" y="11380"/>
                  </a:lnTo>
                  <a:lnTo>
                    <a:pt x="11208" y="11431"/>
                  </a:lnTo>
                  <a:lnTo>
                    <a:pt x="11210" y="11459"/>
                  </a:lnTo>
                  <a:lnTo>
                    <a:pt x="11169" y="11476"/>
                  </a:lnTo>
                  <a:lnTo>
                    <a:pt x="11139" y="11463"/>
                  </a:lnTo>
                  <a:lnTo>
                    <a:pt x="11118" y="11474"/>
                  </a:lnTo>
                  <a:lnTo>
                    <a:pt x="11103" y="11468"/>
                  </a:lnTo>
                  <a:lnTo>
                    <a:pt x="11103" y="11470"/>
                  </a:lnTo>
                  <a:lnTo>
                    <a:pt x="11060" y="11446"/>
                  </a:lnTo>
                  <a:lnTo>
                    <a:pt x="11028" y="11455"/>
                  </a:lnTo>
                  <a:lnTo>
                    <a:pt x="11005" y="11438"/>
                  </a:lnTo>
                  <a:lnTo>
                    <a:pt x="10952" y="11453"/>
                  </a:lnTo>
                  <a:lnTo>
                    <a:pt x="10901" y="11429"/>
                  </a:lnTo>
                  <a:lnTo>
                    <a:pt x="10851" y="11406"/>
                  </a:lnTo>
                  <a:lnTo>
                    <a:pt x="10836" y="11369"/>
                  </a:lnTo>
                  <a:lnTo>
                    <a:pt x="10732" y="11331"/>
                  </a:lnTo>
                  <a:lnTo>
                    <a:pt x="10717" y="11276"/>
                  </a:lnTo>
                  <a:lnTo>
                    <a:pt x="10687" y="11267"/>
                  </a:lnTo>
                  <a:lnTo>
                    <a:pt x="10713" y="11171"/>
                  </a:lnTo>
                  <a:lnTo>
                    <a:pt x="10751" y="11165"/>
                  </a:lnTo>
                  <a:lnTo>
                    <a:pt x="10760" y="11116"/>
                  </a:lnTo>
                  <a:lnTo>
                    <a:pt x="10715" y="11081"/>
                  </a:lnTo>
                  <a:lnTo>
                    <a:pt x="10645" y="11107"/>
                  </a:lnTo>
                  <a:lnTo>
                    <a:pt x="10625" y="11082"/>
                  </a:lnTo>
                  <a:lnTo>
                    <a:pt x="10508" y="11084"/>
                  </a:lnTo>
                  <a:lnTo>
                    <a:pt x="10485" y="11050"/>
                  </a:lnTo>
                  <a:lnTo>
                    <a:pt x="10429" y="11039"/>
                  </a:lnTo>
                  <a:lnTo>
                    <a:pt x="10429" y="11005"/>
                  </a:lnTo>
                  <a:lnTo>
                    <a:pt x="10372" y="10962"/>
                  </a:lnTo>
                  <a:lnTo>
                    <a:pt x="10337" y="10996"/>
                  </a:lnTo>
                  <a:lnTo>
                    <a:pt x="10275" y="10996"/>
                  </a:lnTo>
                  <a:lnTo>
                    <a:pt x="10218" y="11028"/>
                  </a:lnTo>
                  <a:lnTo>
                    <a:pt x="10222" y="11107"/>
                  </a:lnTo>
                  <a:lnTo>
                    <a:pt x="10135" y="11137"/>
                  </a:lnTo>
                  <a:lnTo>
                    <a:pt x="10086" y="11107"/>
                  </a:lnTo>
                  <a:lnTo>
                    <a:pt x="10022" y="11126"/>
                  </a:lnTo>
                  <a:lnTo>
                    <a:pt x="10013" y="11165"/>
                  </a:lnTo>
                  <a:lnTo>
                    <a:pt x="9955" y="11192"/>
                  </a:lnTo>
                  <a:lnTo>
                    <a:pt x="9943" y="11156"/>
                  </a:lnTo>
                  <a:lnTo>
                    <a:pt x="9913" y="11154"/>
                  </a:lnTo>
                  <a:lnTo>
                    <a:pt x="9887" y="11190"/>
                  </a:lnTo>
                  <a:lnTo>
                    <a:pt x="9834" y="11139"/>
                  </a:lnTo>
                  <a:lnTo>
                    <a:pt x="9796" y="11167"/>
                  </a:lnTo>
                  <a:lnTo>
                    <a:pt x="9787" y="11216"/>
                  </a:lnTo>
                  <a:lnTo>
                    <a:pt x="9751" y="11216"/>
                  </a:lnTo>
                  <a:lnTo>
                    <a:pt x="9729" y="11199"/>
                  </a:lnTo>
                  <a:lnTo>
                    <a:pt x="9731" y="11160"/>
                  </a:lnTo>
                  <a:lnTo>
                    <a:pt x="9697" y="11154"/>
                  </a:lnTo>
                  <a:lnTo>
                    <a:pt x="9644" y="11177"/>
                  </a:lnTo>
                  <a:lnTo>
                    <a:pt x="9616" y="11201"/>
                  </a:lnTo>
                  <a:lnTo>
                    <a:pt x="9603" y="11227"/>
                  </a:lnTo>
                  <a:lnTo>
                    <a:pt x="9580" y="11231"/>
                  </a:lnTo>
                  <a:lnTo>
                    <a:pt x="9563" y="11246"/>
                  </a:lnTo>
                  <a:lnTo>
                    <a:pt x="9580" y="11278"/>
                  </a:lnTo>
                  <a:lnTo>
                    <a:pt x="9561" y="11242"/>
                  </a:lnTo>
                  <a:lnTo>
                    <a:pt x="9463" y="11246"/>
                  </a:lnTo>
                  <a:lnTo>
                    <a:pt x="9463" y="11284"/>
                  </a:lnTo>
                  <a:lnTo>
                    <a:pt x="9429" y="11306"/>
                  </a:lnTo>
                  <a:lnTo>
                    <a:pt x="9433" y="11395"/>
                  </a:lnTo>
                  <a:lnTo>
                    <a:pt x="9450" y="11448"/>
                  </a:lnTo>
                  <a:lnTo>
                    <a:pt x="9454" y="11510"/>
                  </a:lnTo>
                  <a:lnTo>
                    <a:pt x="9469" y="11574"/>
                  </a:lnTo>
                  <a:lnTo>
                    <a:pt x="9426" y="11564"/>
                  </a:lnTo>
                  <a:lnTo>
                    <a:pt x="9358" y="11583"/>
                  </a:lnTo>
                  <a:lnTo>
                    <a:pt x="9335" y="11542"/>
                  </a:lnTo>
                  <a:lnTo>
                    <a:pt x="9303" y="11517"/>
                  </a:lnTo>
                  <a:lnTo>
                    <a:pt x="9252" y="11562"/>
                  </a:lnTo>
                  <a:lnTo>
                    <a:pt x="9324" y="11498"/>
                  </a:lnTo>
                  <a:lnTo>
                    <a:pt x="9330" y="11449"/>
                  </a:lnTo>
                  <a:lnTo>
                    <a:pt x="9281" y="11433"/>
                  </a:lnTo>
                  <a:lnTo>
                    <a:pt x="9162" y="11483"/>
                  </a:lnTo>
                  <a:lnTo>
                    <a:pt x="9106" y="11483"/>
                  </a:lnTo>
                  <a:lnTo>
                    <a:pt x="9070" y="11517"/>
                  </a:lnTo>
                  <a:lnTo>
                    <a:pt x="9010" y="11487"/>
                  </a:lnTo>
                  <a:lnTo>
                    <a:pt x="8994" y="11438"/>
                  </a:lnTo>
                  <a:lnTo>
                    <a:pt x="9010" y="11370"/>
                  </a:lnTo>
                  <a:lnTo>
                    <a:pt x="8974" y="11323"/>
                  </a:lnTo>
                  <a:lnTo>
                    <a:pt x="8934" y="11359"/>
                  </a:lnTo>
                  <a:lnTo>
                    <a:pt x="8921" y="11344"/>
                  </a:lnTo>
                  <a:lnTo>
                    <a:pt x="8840" y="11335"/>
                  </a:lnTo>
                  <a:lnTo>
                    <a:pt x="8801" y="11353"/>
                  </a:lnTo>
                  <a:lnTo>
                    <a:pt x="8791" y="11318"/>
                  </a:lnTo>
                  <a:lnTo>
                    <a:pt x="8840" y="11271"/>
                  </a:lnTo>
                  <a:lnTo>
                    <a:pt x="8898" y="11186"/>
                  </a:lnTo>
                  <a:lnTo>
                    <a:pt x="8897" y="11148"/>
                  </a:lnTo>
                  <a:lnTo>
                    <a:pt x="8919" y="11105"/>
                  </a:lnTo>
                  <a:lnTo>
                    <a:pt x="8919" y="11065"/>
                  </a:lnTo>
                  <a:lnTo>
                    <a:pt x="8866" y="11032"/>
                  </a:lnTo>
                  <a:lnTo>
                    <a:pt x="8795" y="11041"/>
                  </a:lnTo>
                  <a:lnTo>
                    <a:pt x="8786" y="11062"/>
                  </a:lnTo>
                  <a:lnTo>
                    <a:pt x="8765" y="11028"/>
                  </a:lnTo>
                  <a:lnTo>
                    <a:pt x="8778" y="11003"/>
                  </a:lnTo>
                  <a:lnTo>
                    <a:pt x="8710" y="10988"/>
                  </a:lnTo>
                  <a:lnTo>
                    <a:pt x="8682" y="10949"/>
                  </a:lnTo>
                  <a:lnTo>
                    <a:pt x="8699" y="10904"/>
                  </a:lnTo>
                  <a:lnTo>
                    <a:pt x="8686" y="10858"/>
                  </a:lnTo>
                  <a:lnTo>
                    <a:pt x="8618" y="10875"/>
                  </a:lnTo>
                  <a:lnTo>
                    <a:pt x="8586" y="10849"/>
                  </a:lnTo>
                  <a:lnTo>
                    <a:pt x="8603" y="10819"/>
                  </a:lnTo>
                  <a:lnTo>
                    <a:pt x="8592" y="10777"/>
                  </a:lnTo>
                  <a:lnTo>
                    <a:pt x="8475" y="10802"/>
                  </a:lnTo>
                  <a:lnTo>
                    <a:pt x="8413" y="10845"/>
                  </a:lnTo>
                  <a:lnTo>
                    <a:pt x="8390" y="10787"/>
                  </a:lnTo>
                  <a:lnTo>
                    <a:pt x="8398" y="10725"/>
                  </a:lnTo>
                  <a:lnTo>
                    <a:pt x="8362" y="10691"/>
                  </a:lnTo>
                  <a:lnTo>
                    <a:pt x="8343" y="10659"/>
                  </a:lnTo>
                  <a:lnTo>
                    <a:pt x="8298" y="10640"/>
                  </a:lnTo>
                  <a:lnTo>
                    <a:pt x="8298" y="10597"/>
                  </a:lnTo>
                  <a:lnTo>
                    <a:pt x="8322" y="10557"/>
                  </a:lnTo>
                  <a:lnTo>
                    <a:pt x="8300" y="10525"/>
                  </a:lnTo>
                  <a:lnTo>
                    <a:pt x="8321" y="10480"/>
                  </a:lnTo>
                  <a:lnTo>
                    <a:pt x="8356" y="10442"/>
                  </a:lnTo>
                  <a:lnTo>
                    <a:pt x="8390" y="10456"/>
                  </a:lnTo>
                  <a:lnTo>
                    <a:pt x="8411" y="10425"/>
                  </a:lnTo>
                  <a:lnTo>
                    <a:pt x="8388" y="10376"/>
                  </a:lnTo>
                  <a:lnTo>
                    <a:pt x="8402" y="10341"/>
                  </a:lnTo>
                  <a:lnTo>
                    <a:pt x="8426" y="10333"/>
                  </a:lnTo>
                  <a:lnTo>
                    <a:pt x="8430" y="10284"/>
                  </a:lnTo>
                  <a:lnTo>
                    <a:pt x="8479" y="10262"/>
                  </a:lnTo>
                  <a:lnTo>
                    <a:pt x="8490" y="10232"/>
                  </a:lnTo>
                  <a:lnTo>
                    <a:pt x="8490" y="10179"/>
                  </a:lnTo>
                  <a:lnTo>
                    <a:pt x="8505" y="10070"/>
                  </a:lnTo>
                  <a:lnTo>
                    <a:pt x="8499" y="9991"/>
                  </a:lnTo>
                  <a:lnTo>
                    <a:pt x="8456" y="9904"/>
                  </a:lnTo>
                  <a:lnTo>
                    <a:pt x="8456" y="9825"/>
                  </a:lnTo>
                  <a:lnTo>
                    <a:pt x="8411" y="9774"/>
                  </a:lnTo>
                  <a:lnTo>
                    <a:pt x="8366" y="9776"/>
                  </a:lnTo>
                  <a:lnTo>
                    <a:pt x="8351" y="9695"/>
                  </a:lnTo>
                  <a:lnTo>
                    <a:pt x="8300" y="9659"/>
                  </a:lnTo>
                  <a:lnTo>
                    <a:pt x="8268" y="9590"/>
                  </a:lnTo>
                  <a:lnTo>
                    <a:pt x="8208" y="9588"/>
                  </a:lnTo>
                  <a:lnTo>
                    <a:pt x="8168" y="9610"/>
                  </a:lnTo>
                  <a:lnTo>
                    <a:pt x="8110" y="9584"/>
                  </a:lnTo>
                  <a:lnTo>
                    <a:pt x="8066" y="9605"/>
                  </a:lnTo>
                  <a:lnTo>
                    <a:pt x="8025" y="9563"/>
                  </a:lnTo>
                  <a:lnTo>
                    <a:pt x="7978" y="9543"/>
                  </a:lnTo>
                  <a:lnTo>
                    <a:pt x="7946" y="9556"/>
                  </a:lnTo>
                  <a:lnTo>
                    <a:pt x="7889" y="9546"/>
                  </a:lnTo>
                  <a:lnTo>
                    <a:pt x="7876" y="9505"/>
                  </a:lnTo>
                  <a:lnTo>
                    <a:pt x="7918" y="9460"/>
                  </a:lnTo>
                  <a:lnTo>
                    <a:pt x="7918" y="9424"/>
                  </a:lnTo>
                  <a:lnTo>
                    <a:pt x="7880" y="9373"/>
                  </a:lnTo>
                  <a:lnTo>
                    <a:pt x="7869" y="9336"/>
                  </a:lnTo>
                  <a:lnTo>
                    <a:pt x="7835" y="9345"/>
                  </a:lnTo>
                  <a:lnTo>
                    <a:pt x="7805" y="9354"/>
                  </a:lnTo>
                  <a:lnTo>
                    <a:pt x="7784" y="9313"/>
                  </a:lnTo>
                  <a:lnTo>
                    <a:pt x="7822" y="9241"/>
                  </a:lnTo>
                  <a:lnTo>
                    <a:pt x="7810" y="9219"/>
                  </a:lnTo>
                  <a:lnTo>
                    <a:pt x="7775" y="9228"/>
                  </a:lnTo>
                  <a:lnTo>
                    <a:pt x="7746" y="9191"/>
                  </a:lnTo>
                  <a:lnTo>
                    <a:pt x="7705" y="9177"/>
                  </a:lnTo>
                  <a:lnTo>
                    <a:pt x="7594" y="9241"/>
                  </a:lnTo>
                  <a:lnTo>
                    <a:pt x="7601" y="9288"/>
                  </a:lnTo>
                  <a:lnTo>
                    <a:pt x="7573" y="9315"/>
                  </a:lnTo>
                  <a:lnTo>
                    <a:pt x="7475" y="9283"/>
                  </a:lnTo>
                  <a:lnTo>
                    <a:pt x="7408" y="9302"/>
                  </a:lnTo>
                  <a:lnTo>
                    <a:pt x="7362" y="9234"/>
                  </a:lnTo>
                  <a:lnTo>
                    <a:pt x="7304" y="9275"/>
                  </a:lnTo>
                  <a:lnTo>
                    <a:pt x="7266" y="9283"/>
                  </a:lnTo>
                  <a:lnTo>
                    <a:pt x="7270" y="9339"/>
                  </a:lnTo>
                  <a:lnTo>
                    <a:pt x="7214" y="9411"/>
                  </a:lnTo>
                  <a:lnTo>
                    <a:pt x="7118" y="9433"/>
                  </a:lnTo>
                  <a:lnTo>
                    <a:pt x="7061" y="9443"/>
                  </a:lnTo>
                  <a:lnTo>
                    <a:pt x="7020" y="9496"/>
                  </a:lnTo>
                  <a:lnTo>
                    <a:pt x="7001" y="9548"/>
                  </a:lnTo>
                  <a:lnTo>
                    <a:pt x="6948" y="9563"/>
                  </a:lnTo>
                  <a:lnTo>
                    <a:pt x="6946" y="9597"/>
                  </a:lnTo>
                  <a:lnTo>
                    <a:pt x="6907" y="9584"/>
                  </a:lnTo>
                  <a:lnTo>
                    <a:pt x="6869" y="9612"/>
                  </a:lnTo>
                  <a:lnTo>
                    <a:pt x="6843" y="9674"/>
                  </a:lnTo>
                  <a:lnTo>
                    <a:pt x="6801" y="9678"/>
                  </a:lnTo>
                  <a:lnTo>
                    <a:pt x="6705" y="9701"/>
                  </a:lnTo>
                  <a:lnTo>
                    <a:pt x="6672" y="9704"/>
                  </a:lnTo>
                  <a:lnTo>
                    <a:pt x="6658" y="9704"/>
                  </a:lnTo>
                  <a:lnTo>
                    <a:pt x="6617" y="9650"/>
                  </a:lnTo>
                  <a:lnTo>
                    <a:pt x="6551" y="9648"/>
                  </a:lnTo>
                  <a:lnTo>
                    <a:pt x="6485" y="9672"/>
                  </a:lnTo>
                  <a:lnTo>
                    <a:pt x="6436" y="9652"/>
                  </a:lnTo>
                  <a:lnTo>
                    <a:pt x="6312" y="9639"/>
                  </a:lnTo>
                  <a:lnTo>
                    <a:pt x="6286" y="9595"/>
                  </a:lnTo>
                  <a:lnTo>
                    <a:pt x="6205" y="9607"/>
                  </a:lnTo>
                  <a:lnTo>
                    <a:pt x="6077" y="9680"/>
                  </a:lnTo>
                  <a:lnTo>
                    <a:pt x="6020" y="9795"/>
                  </a:lnTo>
                  <a:lnTo>
                    <a:pt x="5969" y="9819"/>
                  </a:lnTo>
                  <a:lnTo>
                    <a:pt x="5966" y="9819"/>
                  </a:lnTo>
                  <a:lnTo>
                    <a:pt x="5917" y="9784"/>
                  </a:lnTo>
                  <a:lnTo>
                    <a:pt x="5913" y="9718"/>
                  </a:lnTo>
                  <a:lnTo>
                    <a:pt x="5883" y="9663"/>
                  </a:lnTo>
                  <a:lnTo>
                    <a:pt x="5823" y="9671"/>
                  </a:lnTo>
                  <a:lnTo>
                    <a:pt x="5777" y="9712"/>
                  </a:lnTo>
                  <a:lnTo>
                    <a:pt x="5770" y="9712"/>
                  </a:lnTo>
                  <a:lnTo>
                    <a:pt x="5723" y="9708"/>
                  </a:lnTo>
                  <a:lnTo>
                    <a:pt x="5651" y="9731"/>
                  </a:lnTo>
                  <a:lnTo>
                    <a:pt x="5627" y="9720"/>
                  </a:lnTo>
                  <a:lnTo>
                    <a:pt x="5561" y="9748"/>
                  </a:lnTo>
                  <a:lnTo>
                    <a:pt x="5516" y="9736"/>
                  </a:lnTo>
                  <a:lnTo>
                    <a:pt x="5465" y="9665"/>
                  </a:lnTo>
                  <a:lnTo>
                    <a:pt x="5388" y="9637"/>
                  </a:lnTo>
                  <a:lnTo>
                    <a:pt x="5373" y="9575"/>
                  </a:lnTo>
                  <a:lnTo>
                    <a:pt x="5311" y="9543"/>
                  </a:lnTo>
                  <a:lnTo>
                    <a:pt x="5213" y="9531"/>
                  </a:lnTo>
                  <a:lnTo>
                    <a:pt x="5167" y="9584"/>
                  </a:lnTo>
                  <a:lnTo>
                    <a:pt x="5111" y="9601"/>
                  </a:lnTo>
                  <a:lnTo>
                    <a:pt x="5079" y="9629"/>
                  </a:lnTo>
                  <a:lnTo>
                    <a:pt x="5007" y="9593"/>
                  </a:lnTo>
                  <a:lnTo>
                    <a:pt x="4964" y="9603"/>
                  </a:lnTo>
                  <a:lnTo>
                    <a:pt x="4934" y="9543"/>
                  </a:lnTo>
                  <a:lnTo>
                    <a:pt x="4949" y="9437"/>
                  </a:lnTo>
                  <a:lnTo>
                    <a:pt x="4885" y="9428"/>
                  </a:lnTo>
                  <a:lnTo>
                    <a:pt x="4802" y="9450"/>
                  </a:lnTo>
                  <a:lnTo>
                    <a:pt x="4740" y="9394"/>
                  </a:lnTo>
                  <a:lnTo>
                    <a:pt x="4733" y="9324"/>
                  </a:lnTo>
                  <a:lnTo>
                    <a:pt x="4678" y="9290"/>
                  </a:lnTo>
                  <a:lnTo>
                    <a:pt x="4623" y="9290"/>
                  </a:lnTo>
                  <a:lnTo>
                    <a:pt x="4605" y="9268"/>
                  </a:lnTo>
                  <a:lnTo>
                    <a:pt x="4576" y="9296"/>
                  </a:lnTo>
                  <a:lnTo>
                    <a:pt x="4571" y="9371"/>
                  </a:lnTo>
                  <a:lnTo>
                    <a:pt x="4544" y="9383"/>
                  </a:lnTo>
                  <a:lnTo>
                    <a:pt x="4522" y="9328"/>
                  </a:lnTo>
                  <a:lnTo>
                    <a:pt x="4475" y="9273"/>
                  </a:lnTo>
                  <a:lnTo>
                    <a:pt x="4456" y="9240"/>
                  </a:lnTo>
                  <a:lnTo>
                    <a:pt x="4399" y="9213"/>
                  </a:lnTo>
                  <a:lnTo>
                    <a:pt x="4339" y="9211"/>
                  </a:lnTo>
                  <a:lnTo>
                    <a:pt x="4264" y="9130"/>
                  </a:lnTo>
                  <a:lnTo>
                    <a:pt x="4224" y="9102"/>
                  </a:lnTo>
                  <a:lnTo>
                    <a:pt x="4164" y="9098"/>
                  </a:lnTo>
                  <a:lnTo>
                    <a:pt x="4138" y="9072"/>
                  </a:lnTo>
                  <a:lnTo>
                    <a:pt x="4042" y="9038"/>
                  </a:lnTo>
                  <a:lnTo>
                    <a:pt x="3980" y="9042"/>
                  </a:lnTo>
                  <a:lnTo>
                    <a:pt x="3948" y="9089"/>
                  </a:lnTo>
                  <a:lnTo>
                    <a:pt x="3919" y="9076"/>
                  </a:lnTo>
                  <a:lnTo>
                    <a:pt x="3869" y="9078"/>
                  </a:lnTo>
                  <a:lnTo>
                    <a:pt x="3850" y="9051"/>
                  </a:lnTo>
                  <a:lnTo>
                    <a:pt x="3773" y="9012"/>
                  </a:lnTo>
                  <a:lnTo>
                    <a:pt x="3761" y="9027"/>
                  </a:lnTo>
                  <a:lnTo>
                    <a:pt x="3758" y="9032"/>
                  </a:lnTo>
                  <a:lnTo>
                    <a:pt x="3739" y="8989"/>
                  </a:lnTo>
                  <a:lnTo>
                    <a:pt x="3695" y="8982"/>
                  </a:lnTo>
                  <a:lnTo>
                    <a:pt x="3665" y="8921"/>
                  </a:lnTo>
                  <a:lnTo>
                    <a:pt x="3626" y="8908"/>
                  </a:lnTo>
                  <a:lnTo>
                    <a:pt x="3577" y="8854"/>
                  </a:lnTo>
                  <a:lnTo>
                    <a:pt x="3517" y="8844"/>
                  </a:lnTo>
                  <a:lnTo>
                    <a:pt x="3492" y="8816"/>
                  </a:lnTo>
                  <a:lnTo>
                    <a:pt x="3436" y="8814"/>
                  </a:lnTo>
                  <a:lnTo>
                    <a:pt x="3406" y="8863"/>
                  </a:lnTo>
                  <a:lnTo>
                    <a:pt x="3347" y="8835"/>
                  </a:lnTo>
                  <a:lnTo>
                    <a:pt x="3330" y="8780"/>
                  </a:lnTo>
                  <a:lnTo>
                    <a:pt x="3306" y="8773"/>
                  </a:lnTo>
                  <a:lnTo>
                    <a:pt x="3306" y="8733"/>
                  </a:lnTo>
                  <a:lnTo>
                    <a:pt x="3276" y="8688"/>
                  </a:lnTo>
                  <a:lnTo>
                    <a:pt x="3247" y="8669"/>
                  </a:lnTo>
                  <a:lnTo>
                    <a:pt x="3264" y="8637"/>
                  </a:lnTo>
                  <a:lnTo>
                    <a:pt x="3236" y="8590"/>
                  </a:lnTo>
                  <a:lnTo>
                    <a:pt x="3247" y="8490"/>
                  </a:lnTo>
                  <a:lnTo>
                    <a:pt x="3178" y="8455"/>
                  </a:lnTo>
                  <a:lnTo>
                    <a:pt x="3174" y="8411"/>
                  </a:lnTo>
                  <a:lnTo>
                    <a:pt x="3157" y="8377"/>
                  </a:lnTo>
                  <a:lnTo>
                    <a:pt x="3155" y="8379"/>
                  </a:lnTo>
                  <a:lnTo>
                    <a:pt x="3232" y="8300"/>
                  </a:lnTo>
                  <a:lnTo>
                    <a:pt x="3276" y="8315"/>
                  </a:lnTo>
                  <a:lnTo>
                    <a:pt x="3285" y="8349"/>
                  </a:lnTo>
                  <a:lnTo>
                    <a:pt x="3317" y="8296"/>
                  </a:lnTo>
                  <a:lnTo>
                    <a:pt x="3302" y="8202"/>
                  </a:lnTo>
                  <a:lnTo>
                    <a:pt x="3272" y="8089"/>
                  </a:lnTo>
                  <a:lnTo>
                    <a:pt x="3204" y="8072"/>
                  </a:lnTo>
                  <a:lnTo>
                    <a:pt x="3155" y="7958"/>
                  </a:lnTo>
                  <a:lnTo>
                    <a:pt x="3161" y="7835"/>
                  </a:lnTo>
                  <a:lnTo>
                    <a:pt x="3123" y="7769"/>
                  </a:lnTo>
                  <a:lnTo>
                    <a:pt x="3035" y="7728"/>
                  </a:lnTo>
                  <a:lnTo>
                    <a:pt x="2969" y="7649"/>
                  </a:lnTo>
                  <a:lnTo>
                    <a:pt x="2924" y="7523"/>
                  </a:lnTo>
                  <a:lnTo>
                    <a:pt x="2841" y="7478"/>
                  </a:lnTo>
                  <a:lnTo>
                    <a:pt x="2739" y="7446"/>
                  </a:lnTo>
                  <a:lnTo>
                    <a:pt x="2728" y="7385"/>
                  </a:lnTo>
                  <a:lnTo>
                    <a:pt x="2681" y="7372"/>
                  </a:lnTo>
                  <a:lnTo>
                    <a:pt x="2577" y="7374"/>
                  </a:lnTo>
                  <a:lnTo>
                    <a:pt x="2474" y="7361"/>
                  </a:lnTo>
                  <a:lnTo>
                    <a:pt x="2447" y="7325"/>
                  </a:lnTo>
                  <a:lnTo>
                    <a:pt x="2404" y="7295"/>
                  </a:lnTo>
                  <a:lnTo>
                    <a:pt x="2402" y="7225"/>
                  </a:lnTo>
                  <a:lnTo>
                    <a:pt x="2333" y="7180"/>
                  </a:lnTo>
                  <a:lnTo>
                    <a:pt x="2216" y="7013"/>
                  </a:lnTo>
                  <a:lnTo>
                    <a:pt x="2188" y="6930"/>
                  </a:lnTo>
                  <a:lnTo>
                    <a:pt x="2148" y="6892"/>
                  </a:lnTo>
                  <a:lnTo>
                    <a:pt x="2118" y="6890"/>
                  </a:lnTo>
                  <a:lnTo>
                    <a:pt x="2093" y="6917"/>
                  </a:lnTo>
                  <a:lnTo>
                    <a:pt x="2063" y="6937"/>
                  </a:lnTo>
                  <a:lnTo>
                    <a:pt x="2020" y="6934"/>
                  </a:lnTo>
                  <a:lnTo>
                    <a:pt x="1994" y="6952"/>
                  </a:lnTo>
                  <a:lnTo>
                    <a:pt x="1947" y="6909"/>
                  </a:lnTo>
                  <a:lnTo>
                    <a:pt x="1911" y="6918"/>
                  </a:lnTo>
                  <a:lnTo>
                    <a:pt x="1886" y="6934"/>
                  </a:lnTo>
                  <a:lnTo>
                    <a:pt x="1849" y="6922"/>
                  </a:lnTo>
                  <a:lnTo>
                    <a:pt x="1926" y="6856"/>
                  </a:lnTo>
                  <a:lnTo>
                    <a:pt x="1915" y="6813"/>
                  </a:lnTo>
                  <a:lnTo>
                    <a:pt x="1805" y="6813"/>
                  </a:lnTo>
                  <a:lnTo>
                    <a:pt x="1772" y="6854"/>
                  </a:lnTo>
                  <a:lnTo>
                    <a:pt x="1676" y="6866"/>
                  </a:lnTo>
                  <a:lnTo>
                    <a:pt x="1662" y="6811"/>
                  </a:lnTo>
                  <a:lnTo>
                    <a:pt x="1587" y="6828"/>
                  </a:lnTo>
                  <a:lnTo>
                    <a:pt x="1470" y="6902"/>
                  </a:lnTo>
                  <a:lnTo>
                    <a:pt x="1437" y="6932"/>
                  </a:lnTo>
                  <a:lnTo>
                    <a:pt x="1425" y="6981"/>
                  </a:lnTo>
                  <a:lnTo>
                    <a:pt x="1384" y="7018"/>
                  </a:lnTo>
                  <a:lnTo>
                    <a:pt x="1293" y="7058"/>
                  </a:lnTo>
                  <a:lnTo>
                    <a:pt x="1284" y="7084"/>
                  </a:lnTo>
                  <a:lnTo>
                    <a:pt x="1239" y="7118"/>
                  </a:lnTo>
                  <a:lnTo>
                    <a:pt x="1175" y="7118"/>
                  </a:lnTo>
                  <a:lnTo>
                    <a:pt x="1128" y="7099"/>
                  </a:lnTo>
                  <a:lnTo>
                    <a:pt x="1128" y="7063"/>
                  </a:lnTo>
                  <a:lnTo>
                    <a:pt x="1090" y="7013"/>
                  </a:lnTo>
                  <a:lnTo>
                    <a:pt x="1086" y="6911"/>
                  </a:lnTo>
                  <a:lnTo>
                    <a:pt x="1079" y="6860"/>
                  </a:lnTo>
                  <a:lnTo>
                    <a:pt x="1083" y="6794"/>
                  </a:lnTo>
                  <a:lnTo>
                    <a:pt x="1064" y="6745"/>
                  </a:lnTo>
                  <a:lnTo>
                    <a:pt x="1020" y="6747"/>
                  </a:lnTo>
                  <a:lnTo>
                    <a:pt x="1005" y="6700"/>
                  </a:lnTo>
                  <a:lnTo>
                    <a:pt x="1017" y="6640"/>
                  </a:lnTo>
                  <a:lnTo>
                    <a:pt x="1017" y="6598"/>
                  </a:lnTo>
                  <a:lnTo>
                    <a:pt x="970" y="6576"/>
                  </a:lnTo>
                  <a:lnTo>
                    <a:pt x="926" y="6544"/>
                  </a:lnTo>
                  <a:lnTo>
                    <a:pt x="864" y="6544"/>
                  </a:lnTo>
                  <a:lnTo>
                    <a:pt x="838" y="6589"/>
                  </a:lnTo>
                  <a:lnTo>
                    <a:pt x="828" y="6664"/>
                  </a:lnTo>
                  <a:lnTo>
                    <a:pt x="798" y="6693"/>
                  </a:lnTo>
                  <a:lnTo>
                    <a:pt x="776" y="6728"/>
                  </a:lnTo>
                  <a:lnTo>
                    <a:pt x="789" y="6798"/>
                  </a:lnTo>
                  <a:lnTo>
                    <a:pt x="753" y="6854"/>
                  </a:lnTo>
                  <a:lnTo>
                    <a:pt x="697" y="6860"/>
                  </a:lnTo>
                  <a:lnTo>
                    <a:pt x="689" y="6832"/>
                  </a:lnTo>
                  <a:lnTo>
                    <a:pt x="663" y="6832"/>
                  </a:lnTo>
                  <a:lnTo>
                    <a:pt x="644" y="6860"/>
                  </a:lnTo>
                  <a:lnTo>
                    <a:pt x="588" y="6873"/>
                  </a:lnTo>
                  <a:lnTo>
                    <a:pt x="584" y="6909"/>
                  </a:lnTo>
                  <a:lnTo>
                    <a:pt x="608" y="6934"/>
                  </a:lnTo>
                  <a:lnTo>
                    <a:pt x="610" y="6975"/>
                  </a:lnTo>
                  <a:lnTo>
                    <a:pt x="522" y="6967"/>
                  </a:lnTo>
                  <a:lnTo>
                    <a:pt x="493" y="6930"/>
                  </a:lnTo>
                  <a:lnTo>
                    <a:pt x="467" y="6911"/>
                  </a:lnTo>
                  <a:lnTo>
                    <a:pt x="437" y="6939"/>
                  </a:lnTo>
                  <a:lnTo>
                    <a:pt x="407" y="6945"/>
                  </a:lnTo>
                  <a:lnTo>
                    <a:pt x="379" y="6986"/>
                  </a:lnTo>
                  <a:lnTo>
                    <a:pt x="324" y="7018"/>
                  </a:lnTo>
                  <a:lnTo>
                    <a:pt x="237" y="7035"/>
                  </a:lnTo>
                  <a:lnTo>
                    <a:pt x="200" y="7018"/>
                  </a:lnTo>
                  <a:lnTo>
                    <a:pt x="166" y="6975"/>
                  </a:lnTo>
                  <a:lnTo>
                    <a:pt x="185" y="6813"/>
                  </a:lnTo>
                  <a:lnTo>
                    <a:pt x="237" y="6687"/>
                  </a:lnTo>
                  <a:lnTo>
                    <a:pt x="262" y="6657"/>
                  </a:lnTo>
                  <a:lnTo>
                    <a:pt x="254" y="6585"/>
                  </a:lnTo>
                  <a:lnTo>
                    <a:pt x="204" y="6565"/>
                  </a:lnTo>
                  <a:lnTo>
                    <a:pt x="175" y="6491"/>
                  </a:lnTo>
                  <a:lnTo>
                    <a:pt x="200" y="6440"/>
                  </a:lnTo>
                  <a:lnTo>
                    <a:pt x="187" y="6382"/>
                  </a:lnTo>
                  <a:lnTo>
                    <a:pt x="113" y="6384"/>
                  </a:lnTo>
                  <a:lnTo>
                    <a:pt x="70" y="6408"/>
                  </a:lnTo>
                  <a:lnTo>
                    <a:pt x="2" y="6310"/>
                  </a:lnTo>
                  <a:lnTo>
                    <a:pt x="0" y="6231"/>
                  </a:lnTo>
                  <a:lnTo>
                    <a:pt x="53" y="6190"/>
                  </a:lnTo>
                  <a:lnTo>
                    <a:pt x="168" y="6207"/>
                  </a:lnTo>
                  <a:lnTo>
                    <a:pt x="215" y="6194"/>
                  </a:lnTo>
                  <a:lnTo>
                    <a:pt x="220" y="6135"/>
                  </a:lnTo>
                  <a:lnTo>
                    <a:pt x="322" y="6100"/>
                  </a:lnTo>
                  <a:lnTo>
                    <a:pt x="305" y="6058"/>
                  </a:lnTo>
                  <a:lnTo>
                    <a:pt x="283" y="6037"/>
                  </a:lnTo>
                  <a:lnTo>
                    <a:pt x="394" y="6011"/>
                  </a:lnTo>
                  <a:lnTo>
                    <a:pt x="482" y="5975"/>
                  </a:lnTo>
                  <a:lnTo>
                    <a:pt x="484" y="5923"/>
                  </a:lnTo>
                  <a:lnTo>
                    <a:pt x="403" y="5883"/>
                  </a:lnTo>
                  <a:lnTo>
                    <a:pt x="407" y="5823"/>
                  </a:lnTo>
                  <a:lnTo>
                    <a:pt x="473" y="5798"/>
                  </a:lnTo>
                  <a:lnTo>
                    <a:pt x="540" y="5748"/>
                  </a:lnTo>
                  <a:lnTo>
                    <a:pt x="593" y="5751"/>
                  </a:lnTo>
                  <a:lnTo>
                    <a:pt x="674" y="5669"/>
                  </a:lnTo>
                  <a:lnTo>
                    <a:pt x="731" y="5725"/>
                  </a:lnTo>
                  <a:lnTo>
                    <a:pt x="751" y="5763"/>
                  </a:lnTo>
                  <a:lnTo>
                    <a:pt x="877" y="5742"/>
                  </a:lnTo>
                  <a:lnTo>
                    <a:pt x="966" y="5748"/>
                  </a:lnTo>
                  <a:lnTo>
                    <a:pt x="1039" y="5667"/>
                  </a:lnTo>
                  <a:lnTo>
                    <a:pt x="1026" y="5614"/>
                  </a:lnTo>
                  <a:lnTo>
                    <a:pt x="900" y="5516"/>
                  </a:lnTo>
                  <a:lnTo>
                    <a:pt x="866" y="5509"/>
                  </a:lnTo>
                  <a:lnTo>
                    <a:pt x="859" y="5580"/>
                  </a:lnTo>
                  <a:lnTo>
                    <a:pt x="815" y="5629"/>
                  </a:lnTo>
                  <a:lnTo>
                    <a:pt x="768" y="5612"/>
                  </a:lnTo>
                  <a:lnTo>
                    <a:pt x="721" y="5567"/>
                  </a:lnTo>
                  <a:lnTo>
                    <a:pt x="606" y="5535"/>
                  </a:lnTo>
                  <a:lnTo>
                    <a:pt x="557" y="5505"/>
                  </a:lnTo>
                  <a:lnTo>
                    <a:pt x="597" y="5439"/>
                  </a:lnTo>
                  <a:lnTo>
                    <a:pt x="678" y="5313"/>
                  </a:lnTo>
                  <a:lnTo>
                    <a:pt x="674" y="5260"/>
                  </a:lnTo>
                  <a:lnTo>
                    <a:pt x="648" y="5256"/>
                  </a:lnTo>
                  <a:lnTo>
                    <a:pt x="657" y="5232"/>
                  </a:lnTo>
                  <a:lnTo>
                    <a:pt x="714" y="5196"/>
                  </a:lnTo>
                  <a:lnTo>
                    <a:pt x="695" y="5166"/>
                  </a:lnTo>
                  <a:lnTo>
                    <a:pt x="742" y="5113"/>
                  </a:lnTo>
                  <a:lnTo>
                    <a:pt x="828" y="5125"/>
                  </a:lnTo>
                  <a:lnTo>
                    <a:pt x="874" y="5151"/>
                  </a:lnTo>
                  <a:lnTo>
                    <a:pt x="1064" y="5170"/>
                  </a:lnTo>
                  <a:lnTo>
                    <a:pt x="1224" y="5166"/>
                  </a:lnTo>
                  <a:lnTo>
                    <a:pt x="1303" y="5153"/>
                  </a:lnTo>
                  <a:lnTo>
                    <a:pt x="1301" y="5085"/>
                  </a:lnTo>
                  <a:lnTo>
                    <a:pt x="1286" y="5027"/>
                  </a:lnTo>
                  <a:lnTo>
                    <a:pt x="1280" y="4972"/>
                  </a:lnTo>
                  <a:lnTo>
                    <a:pt x="1310" y="4955"/>
                  </a:lnTo>
                  <a:lnTo>
                    <a:pt x="1359" y="4965"/>
                  </a:lnTo>
                  <a:lnTo>
                    <a:pt x="1420" y="4968"/>
                  </a:lnTo>
                  <a:lnTo>
                    <a:pt x="1448" y="4955"/>
                  </a:lnTo>
                  <a:lnTo>
                    <a:pt x="1531" y="4953"/>
                  </a:lnTo>
                  <a:lnTo>
                    <a:pt x="1583" y="4983"/>
                  </a:lnTo>
                  <a:lnTo>
                    <a:pt x="1687" y="5012"/>
                  </a:lnTo>
                  <a:lnTo>
                    <a:pt x="1830" y="5030"/>
                  </a:lnTo>
                  <a:lnTo>
                    <a:pt x="1877" y="5010"/>
                  </a:lnTo>
                  <a:lnTo>
                    <a:pt x="1924" y="4970"/>
                  </a:lnTo>
                  <a:lnTo>
                    <a:pt x="1982" y="4987"/>
                  </a:lnTo>
                  <a:lnTo>
                    <a:pt x="2046" y="4978"/>
                  </a:lnTo>
                  <a:lnTo>
                    <a:pt x="2169" y="4949"/>
                  </a:lnTo>
                  <a:lnTo>
                    <a:pt x="2301" y="4983"/>
                  </a:lnTo>
                  <a:lnTo>
                    <a:pt x="2380" y="4957"/>
                  </a:lnTo>
                  <a:lnTo>
                    <a:pt x="2538" y="4966"/>
                  </a:lnTo>
                  <a:lnTo>
                    <a:pt x="2645" y="5008"/>
                  </a:lnTo>
                  <a:lnTo>
                    <a:pt x="2692" y="4997"/>
                  </a:lnTo>
                  <a:lnTo>
                    <a:pt x="2801" y="5125"/>
                  </a:lnTo>
                  <a:lnTo>
                    <a:pt x="2916" y="5153"/>
                  </a:lnTo>
                  <a:lnTo>
                    <a:pt x="2965" y="5125"/>
                  </a:lnTo>
                  <a:lnTo>
                    <a:pt x="2963" y="5059"/>
                  </a:lnTo>
                  <a:lnTo>
                    <a:pt x="3010" y="5025"/>
                  </a:lnTo>
                  <a:lnTo>
                    <a:pt x="3018" y="4995"/>
                  </a:lnTo>
                  <a:lnTo>
                    <a:pt x="3042" y="4983"/>
                  </a:lnTo>
                  <a:lnTo>
                    <a:pt x="2999" y="4933"/>
                  </a:lnTo>
                  <a:lnTo>
                    <a:pt x="3014" y="4885"/>
                  </a:lnTo>
                  <a:lnTo>
                    <a:pt x="3046" y="4857"/>
                  </a:lnTo>
                  <a:lnTo>
                    <a:pt x="3025" y="4752"/>
                  </a:lnTo>
                  <a:lnTo>
                    <a:pt x="2971" y="4710"/>
                  </a:lnTo>
                  <a:lnTo>
                    <a:pt x="2961" y="4669"/>
                  </a:lnTo>
                  <a:lnTo>
                    <a:pt x="2912" y="4590"/>
                  </a:lnTo>
                  <a:lnTo>
                    <a:pt x="2903" y="4535"/>
                  </a:lnTo>
                  <a:lnTo>
                    <a:pt x="2880" y="4503"/>
                  </a:lnTo>
                  <a:lnTo>
                    <a:pt x="2877" y="4464"/>
                  </a:lnTo>
                  <a:lnTo>
                    <a:pt x="2852" y="4388"/>
                  </a:lnTo>
                  <a:lnTo>
                    <a:pt x="2890" y="4351"/>
                  </a:lnTo>
                  <a:lnTo>
                    <a:pt x="2888" y="4326"/>
                  </a:lnTo>
                  <a:lnTo>
                    <a:pt x="2830" y="4319"/>
                  </a:lnTo>
                  <a:lnTo>
                    <a:pt x="2756" y="4324"/>
                  </a:lnTo>
                  <a:lnTo>
                    <a:pt x="2713" y="4289"/>
                  </a:lnTo>
                  <a:lnTo>
                    <a:pt x="2715" y="4255"/>
                  </a:lnTo>
                  <a:lnTo>
                    <a:pt x="2760" y="4210"/>
                  </a:lnTo>
                  <a:lnTo>
                    <a:pt x="2803" y="4193"/>
                  </a:lnTo>
                  <a:lnTo>
                    <a:pt x="2835" y="4208"/>
                  </a:lnTo>
                  <a:lnTo>
                    <a:pt x="2871" y="4210"/>
                  </a:lnTo>
                  <a:lnTo>
                    <a:pt x="2952" y="4180"/>
                  </a:lnTo>
                  <a:lnTo>
                    <a:pt x="3065" y="4155"/>
                  </a:lnTo>
                  <a:lnTo>
                    <a:pt x="3127" y="4140"/>
                  </a:lnTo>
                  <a:lnTo>
                    <a:pt x="3161" y="4125"/>
                  </a:lnTo>
                  <a:lnTo>
                    <a:pt x="3189" y="4151"/>
                  </a:lnTo>
                  <a:lnTo>
                    <a:pt x="3230" y="4151"/>
                  </a:lnTo>
                  <a:lnTo>
                    <a:pt x="3261" y="4132"/>
                  </a:lnTo>
                  <a:lnTo>
                    <a:pt x="3293" y="4132"/>
                  </a:lnTo>
                  <a:lnTo>
                    <a:pt x="3298" y="4093"/>
                  </a:lnTo>
                  <a:lnTo>
                    <a:pt x="3323" y="4040"/>
                  </a:lnTo>
                  <a:lnTo>
                    <a:pt x="3264" y="4014"/>
                  </a:lnTo>
                  <a:lnTo>
                    <a:pt x="3234" y="3991"/>
                  </a:lnTo>
                  <a:lnTo>
                    <a:pt x="3247" y="3952"/>
                  </a:lnTo>
                  <a:lnTo>
                    <a:pt x="3247" y="3837"/>
                  </a:lnTo>
                  <a:lnTo>
                    <a:pt x="3272" y="3688"/>
                  </a:lnTo>
                  <a:lnTo>
                    <a:pt x="3276" y="3632"/>
                  </a:lnTo>
                  <a:lnTo>
                    <a:pt x="3298" y="3556"/>
                  </a:lnTo>
                  <a:lnTo>
                    <a:pt x="3319" y="3440"/>
                  </a:lnTo>
                  <a:lnTo>
                    <a:pt x="3349" y="3436"/>
                  </a:lnTo>
                  <a:lnTo>
                    <a:pt x="3409" y="3444"/>
                  </a:lnTo>
                  <a:lnTo>
                    <a:pt x="3509" y="3479"/>
                  </a:lnTo>
                  <a:lnTo>
                    <a:pt x="3579" y="3485"/>
                  </a:lnTo>
                  <a:lnTo>
                    <a:pt x="3678" y="3462"/>
                  </a:lnTo>
                  <a:lnTo>
                    <a:pt x="3724" y="3462"/>
                  </a:lnTo>
                  <a:lnTo>
                    <a:pt x="3735" y="3492"/>
                  </a:lnTo>
                  <a:lnTo>
                    <a:pt x="3759" y="3502"/>
                  </a:lnTo>
                  <a:lnTo>
                    <a:pt x="3797" y="3489"/>
                  </a:lnTo>
                  <a:lnTo>
                    <a:pt x="3842" y="3436"/>
                  </a:lnTo>
                  <a:lnTo>
                    <a:pt x="3897" y="3415"/>
                  </a:lnTo>
                  <a:lnTo>
                    <a:pt x="3963" y="3344"/>
                  </a:lnTo>
                  <a:lnTo>
                    <a:pt x="3970" y="3308"/>
                  </a:lnTo>
                  <a:lnTo>
                    <a:pt x="3921" y="3242"/>
                  </a:lnTo>
                  <a:lnTo>
                    <a:pt x="3872" y="3140"/>
                  </a:lnTo>
                  <a:lnTo>
                    <a:pt x="3869" y="3031"/>
                  </a:lnTo>
                  <a:lnTo>
                    <a:pt x="3878" y="2971"/>
                  </a:lnTo>
                  <a:lnTo>
                    <a:pt x="3923" y="2937"/>
                  </a:lnTo>
                  <a:lnTo>
                    <a:pt x="4000" y="2911"/>
                  </a:lnTo>
                  <a:lnTo>
                    <a:pt x="4031" y="2854"/>
                  </a:lnTo>
                  <a:lnTo>
                    <a:pt x="4017" y="2826"/>
                  </a:lnTo>
                  <a:lnTo>
                    <a:pt x="4019" y="2785"/>
                  </a:lnTo>
                  <a:lnTo>
                    <a:pt x="4087" y="2713"/>
                  </a:lnTo>
                  <a:lnTo>
                    <a:pt x="4128" y="2691"/>
                  </a:lnTo>
                  <a:lnTo>
                    <a:pt x="4175" y="2640"/>
                  </a:lnTo>
                  <a:lnTo>
                    <a:pt x="4168" y="2632"/>
                  </a:lnTo>
                  <a:lnTo>
                    <a:pt x="4200" y="2634"/>
                  </a:lnTo>
                  <a:lnTo>
                    <a:pt x="4253" y="2653"/>
                  </a:lnTo>
                  <a:lnTo>
                    <a:pt x="4275" y="2653"/>
                  </a:lnTo>
                  <a:lnTo>
                    <a:pt x="4279" y="2677"/>
                  </a:lnTo>
                  <a:lnTo>
                    <a:pt x="4277" y="2734"/>
                  </a:lnTo>
                  <a:lnTo>
                    <a:pt x="4292" y="2749"/>
                  </a:lnTo>
                  <a:lnTo>
                    <a:pt x="4311" y="2783"/>
                  </a:lnTo>
                  <a:lnTo>
                    <a:pt x="4328" y="2779"/>
                  </a:lnTo>
                  <a:lnTo>
                    <a:pt x="4332" y="2764"/>
                  </a:lnTo>
                  <a:lnTo>
                    <a:pt x="4339" y="2760"/>
                  </a:lnTo>
                  <a:lnTo>
                    <a:pt x="4354" y="2787"/>
                  </a:lnTo>
                  <a:lnTo>
                    <a:pt x="4356" y="2820"/>
                  </a:lnTo>
                  <a:lnTo>
                    <a:pt x="4369" y="2852"/>
                  </a:lnTo>
                  <a:lnTo>
                    <a:pt x="4396" y="2877"/>
                  </a:lnTo>
                  <a:lnTo>
                    <a:pt x="4426" y="2890"/>
                  </a:lnTo>
                  <a:lnTo>
                    <a:pt x="4465" y="2933"/>
                  </a:lnTo>
                  <a:lnTo>
                    <a:pt x="4516" y="2965"/>
                  </a:lnTo>
                  <a:lnTo>
                    <a:pt x="4552" y="3011"/>
                  </a:lnTo>
                  <a:lnTo>
                    <a:pt x="4554" y="3029"/>
                  </a:lnTo>
                  <a:lnTo>
                    <a:pt x="4565" y="3067"/>
                  </a:lnTo>
                  <a:lnTo>
                    <a:pt x="4618" y="3099"/>
                  </a:lnTo>
                  <a:lnTo>
                    <a:pt x="4642" y="3099"/>
                  </a:lnTo>
                  <a:lnTo>
                    <a:pt x="4650" y="3069"/>
                  </a:lnTo>
                  <a:lnTo>
                    <a:pt x="4671" y="3046"/>
                  </a:lnTo>
                  <a:lnTo>
                    <a:pt x="4721" y="3022"/>
                  </a:lnTo>
                  <a:lnTo>
                    <a:pt x="4770" y="3022"/>
                  </a:lnTo>
                  <a:lnTo>
                    <a:pt x="4783" y="3044"/>
                  </a:lnTo>
                  <a:lnTo>
                    <a:pt x="4825" y="3090"/>
                  </a:lnTo>
                  <a:lnTo>
                    <a:pt x="4851" y="3101"/>
                  </a:lnTo>
                  <a:lnTo>
                    <a:pt x="4879" y="3088"/>
                  </a:lnTo>
                  <a:lnTo>
                    <a:pt x="4904" y="3065"/>
                  </a:lnTo>
                  <a:lnTo>
                    <a:pt x="4943" y="3061"/>
                  </a:lnTo>
                  <a:lnTo>
                    <a:pt x="4987" y="3078"/>
                  </a:lnTo>
                  <a:lnTo>
                    <a:pt x="5006" y="3108"/>
                  </a:lnTo>
                  <a:lnTo>
                    <a:pt x="5043" y="3120"/>
                  </a:lnTo>
                  <a:lnTo>
                    <a:pt x="5085" y="3154"/>
                  </a:lnTo>
                  <a:lnTo>
                    <a:pt x="5113" y="3195"/>
                  </a:lnTo>
                  <a:lnTo>
                    <a:pt x="5120" y="3235"/>
                  </a:lnTo>
                  <a:lnTo>
                    <a:pt x="5135" y="3282"/>
                  </a:lnTo>
                  <a:lnTo>
                    <a:pt x="5162" y="3319"/>
                  </a:lnTo>
                  <a:lnTo>
                    <a:pt x="5179" y="3364"/>
                  </a:lnTo>
                  <a:lnTo>
                    <a:pt x="5220" y="3398"/>
                  </a:lnTo>
                  <a:lnTo>
                    <a:pt x="5258" y="3417"/>
                  </a:lnTo>
                  <a:lnTo>
                    <a:pt x="5290" y="3470"/>
                  </a:lnTo>
                  <a:lnTo>
                    <a:pt x="5311" y="3502"/>
                  </a:lnTo>
                  <a:lnTo>
                    <a:pt x="5314" y="3560"/>
                  </a:lnTo>
                  <a:lnTo>
                    <a:pt x="5303" y="3592"/>
                  </a:lnTo>
                  <a:lnTo>
                    <a:pt x="5316" y="3652"/>
                  </a:lnTo>
                  <a:lnTo>
                    <a:pt x="5344" y="3686"/>
                  </a:lnTo>
                  <a:lnTo>
                    <a:pt x="5329" y="3733"/>
                  </a:lnTo>
                  <a:lnTo>
                    <a:pt x="5292" y="3764"/>
                  </a:lnTo>
                  <a:lnTo>
                    <a:pt x="5275" y="3790"/>
                  </a:lnTo>
                  <a:lnTo>
                    <a:pt x="5275" y="3828"/>
                  </a:lnTo>
                  <a:lnTo>
                    <a:pt x="5284" y="3869"/>
                  </a:lnTo>
                  <a:lnTo>
                    <a:pt x="5343" y="3957"/>
                  </a:lnTo>
                  <a:lnTo>
                    <a:pt x="5399" y="3989"/>
                  </a:lnTo>
                  <a:lnTo>
                    <a:pt x="5651" y="4044"/>
                  </a:lnTo>
                  <a:lnTo>
                    <a:pt x="5764" y="4042"/>
                  </a:lnTo>
                  <a:lnTo>
                    <a:pt x="5834" y="4035"/>
                  </a:lnTo>
                  <a:lnTo>
                    <a:pt x="5856" y="4016"/>
                  </a:lnTo>
                  <a:lnTo>
                    <a:pt x="5873" y="4010"/>
                  </a:lnTo>
                  <a:lnTo>
                    <a:pt x="6048" y="4052"/>
                  </a:lnTo>
                  <a:lnTo>
                    <a:pt x="6128" y="4102"/>
                  </a:lnTo>
                  <a:lnTo>
                    <a:pt x="6150" y="4132"/>
                  </a:lnTo>
                  <a:lnTo>
                    <a:pt x="6195" y="4140"/>
                  </a:lnTo>
                  <a:lnTo>
                    <a:pt x="6218" y="4140"/>
                  </a:lnTo>
                  <a:lnTo>
                    <a:pt x="6252" y="4148"/>
                  </a:lnTo>
                  <a:lnTo>
                    <a:pt x="6346" y="4215"/>
                  </a:lnTo>
                  <a:lnTo>
                    <a:pt x="6408" y="4251"/>
                  </a:lnTo>
                  <a:lnTo>
                    <a:pt x="6480" y="4251"/>
                  </a:lnTo>
                  <a:lnTo>
                    <a:pt x="6504" y="4245"/>
                  </a:lnTo>
                  <a:lnTo>
                    <a:pt x="6521" y="4253"/>
                  </a:lnTo>
                  <a:lnTo>
                    <a:pt x="6528" y="4298"/>
                  </a:lnTo>
                  <a:lnTo>
                    <a:pt x="6540" y="4326"/>
                  </a:lnTo>
                  <a:lnTo>
                    <a:pt x="6564" y="4330"/>
                  </a:lnTo>
                  <a:lnTo>
                    <a:pt x="6604" y="4345"/>
                  </a:lnTo>
                  <a:lnTo>
                    <a:pt x="6641" y="4385"/>
                  </a:lnTo>
                  <a:lnTo>
                    <a:pt x="6645" y="4417"/>
                  </a:lnTo>
                  <a:lnTo>
                    <a:pt x="6673" y="4492"/>
                  </a:lnTo>
                  <a:lnTo>
                    <a:pt x="6719" y="4545"/>
                  </a:lnTo>
                  <a:lnTo>
                    <a:pt x="6773" y="4626"/>
                  </a:lnTo>
                  <a:lnTo>
                    <a:pt x="6796" y="4682"/>
                  </a:lnTo>
                  <a:lnTo>
                    <a:pt x="6852" y="4793"/>
                  </a:lnTo>
                  <a:lnTo>
                    <a:pt x="6897" y="4808"/>
                  </a:lnTo>
                  <a:lnTo>
                    <a:pt x="6950" y="4803"/>
                  </a:lnTo>
                  <a:lnTo>
                    <a:pt x="7052" y="4791"/>
                  </a:lnTo>
                  <a:lnTo>
                    <a:pt x="7170" y="4799"/>
                  </a:lnTo>
                  <a:lnTo>
                    <a:pt x="7327" y="4789"/>
                  </a:lnTo>
                  <a:lnTo>
                    <a:pt x="7541" y="4806"/>
                  </a:lnTo>
                  <a:lnTo>
                    <a:pt x="7664" y="4795"/>
                  </a:lnTo>
                  <a:lnTo>
                    <a:pt x="7748" y="4763"/>
                  </a:lnTo>
                  <a:lnTo>
                    <a:pt x="7763" y="4735"/>
                  </a:lnTo>
                  <a:lnTo>
                    <a:pt x="7792" y="4716"/>
                  </a:lnTo>
                  <a:lnTo>
                    <a:pt x="7833" y="4725"/>
                  </a:lnTo>
                  <a:lnTo>
                    <a:pt x="7987" y="4722"/>
                  </a:lnTo>
                  <a:lnTo>
                    <a:pt x="8174" y="4742"/>
                  </a:lnTo>
                  <a:lnTo>
                    <a:pt x="8243" y="4744"/>
                  </a:lnTo>
                  <a:lnTo>
                    <a:pt x="8328" y="4829"/>
                  </a:lnTo>
                  <a:lnTo>
                    <a:pt x="8490" y="4902"/>
                  </a:lnTo>
                  <a:lnTo>
                    <a:pt x="8654" y="4965"/>
                  </a:lnTo>
                  <a:lnTo>
                    <a:pt x="8727" y="4972"/>
                  </a:lnTo>
                  <a:lnTo>
                    <a:pt x="8821" y="5019"/>
                  </a:lnTo>
                  <a:lnTo>
                    <a:pt x="8910" y="5006"/>
                  </a:lnTo>
                  <a:lnTo>
                    <a:pt x="9019" y="4976"/>
                  </a:lnTo>
                  <a:lnTo>
                    <a:pt x="9028" y="5013"/>
                  </a:lnTo>
                  <a:lnTo>
                    <a:pt x="9028" y="5042"/>
                  </a:lnTo>
                  <a:lnTo>
                    <a:pt x="9106" y="5064"/>
                  </a:lnTo>
                  <a:lnTo>
                    <a:pt x="9166" y="5062"/>
                  </a:lnTo>
                  <a:lnTo>
                    <a:pt x="9213" y="5023"/>
                  </a:lnTo>
                  <a:lnTo>
                    <a:pt x="9324" y="4934"/>
                  </a:lnTo>
                  <a:lnTo>
                    <a:pt x="9397" y="4852"/>
                  </a:lnTo>
                  <a:lnTo>
                    <a:pt x="9542" y="4805"/>
                  </a:lnTo>
                  <a:lnTo>
                    <a:pt x="9727" y="4739"/>
                  </a:lnTo>
                  <a:lnTo>
                    <a:pt x="9810" y="4714"/>
                  </a:lnTo>
                  <a:lnTo>
                    <a:pt x="9883" y="4690"/>
                  </a:lnTo>
                  <a:lnTo>
                    <a:pt x="9988" y="4680"/>
                  </a:lnTo>
                  <a:lnTo>
                    <a:pt x="10060" y="4677"/>
                  </a:lnTo>
                  <a:lnTo>
                    <a:pt x="10131" y="4624"/>
                  </a:lnTo>
                  <a:lnTo>
                    <a:pt x="10199" y="4577"/>
                  </a:lnTo>
                  <a:lnTo>
                    <a:pt x="10261" y="4573"/>
                  </a:lnTo>
                  <a:lnTo>
                    <a:pt x="10342" y="4547"/>
                  </a:lnTo>
                  <a:lnTo>
                    <a:pt x="10386" y="4547"/>
                  </a:lnTo>
                  <a:lnTo>
                    <a:pt x="10423" y="4462"/>
                  </a:lnTo>
                  <a:lnTo>
                    <a:pt x="10489" y="4353"/>
                  </a:lnTo>
                  <a:lnTo>
                    <a:pt x="10604" y="4227"/>
                  </a:lnTo>
                  <a:lnTo>
                    <a:pt x="10636" y="4176"/>
                  </a:lnTo>
                  <a:lnTo>
                    <a:pt x="10662" y="4127"/>
                  </a:lnTo>
                  <a:lnTo>
                    <a:pt x="10662" y="4097"/>
                  </a:lnTo>
                  <a:lnTo>
                    <a:pt x="10557" y="4031"/>
                  </a:lnTo>
                  <a:lnTo>
                    <a:pt x="10442" y="3954"/>
                  </a:lnTo>
                  <a:lnTo>
                    <a:pt x="10446" y="3920"/>
                  </a:lnTo>
                  <a:lnTo>
                    <a:pt x="10440" y="3863"/>
                  </a:lnTo>
                  <a:lnTo>
                    <a:pt x="10444" y="3750"/>
                  </a:lnTo>
                  <a:lnTo>
                    <a:pt x="10480" y="3696"/>
                  </a:lnTo>
                  <a:lnTo>
                    <a:pt x="10540" y="3652"/>
                  </a:lnTo>
                  <a:lnTo>
                    <a:pt x="10640" y="3632"/>
                  </a:lnTo>
                  <a:lnTo>
                    <a:pt x="10704" y="3634"/>
                  </a:lnTo>
                  <a:lnTo>
                    <a:pt x="10768" y="3677"/>
                  </a:lnTo>
                  <a:lnTo>
                    <a:pt x="10845" y="3705"/>
                  </a:lnTo>
                  <a:lnTo>
                    <a:pt x="10909" y="3718"/>
                  </a:lnTo>
                  <a:lnTo>
                    <a:pt x="10962" y="3745"/>
                  </a:lnTo>
                  <a:lnTo>
                    <a:pt x="10988" y="3739"/>
                  </a:lnTo>
                  <a:lnTo>
                    <a:pt x="11003" y="3698"/>
                  </a:lnTo>
                  <a:lnTo>
                    <a:pt x="11039" y="3662"/>
                  </a:lnTo>
                  <a:lnTo>
                    <a:pt x="11095" y="3619"/>
                  </a:lnTo>
                  <a:lnTo>
                    <a:pt x="11144" y="3583"/>
                  </a:lnTo>
                  <a:lnTo>
                    <a:pt x="11193" y="3481"/>
                  </a:lnTo>
                  <a:lnTo>
                    <a:pt x="11221" y="3459"/>
                  </a:lnTo>
                  <a:lnTo>
                    <a:pt x="11285" y="3472"/>
                  </a:lnTo>
                  <a:lnTo>
                    <a:pt x="11348" y="3472"/>
                  </a:lnTo>
                  <a:lnTo>
                    <a:pt x="11462" y="3393"/>
                  </a:lnTo>
                  <a:lnTo>
                    <a:pt x="11515" y="3380"/>
                  </a:lnTo>
                  <a:lnTo>
                    <a:pt x="11543" y="3348"/>
                  </a:lnTo>
                  <a:lnTo>
                    <a:pt x="11540" y="3293"/>
                  </a:lnTo>
                  <a:lnTo>
                    <a:pt x="11551" y="3214"/>
                  </a:lnTo>
                  <a:lnTo>
                    <a:pt x="11596" y="3146"/>
                  </a:lnTo>
                  <a:lnTo>
                    <a:pt x="11617" y="3114"/>
                  </a:lnTo>
                  <a:lnTo>
                    <a:pt x="11645" y="3120"/>
                  </a:lnTo>
                  <a:lnTo>
                    <a:pt x="11679" y="3114"/>
                  </a:lnTo>
                  <a:lnTo>
                    <a:pt x="11698" y="3086"/>
                  </a:lnTo>
                  <a:lnTo>
                    <a:pt x="11700" y="3039"/>
                  </a:lnTo>
                  <a:lnTo>
                    <a:pt x="11720" y="3033"/>
                  </a:lnTo>
                  <a:lnTo>
                    <a:pt x="11767" y="3067"/>
                  </a:lnTo>
                  <a:lnTo>
                    <a:pt x="11807" y="3041"/>
                  </a:lnTo>
                  <a:lnTo>
                    <a:pt x="11878" y="2984"/>
                  </a:lnTo>
                  <a:lnTo>
                    <a:pt x="11925" y="2920"/>
                  </a:lnTo>
                  <a:lnTo>
                    <a:pt x="11969" y="2911"/>
                  </a:lnTo>
                  <a:lnTo>
                    <a:pt x="12042" y="2941"/>
                  </a:lnTo>
                  <a:lnTo>
                    <a:pt x="12072" y="2922"/>
                  </a:lnTo>
                  <a:lnTo>
                    <a:pt x="12125" y="2915"/>
                  </a:lnTo>
                  <a:lnTo>
                    <a:pt x="12149" y="2937"/>
                  </a:lnTo>
                  <a:lnTo>
                    <a:pt x="12189" y="2947"/>
                  </a:lnTo>
                  <a:lnTo>
                    <a:pt x="12210" y="2916"/>
                  </a:lnTo>
                  <a:lnTo>
                    <a:pt x="12212" y="2881"/>
                  </a:lnTo>
                  <a:lnTo>
                    <a:pt x="12229" y="2851"/>
                  </a:lnTo>
                  <a:lnTo>
                    <a:pt x="12230" y="2805"/>
                  </a:lnTo>
                  <a:lnTo>
                    <a:pt x="12213" y="2771"/>
                  </a:lnTo>
                  <a:lnTo>
                    <a:pt x="12212" y="2726"/>
                  </a:lnTo>
                  <a:lnTo>
                    <a:pt x="12116" y="2657"/>
                  </a:lnTo>
                  <a:lnTo>
                    <a:pt x="12040" y="2564"/>
                  </a:lnTo>
                  <a:lnTo>
                    <a:pt x="11948" y="2478"/>
                  </a:lnTo>
                  <a:lnTo>
                    <a:pt x="11880" y="2397"/>
                  </a:lnTo>
                  <a:lnTo>
                    <a:pt x="11765" y="2367"/>
                  </a:lnTo>
                  <a:lnTo>
                    <a:pt x="11739" y="2389"/>
                  </a:lnTo>
                  <a:lnTo>
                    <a:pt x="11669" y="2412"/>
                  </a:lnTo>
                  <a:lnTo>
                    <a:pt x="11666" y="2461"/>
                  </a:lnTo>
                  <a:lnTo>
                    <a:pt x="11671" y="2515"/>
                  </a:lnTo>
                  <a:lnTo>
                    <a:pt x="11609" y="2613"/>
                  </a:lnTo>
                  <a:lnTo>
                    <a:pt x="11556" y="2561"/>
                  </a:lnTo>
                  <a:lnTo>
                    <a:pt x="11445" y="2542"/>
                  </a:lnTo>
                  <a:lnTo>
                    <a:pt x="11340" y="2542"/>
                  </a:lnTo>
                  <a:lnTo>
                    <a:pt x="11259" y="2606"/>
                  </a:lnTo>
                  <a:lnTo>
                    <a:pt x="11137" y="2546"/>
                  </a:lnTo>
                  <a:lnTo>
                    <a:pt x="11095" y="2463"/>
                  </a:lnTo>
                  <a:lnTo>
                    <a:pt x="11129" y="2352"/>
                  </a:lnTo>
                  <a:lnTo>
                    <a:pt x="11122" y="2301"/>
                  </a:lnTo>
                  <a:lnTo>
                    <a:pt x="11144" y="2226"/>
                  </a:lnTo>
                  <a:lnTo>
                    <a:pt x="11133" y="2141"/>
                  </a:lnTo>
                  <a:lnTo>
                    <a:pt x="11189" y="1740"/>
                  </a:lnTo>
                  <a:lnTo>
                    <a:pt x="11186" y="1736"/>
                  </a:lnTo>
                  <a:lnTo>
                    <a:pt x="11214" y="1727"/>
                  </a:lnTo>
                  <a:lnTo>
                    <a:pt x="11250" y="1732"/>
                  </a:lnTo>
                  <a:lnTo>
                    <a:pt x="11259" y="1749"/>
                  </a:lnTo>
                  <a:lnTo>
                    <a:pt x="11306" y="1742"/>
                  </a:lnTo>
                  <a:lnTo>
                    <a:pt x="11381" y="1751"/>
                  </a:lnTo>
                  <a:lnTo>
                    <a:pt x="11417" y="1783"/>
                  </a:lnTo>
                  <a:lnTo>
                    <a:pt x="11447" y="1778"/>
                  </a:lnTo>
                  <a:lnTo>
                    <a:pt x="11570" y="1661"/>
                  </a:lnTo>
                  <a:lnTo>
                    <a:pt x="11628" y="1621"/>
                  </a:lnTo>
                  <a:lnTo>
                    <a:pt x="11720" y="1604"/>
                  </a:lnTo>
                  <a:lnTo>
                    <a:pt x="11760" y="1565"/>
                  </a:lnTo>
                  <a:lnTo>
                    <a:pt x="11775" y="1516"/>
                  </a:lnTo>
                  <a:lnTo>
                    <a:pt x="11765" y="1463"/>
                  </a:lnTo>
                  <a:lnTo>
                    <a:pt x="11745" y="1450"/>
                  </a:lnTo>
                  <a:lnTo>
                    <a:pt x="11726" y="1465"/>
                  </a:lnTo>
                  <a:lnTo>
                    <a:pt x="11707" y="1450"/>
                  </a:lnTo>
                  <a:lnTo>
                    <a:pt x="11681" y="1446"/>
                  </a:lnTo>
                  <a:lnTo>
                    <a:pt x="11675" y="1375"/>
                  </a:lnTo>
                  <a:lnTo>
                    <a:pt x="11690" y="1352"/>
                  </a:lnTo>
                  <a:lnTo>
                    <a:pt x="11688" y="1279"/>
                  </a:lnTo>
                  <a:lnTo>
                    <a:pt x="11669" y="1234"/>
                  </a:lnTo>
                  <a:lnTo>
                    <a:pt x="11679" y="1203"/>
                  </a:lnTo>
                  <a:lnTo>
                    <a:pt x="11711" y="1186"/>
                  </a:lnTo>
                  <a:lnTo>
                    <a:pt x="11716" y="1138"/>
                  </a:lnTo>
                  <a:lnTo>
                    <a:pt x="11684" y="1106"/>
                  </a:lnTo>
                  <a:lnTo>
                    <a:pt x="11677" y="1049"/>
                  </a:lnTo>
                  <a:lnTo>
                    <a:pt x="11686" y="1023"/>
                  </a:lnTo>
                  <a:lnTo>
                    <a:pt x="11660" y="979"/>
                  </a:lnTo>
                  <a:lnTo>
                    <a:pt x="11664" y="936"/>
                  </a:lnTo>
                  <a:lnTo>
                    <a:pt x="11694" y="883"/>
                  </a:lnTo>
                  <a:lnTo>
                    <a:pt x="11726" y="859"/>
                  </a:lnTo>
                  <a:lnTo>
                    <a:pt x="11737" y="799"/>
                  </a:lnTo>
                  <a:lnTo>
                    <a:pt x="11771" y="748"/>
                  </a:lnTo>
                  <a:lnTo>
                    <a:pt x="11801" y="723"/>
                  </a:lnTo>
                  <a:lnTo>
                    <a:pt x="11805" y="663"/>
                  </a:lnTo>
                  <a:lnTo>
                    <a:pt x="11794" y="631"/>
                  </a:lnTo>
                  <a:lnTo>
                    <a:pt x="11794" y="592"/>
                  </a:lnTo>
                  <a:lnTo>
                    <a:pt x="11758" y="565"/>
                  </a:lnTo>
                  <a:lnTo>
                    <a:pt x="11737" y="516"/>
                  </a:lnTo>
                  <a:lnTo>
                    <a:pt x="11700" y="454"/>
                  </a:lnTo>
                  <a:lnTo>
                    <a:pt x="11668" y="447"/>
                  </a:lnTo>
                  <a:lnTo>
                    <a:pt x="11634" y="462"/>
                  </a:lnTo>
                  <a:lnTo>
                    <a:pt x="11575" y="498"/>
                  </a:lnTo>
                  <a:lnTo>
                    <a:pt x="11549" y="494"/>
                  </a:lnTo>
                  <a:lnTo>
                    <a:pt x="11532" y="473"/>
                  </a:lnTo>
                  <a:lnTo>
                    <a:pt x="11532" y="411"/>
                  </a:lnTo>
                  <a:lnTo>
                    <a:pt x="11549" y="388"/>
                  </a:lnTo>
                  <a:lnTo>
                    <a:pt x="11549" y="362"/>
                  </a:lnTo>
                  <a:lnTo>
                    <a:pt x="11570" y="336"/>
                  </a:lnTo>
                  <a:lnTo>
                    <a:pt x="11585" y="289"/>
                  </a:lnTo>
                  <a:lnTo>
                    <a:pt x="11622" y="243"/>
                  </a:lnTo>
                  <a:lnTo>
                    <a:pt x="11622" y="211"/>
                  </a:lnTo>
                  <a:lnTo>
                    <a:pt x="11649" y="187"/>
                  </a:lnTo>
                  <a:lnTo>
                    <a:pt x="11716" y="179"/>
                  </a:lnTo>
                  <a:lnTo>
                    <a:pt x="11748" y="168"/>
                  </a:lnTo>
                  <a:lnTo>
                    <a:pt x="11780" y="166"/>
                  </a:lnTo>
                  <a:lnTo>
                    <a:pt x="11790" y="157"/>
                  </a:lnTo>
                  <a:lnTo>
                    <a:pt x="11828" y="161"/>
                  </a:lnTo>
                  <a:lnTo>
                    <a:pt x="11867" y="144"/>
                  </a:lnTo>
                  <a:lnTo>
                    <a:pt x="11888" y="106"/>
                  </a:lnTo>
                  <a:lnTo>
                    <a:pt x="11933" y="106"/>
                  </a:lnTo>
                  <a:lnTo>
                    <a:pt x="11961" y="72"/>
                  </a:lnTo>
                  <a:lnTo>
                    <a:pt x="12018" y="81"/>
                  </a:lnTo>
                  <a:lnTo>
                    <a:pt x="12050" y="76"/>
                  </a:lnTo>
                  <a:lnTo>
                    <a:pt x="12102" y="78"/>
                  </a:lnTo>
                  <a:lnTo>
                    <a:pt x="12125" y="57"/>
                  </a:lnTo>
                  <a:lnTo>
                    <a:pt x="12146" y="57"/>
                  </a:lnTo>
                  <a:lnTo>
                    <a:pt x="12161" y="17"/>
                  </a:lnTo>
                  <a:lnTo>
                    <a:pt x="12234" y="10"/>
                  </a:lnTo>
                  <a:lnTo>
                    <a:pt x="12247" y="1"/>
                  </a:lnTo>
                  <a:lnTo>
                    <a:pt x="12277" y="10"/>
                  </a:lnTo>
                  <a:lnTo>
                    <a:pt x="12319" y="14"/>
                  </a:lnTo>
                  <a:lnTo>
                    <a:pt x="12355" y="38"/>
                  </a:lnTo>
                  <a:lnTo>
                    <a:pt x="12436" y="46"/>
                  </a:lnTo>
                  <a:lnTo>
                    <a:pt x="12469" y="74"/>
                  </a:lnTo>
                  <a:lnTo>
                    <a:pt x="12479" y="97"/>
                  </a:lnTo>
                  <a:lnTo>
                    <a:pt x="12537" y="97"/>
                  </a:lnTo>
                  <a:lnTo>
                    <a:pt x="12571" y="85"/>
                  </a:lnTo>
                  <a:lnTo>
                    <a:pt x="12588" y="102"/>
                  </a:lnTo>
                  <a:lnTo>
                    <a:pt x="12635" y="125"/>
                  </a:lnTo>
                  <a:lnTo>
                    <a:pt x="12656" y="115"/>
                  </a:lnTo>
                  <a:lnTo>
                    <a:pt x="12652" y="83"/>
                  </a:lnTo>
                  <a:lnTo>
                    <a:pt x="12675" y="68"/>
                  </a:lnTo>
                  <a:lnTo>
                    <a:pt x="12697" y="78"/>
                  </a:lnTo>
                  <a:lnTo>
                    <a:pt x="12735" y="78"/>
                  </a:lnTo>
                  <a:lnTo>
                    <a:pt x="12754" y="68"/>
                  </a:lnTo>
                  <a:lnTo>
                    <a:pt x="12780" y="98"/>
                  </a:lnTo>
                  <a:lnTo>
                    <a:pt x="12806" y="95"/>
                  </a:lnTo>
                  <a:lnTo>
                    <a:pt x="12840" y="108"/>
                  </a:lnTo>
                  <a:lnTo>
                    <a:pt x="12855" y="132"/>
                  </a:lnTo>
                  <a:lnTo>
                    <a:pt x="12850" y="159"/>
                  </a:lnTo>
                  <a:lnTo>
                    <a:pt x="12857" y="185"/>
                  </a:lnTo>
                  <a:lnTo>
                    <a:pt x="12885" y="185"/>
                  </a:lnTo>
                  <a:lnTo>
                    <a:pt x="12899" y="206"/>
                  </a:lnTo>
                  <a:lnTo>
                    <a:pt x="12925" y="185"/>
                  </a:lnTo>
                  <a:lnTo>
                    <a:pt x="12959" y="191"/>
                  </a:lnTo>
                  <a:lnTo>
                    <a:pt x="12968" y="215"/>
                  </a:lnTo>
                  <a:lnTo>
                    <a:pt x="12955" y="240"/>
                  </a:lnTo>
                  <a:lnTo>
                    <a:pt x="12966" y="262"/>
                  </a:lnTo>
                  <a:lnTo>
                    <a:pt x="13010" y="275"/>
                  </a:lnTo>
                  <a:lnTo>
                    <a:pt x="13034" y="272"/>
                  </a:lnTo>
                  <a:lnTo>
                    <a:pt x="13051" y="289"/>
                  </a:lnTo>
                  <a:lnTo>
                    <a:pt x="13053" y="313"/>
                  </a:lnTo>
                  <a:lnTo>
                    <a:pt x="13077" y="326"/>
                  </a:lnTo>
                  <a:lnTo>
                    <a:pt x="13096" y="356"/>
                  </a:lnTo>
                  <a:lnTo>
                    <a:pt x="13098" y="392"/>
                  </a:lnTo>
                  <a:lnTo>
                    <a:pt x="13111" y="422"/>
                  </a:lnTo>
                  <a:lnTo>
                    <a:pt x="13111" y="447"/>
                  </a:lnTo>
                  <a:lnTo>
                    <a:pt x="13123" y="464"/>
                  </a:lnTo>
                  <a:lnTo>
                    <a:pt x="13189" y="467"/>
                  </a:lnTo>
                  <a:lnTo>
                    <a:pt x="13196" y="498"/>
                  </a:lnTo>
                  <a:lnTo>
                    <a:pt x="13181" y="531"/>
                  </a:lnTo>
                  <a:lnTo>
                    <a:pt x="13187" y="560"/>
                  </a:lnTo>
                  <a:lnTo>
                    <a:pt x="13245" y="595"/>
                  </a:lnTo>
                  <a:lnTo>
                    <a:pt x="13266" y="637"/>
                  </a:lnTo>
                  <a:lnTo>
                    <a:pt x="13298" y="678"/>
                  </a:lnTo>
                  <a:lnTo>
                    <a:pt x="13307" y="716"/>
                  </a:lnTo>
                  <a:lnTo>
                    <a:pt x="13334" y="729"/>
                  </a:lnTo>
                  <a:lnTo>
                    <a:pt x="13350" y="770"/>
                  </a:lnTo>
                  <a:lnTo>
                    <a:pt x="13382" y="795"/>
                  </a:lnTo>
                  <a:lnTo>
                    <a:pt x="13381" y="818"/>
                  </a:lnTo>
                  <a:lnTo>
                    <a:pt x="13373" y="846"/>
                  </a:lnTo>
                  <a:lnTo>
                    <a:pt x="13388" y="855"/>
                  </a:lnTo>
                  <a:lnTo>
                    <a:pt x="13413" y="842"/>
                  </a:lnTo>
                  <a:lnTo>
                    <a:pt x="13437" y="883"/>
                  </a:lnTo>
                  <a:lnTo>
                    <a:pt x="13445" y="915"/>
                  </a:lnTo>
                  <a:lnTo>
                    <a:pt x="13494" y="981"/>
                  </a:lnTo>
                  <a:lnTo>
                    <a:pt x="13586" y="1040"/>
                  </a:lnTo>
                  <a:lnTo>
                    <a:pt x="13603" y="1089"/>
                  </a:lnTo>
                  <a:lnTo>
                    <a:pt x="13612" y="1141"/>
                  </a:lnTo>
                  <a:lnTo>
                    <a:pt x="13631" y="1158"/>
                  </a:lnTo>
                  <a:lnTo>
                    <a:pt x="13635" y="1209"/>
                  </a:lnTo>
                  <a:lnTo>
                    <a:pt x="13665" y="1226"/>
                  </a:lnTo>
                  <a:lnTo>
                    <a:pt x="13693" y="1232"/>
                  </a:lnTo>
                  <a:lnTo>
                    <a:pt x="13702" y="1277"/>
                  </a:lnTo>
                  <a:lnTo>
                    <a:pt x="13699" y="1313"/>
                  </a:lnTo>
                  <a:lnTo>
                    <a:pt x="13725" y="1362"/>
                  </a:lnTo>
                  <a:lnTo>
                    <a:pt x="13783" y="1422"/>
                  </a:lnTo>
                  <a:lnTo>
                    <a:pt x="13825" y="1437"/>
                  </a:lnTo>
                  <a:lnTo>
                    <a:pt x="13844" y="1469"/>
                  </a:lnTo>
                  <a:lnTo>
                    <a:pt x="13878" y="1474"/>
                  </a:lnTo>
                  <a:lnTo>
                    <a:pt x="13904" y="1465"/>
                  </a:lnTo>
                  <a:lnTo>
                    <a:pt x="13930" y="1480"/>
                  </a:lnTo>
                  <a:lnTo>
                    <a:pt x="13951" y="1469"/>
                  </a:lnTo>
                  <a:lnTo>
                    <a:pt x="14004" y="1476"/>
                  </a:lnTo>
                  <a:lnTo>
                    <a:pt x="14032" y="1454"/>
                  </a:lnTo>
                  <a:lnTo>
                    <a:pt x="14068" y="1454"/>
                  </a:lnTo>
                  <a:lnTo>
                    <a:pt x="14068" y="1467"/>
                  </a:lnTo>
                  <a:lnTo>
                    <a:pt x="14047" y="1490"/>
                  </a:lnTo>
                  <a:lnTo>
                    <a:pt x="14064" y="1505"/>
                  </a:lnTo>
                  <a:lnTo>
                    <a:pt x="14122" y="1510"/>
                  </a:lnTo>
                  <a:lnTo>
                    <a:pt x="14147" y="1523"/>
                  </a:lnTo>
                  <a:lnTo>
                    <a:pt x="14164" y="1544"/>
                  </a:lnTo>
                  <a:lnTo>
                    <a:pt x="14196" y="1565"/>
                  </a:lnTo>
                  <a:lnTo>
                    <a:pt x="14203" y="1544"/>
                  </a:lnTo>
                  <a:lnTo>
                    <a:pt x="14230" y="1533"/>
                  </a:lnTo>
                  <a:lnTo>
                    <a:pt x="14256" y="1542"/>
                  </a:lnTo>
                  <a:lnTo>
                    <a:pt x="14267" y="1510"/>
                  </a:lnTo>
                  <a:lnTo>
                    <a:pt x="14292" y="1506"/>
                  </a:lnTo>
                  <a:lnTo>
                    <a:pt x="14312" y="1525"/>
                  </a:lnTo>
                  <a:lnTo>
                    <a:pt x="14322" y="1554"/>
                  </a:lnTo>
                  <a:lnTo>
                    <a:pt x="14348" y="1586"/>
                  </a:lnTo>
                  <a:lnTo>
                    <a:pt x="14376" y="1589"/>
                  </a:lnTo>
                  <a:lnTo>
                    <a:pt x="14384" y="1614"/>
                  </a:lnTo>
                  <a:lnTo>
                    <a:pt x="14412" y="1636"/>
                  </a:lnTo>
                  <a:lnTo>
                    <a:pt x="14425" y="1636"/>
                  </a:lnTo>
                  <a:lnTo>
                    <a:pt x="14448" y="1659"/>
                  </a:lnTo>
                  <a:lnTo>
                    <a:pt x="14455" y="1685"/>
                  </a:lnTo>
                  <a:lnTo>
                    <a:pt x="14512" y="1710"/>
                  </a:lnTo>
                  <a:lnTo>
                    <a:pt x="14523" y="1723"/>
                  </a:lnTo>
                  <a:lnTo>
                    <a:pt x="14550" y="1725"/>
                  </a:lnTo>
                  <a:lnTo>
                    <a:pt x="14576" y="1746"/>
                  </a:lnTo>
                  <a:lnTo>
                    <a:pt x="14610" y="1751"/>
                  </a:lnTo>
                  <a:lnTo>
                    <a:pt x="14638" y="1744"/>
                  </a:lnTo>
                  <a:lnTo>
                    <a:pt x="14668" y="1742"/>
                  </a:lnTo>
                  <a:lnTo>
                    <a:pt x="14695" y="1721"/>
                  </a:lnTo>
                  <a:lnTo>
                    <a:pt x="14715" y="1715"/>
                  </a:lnTo>
                  <a:lnTo>
                    <a:pt x="14736" y="1725"/>
                  </a:lnTo>
                  <a:lnTo>
                    <a:pt x="14730" y="1759"/>
                  </a:lnTo>
                  <a:lnTo>
                    <a:pt x="14708" y="1791"/>
                  </a:lnTo>
                  <a:lnTo>
                    <a:pt x="14710" y="1827"/>
                  </a:lnTo>
                  <a:lnTo>
                    <a:pt x="14713" y="1857"/>
                  </a:lnTo>
                  <a:lnTo>
                    <a:pt x="14757" y="1853"/>
                  </a:lnTo>
                  <a:lnTo>
                    <a:pt x="14766" y="1898"/>
                  </a:lnTo>
                  <a:lnTo>
                    <a:pt x="14783" y="1939"/>
                  </a:lnTo>
                  <a:lnTo>
                    <a:pt x="14774" y="1988"/>
                  </a:lnTo>
                  <a:lnTo>
                    <a:pt x="14762" y="2003"/>
                  </a:lnTo>
                  <a:lnTo>
                    <a:pt x="14762" y="2041"/>
                  </a:lnTo>
                  <a:lnTo>
                    <a:pt x="14811" y="2103"/>
                  </a:lnTo>
                  <a:lnTo>
                    <a:pt x="14834" y="2116"/>
                  </a:lnTo>
                  <a:lnTo>
                    <a:pt x="14875" y="2169"/>
                  </a:lnTo>
                  <a:lnTo>
                    <a:pt x="14888" y="2195"/>
                  </a:lnTo>
                  <a:lnTo>
                    <a:pt x="14928" y="2184"/>
                  </a:lnTo>
                  <a:lnTo>
                    <a:pt x="14962" y="2158"/>
                  </a:lnTo>
                  <a:lnTo>
                    <a:pt x="14999" y="2160"/>
                  </a:lnTo>
                  <a:lnTo>
                    <a:pt x="15022" y="2194"/>
                  </a:lnTo>
                  <a:lnTo>
                    <a:pt x="15035" y="2227"/>
                  </a:lnTo>
                  <a:lnTo>
                    <a:pt x="15067" y="2216"/>
                  </a:lnTo>
                  <a:lnTo>
                    <a:pt x="15088" y="2194"/>
                  </a:lnTo>
                  <a:lnTo>
                    <a:pt x="15124" y="2203"/>
                  </a:lnTo>
                  <a:lnTo>
                    <a:pt x="15150" y="2194"/>
                  </a:lnTo>
                  <a:lnTo>
                    <a:pt x="15222" y="2180"/>
                  </a:lnTo>
                  <a:lnTo>
                    <a:pt x="15255" y="2150"/>
                  </a:lnTo>
                  <a:lnTo>
                    <a:pt x="15282" y="2139"/>
                  </a:lnTo>
                  <a:lnTo>
                    <a:pt x="15278" y="2111"/>
                  </a:lnTo>
                  <a:lnTo>
                    <a:pt x="15291" y="2064"/>
                  </a:lnTo>
                  <a:lnTo>
                    <a:pt x="15323" y="2047"/>
                  </a:lnTo>
                  <a:lnTo>
                    <a:pt x="15323" y="2005"/>
                  </a:lnTo>
                  <a:lnTo>
                    <a:pt x="15340" y="1968"/>
                  </a:lnTo>
                  <a:lnTo>
                    <a:pt x="15372" y="1964"/>
                  </a:lnTo>
                  <a:lnTo>
                    <a:pt x="15425" y="1964"/>
                  </a:lnTo>
                  <a:lnTo>
                    <a:pt x="15438" y="1911"/>
                  </a:lnTo>
                  <a:lnTo>
                    <a:pt x="15464" y="1906"/>
                  </a:lnTo>
                  <a:lnTo>
                    <a:pt x="15491" y="1896"/>
                  </a:lnTo>
                  <a:lnTo>
                    <a:pt x="15498" y="1859"/>
                  </a:lnTo>
                  <a:lnTo>
                    <a:pt x="15527" y="1832"/>
                  </a:lnTo>
                  <a:lnTo>
                    <a:pt x="15568" y="1827"/>
                  </a:lnTo>
                  <a:lnTo>
                    <a:pt x="15594" y="1800"/>
                  </a:lnTo>
                  <a:lnTo>
                    <a:pt x="15643" y="1819"/>
                  </a:lnTo>
                  <a:lnTo>
                    <a:pt x="15671" y="1842"/>
                  </a:lnTo>
                  <a:lnTo>
                    <a:pt x="15715" y="1843"/>
                  </a:lnTo>
                  <a:lnTo>
                    <a:pt x="15730" y="1872"/>
                  </a:lnTo>
                  <a:lnTo>
                    <a:pt x="15754" y="1917"/>
                  </a:lnTo>
                  <a:lnTo>
                    <a:pt x="15730" y="1941"/>
                  </a:lnTo>
                  <a:lnTo>
                    <a:pt x="15739" y="1968"/>
                  </a:lnTo>
                  <a:lnTo>
                    <a:pt x="15781" y="2015"/>
                  </a:lnTo>
                  <a:lnTo>
                    <a:pt x="15786" y="2052"/>
                  </a:lnTo>
                  <a:lnTo>
                    <a:pt x="15811" y="2077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18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9" name="Google Shape;1739;p7"/>
          <p:cNvSpPr txBox="1"/>
          <p:nvPr/>
        </p:nvSpPr>
        <p:spPr>
          <a:xfrm>
            <a:off x="297248" y="1985428"/>
            <a:ext cx="18768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EXPENSIVE</a:t>
            </a:r>
            <a:endParaRPr sz="1400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0" name="Google Shape;1740;p7"/>
          <p:cNvSpPr txBox="1"/>
          <p:nvPr/>
        </p:nvSpPr>
        <p:spPr>
          <a:xfrm>
            <a:off x="4552736" y="799878"/>
            <a:ext cx="1876800" cy="34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ACCESSIBILITY</a:t>
            </a:r>
            <a:endParaRPr sz="1800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1" name="Google Shape;1741;p7"/>
          <p:cNvSpPr txBox="1"/>
          <p:nvPr/>
        </p:nvSpPr>
        <p:spPr>
          <a:xfrm>
            <a:off x="7005962" y="2203498"/>
            <a:ext cx="18768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EXPERTISE</a:t>
            </a:r>
            <a:endParaRPr sz="1400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2" name="Google Shape;1742;p7"/>
          <p:cNvSpPr/>
          <p:nvPr/>
        </p:nvSpPr>
        <p:spPr>
          <a:xfrm rot="-5090023" flipH="1">
            <a:off x="8816105" y="-3315636"/>
            <a:ext cx="3074489" cy="6346068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7"/>
          <p:cNvSpPr/>
          <p:nvPr/>
        </p:nvSpPr>
        <p:spPr>
          <a:xfrm rot="-872271" flipH="1">
            <a:off x="7845129" y="-533062"/>
            <a:ext cx="1389730" cy="1562190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7"/>
          <p:cNvSpPr/>
          <p:nvPr/>
        </p:nvSpPr>
        <p:spPr>
          <a:xfrm>
            <a:off x="265814" y="2001037"/>
            <a:ext cx="1477926" cy="34203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9A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7"/>
          <p:cNvSpPr/>
          <p:nvPr/>
        </p:nvSpPr>
        <p:spPr>
          <a:xfrm>
            <a:off x="7005962" y="2200767"/>
            <a:ext cx="1477926" cy="34203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9A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p7"/>
          <p:cNvSpPr/>
          <p:nvPr/>
        </p:nvSpPr>
        <p:spPr>
          <a:xfrm>
            <a:off x="4552736" y="787330"/>
            <a:ext cx="1763004" cy="39121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9A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p7"/>
          <p:cNvSpPr txBox="1"/>
          <p:nvPr/>
        </p:nvSpPr>
        <p:spPr>
          <a:xfrm>
            <a:off x="95800" y="3712400"/>
            <a:ext cx="36798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5818E"/>
                </a:solidFill>
                <a:latin typeface="Quicksand"/>
                <a:ea typeface="Quicksand"/>
                <a:cs typeface="Quicksand"/>
                <a:sym typeface="Quicksand"/>
              </a:rPr>
              <a:t>Nearly two-thirds of </a:t>
            </a:r>
            <a:endParaRPr sz="1600" b="1">
              <a:solidFill>
                <a:srgbClr val="45818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5818E"/>
                </a:solidFill>
                <a:latin typeface="Quicksand"/>
                <a:ea typeface="Quicksand"/>
                <a:cs typeface="Quicksand"/>
                <a:sym typeface="Quicksand"/>
              </a:rPr>
              <a:t>the global population </a:t>
            </a:r>
            <a:r>
              <a:rPr lang="en" sz="1600" b="1">
                <a:solidFill>
                  <a:srgbClr val="E06666"/>
                </a:solidFill>
                <a:latin typeface="Quicksand"/>
                <a:ea typeface="Quicksand"/>
                <a:cs typeface="Quicksand"/>
                <a:sym typeface="Quicksand"/>
              </a:rPr>
              <a:t>lack</a:t>
            </a:r>
            <a:endParaRPr sz="1600" b="1">
              <a:solidFill>
                <a:srgbClr val="E0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5818E"/>
                </a:solidFill>
                <a:latin typeface="Quicksand"/>
                <a:ea typeface="Quicksand"/>
                <a:cs typeface="Quicksand"/>
                <a:sym typeface="Quicksand"/>
              </a:rPr>
              <a:t>proper access to advanced </a:t>
            </a:r>
            <a:endParaRPr sz="1600" b="1">
              <a:solidFill>
                <a:srgbClr val="45818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5818E"/>
                </a:solidFill>
                <a:latin typeface="Quicksand"/>
                <a:ea typeface="Quicksand"/>
                <a:cs typeface="Quicksand"/>
                <a:sym typeface="Quicksand"/>
              </a:rPr>
              <a:t>stroke diagnostics and specialists.</a:t>
            </a:r>
            <a:endParaRPr sz="1600" b="1">
              <a:solidFill>
                <a:srgbClr val="45818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8" name="Google Shape;1748;p7"/>
          <p:cNvSpPr/>
          <p:nvPr/>
        </p:nvSpPr>
        <p:spPr>
          <a:xfrm>
            <a:off x="95800" y="3773700"/>
            <a:ext cx="3892800" cy="1169700"/>
          </a:xfrm>
          <a:prstGeom prst="homePlate">
            <a:avLst>
              <a:gd name="adj" fmla="val 50000"/>
            </a:avLst>
          </a:prstGeom>
          <a:noFill/>
          <a:ln w="9525" cap="flat" cmpd="sng">
            <a:solidFill>
              <a:srgbClr val="674EA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3" name="Google Shape;1753;gea39265ae6_0_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150" y="375475"/>
            <a:ext cx="2671680" cy="2576988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gea39265ae6_0_269"/>
          <p:cNvSpPr txBox="1"/>
          <p:nvPr/>
        </p:nvSpPr>
        <p:spPr>
          <a:xfrm>
            <a:off x="322325" y="2952475"/>
            <a:ext cx="79503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073763"/>
                </a:solidFill>
                <a:latin typeface="Baloo 2"/>
                <a:ea typeface="Baloo 2"/>
                <a:cs typeface="Baloo 2"/>
                <a:sym typeface="Baloo 2"/>
              </a:rPr>
              <a:t>Deep Learning</a:t>
            </a:r>
            <a:r>
              <a:rPr lang="en" sz="1800">
                <a:solidFill>
                  <a:srgbClr val="073763"/>
                </a:solidFill>
                <a:latin typeface="Baloo 2"/>
                <a:ea typeface="Baloo 2"/>
                <a:cs typeface="Baloo 2"/>
                <a:sym typeface="Baloo 2"/>
              </a:rPr>
              <a:t> is widely used in interpreting medical images </a:t>
            </a:r>
            <a:endParaRPr sz="1800">
              <a:solidFill>
                <a:srgbClr val="073763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73763"/>
                </a:solidFill>
                <a:latin typeface="Baloo 2"/>
                <a:ea typeface="Baloo 2"/>
                <a:cs typeface="Baloo 2"/>
                <a:sym typeface="Baloo 2"/>
              </a:rPr>
              <a:t>and has shown promising advancements.</a:t>
            </a:r>
            <a:endParaRPr sz="1800">
              <a:solidFill>
                <a:srgbClr val="073763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073763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073763"/>
                </a:solidFill>
                <a:latin typeface="Baloo 2"/>
                <a:ea typeface="Baloo 2"/>
                <a:cs typeface="Baloo 2"/>
                <a:sym typeface="Baloo 2"/>
              </a:rPr>
              <a:t>Convolutional Neural Network (CNN) </a:t>
            </a:r>
            <a:r>
              <a:rPr lang="en" sz="1800">
                <a:solidFill>
                  <a:srgbClr val="073763"/>
                </a:solidFill>
                <a:latin typeface="Baloo 2"/>
                <a:ea typeface="Baloo 2"/>
                <a:cs typeface="Baloo 2"/>
                <a:sym typeface="Baloo 2"/>
              </a:rPr>
              <a:t>on neuroimaging with transfer learning techniques to assist in the diagnosis of intracranial hemorrhage on CT scans.</a:t>
            </a:r>
            <a:endParaRPr sz="1800">
              <a:solidFill>
                <a:srgbClr val="073763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073763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grpSp>
        <p:nvGrpSpPr>
          <p:cNvPr id="1755" name="Google Shape;1755;gea39265ae6_0_269"/>
          <p:cNvGrpSpPr/>
          <p:nvPr/>
        </p:nvGrpSpPr>
        <p:grpSpPr>
          <a:xfrm>
            <a:off x="6339100" y="1342987"/>
            <a:ext cx="1852872" cy="1329405"/>
            <a:chOff x="1274725" y="1333525"/>
            <a:chExt cx="3243823" cy="2980062"/>
          </a:xfrm>
        </p:grpSpPr>
        <p:sp>
          <p:nvSpPr>
            <p:cNvPr id="1756" name="Google Shape;1756;gea39265ae6_0_269"/>
            <p:cNvSpPr/>
            <p:nvPr/>
          </p:nvSpPr>
          <p:spPr>
            <a:xfrm>
              <a:off x="3462126" y="1390432"/>
              <a:ext cx="1056422" cy="2438678"/>
            </a:xfrm>
            <a:custGeom>
              <a:avLst/>
              <a:gdLst/>
              <a:ahLst/>
              <a:cxnLst/>
              <a:rect l="l" t="t" r="r" b="b"/>
              <a:pathLst>
                <a:path w="4473" h="8298" extrusionOk="0">
                  <a:moveTo>
                    <a:pt x="4473" y="5386"/>
                  </a:moveTo>
                  <a:lnTo>
                    <a:pt x="4473" y="203"/>
                  </a:lnTo>
                  <a:cubicBezTo>
                    <a:pt x="4473" y="92"/>
                    <a:pt x="4383" y="0"/>
                    <a:pt x="4270" y="0"/>
                  </a:cubicBezTo>
                  <a:lnTo>
                    <a:pt x="780" y="0"/>
                  </a:lnTo>
                  <a:lnTo>
                    <a:pt x="0" y="732"/>
                  </a:lnTo>
                  <a:lnTo>
                    <a:pt x="780" y="1463"/>
                  </a:lnTo>
                  <a:lnTo>
                    <a:pt x="2766" y="1463"/>
                  </a:lnTo>
                  <a:cubicBezTo>
                    <a:pt x="2882" y="1463"/>
                    <a:pt x="2978" y="1559"/>
                    <a:pt x="2978" y="1677"/>
                  </a:cubicBezTo>
                  <a:lnTo>
                    <a:pt x="2978" y="8298"/>
                  </a:lnTo>
                  <a:lnTo>
                    <a:pt x="3923" y="78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gea39265ae6_0_269"/>
            <p:cNvSpPr/>
            <p:nvPr/>
          </p:nvSpPr>
          <p:spPr>
            <a:xfrm>
              <a:off x="1274725" y="1390415"/>
              <a:ext cx="3243795" cy="2923172"/>
            </a:xfrm>
            <a:custGeom>
              <a:avLst/>
              <a:gdLst/>
              <a:ahLst/>
              <a:cxnLst/>
              <a:rect l="l" t="t" r="r" b="b"/>
              <a:pathLst>
                <a:path w="13735" h="17660" extrusionOk="0">
                  <a:moveTo>
                    <a:pt x="204" y="17659"/>
                  </a:moveTo>
                  <a:lnTo>
                    <a:pt x="13532" y="17659"/>
                  </a:lnTo>
                  <a:cubicBezTo>
                    <a:pt x="13645" y="17659"/>
                    <a:pt x="13735" y="17567"/>
                    <a:pt x="13735" y="17454"/>
                  </a:cubicBezTo>
                  <a:lnTo>
                    <a:pt x="13735" y="9459"/>
                  </a:lnTo>
                  <a:lnTo>
                    <a:pt x="12240" y="12371"/>
                  </a:lnTo>
                  <a:lnTo>
                    <a:pt x="3694" y="1463"/>
                  </a:lnTo>
                  <a:lnTo>
                    <a:pt x="3694" y="0"/>
                  </a:lnTo>
                  <a:lnTo>
                    <a:pt x="204" y="0"/>
                  </a:lnTo>
                  <a:cubicBezTo>
                    <a:pt x="91" y="0"/>
                    <a:pt x="1" y="92"/>
                    <a:pt x="1" y="203"/>
                  </a:cubicBezTo>
                  <a:lnTo>
                    <a:pt x="1" y="17454"/>
                  </a:lnTo>
                  <a:cubicBezTo>
                    <a:pt x="1" y="17567"/>
                    <a:pt x="91" y="17659"/>
                    <a:pt x="204" y="176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gea39265ae6_0_269"/>
            <p:cNvSpPr/>
            <p:nvPr/>
          </p:nvSpPr>
          <p:spPr>
            <a:xfrm>
              <a:off x="1363737" y="1488600"/>
              <a:ext cx="3065834" cy="2726784"/>
            </a:xfrm>
            <a:custGeom>
              <a:avLst/>
              <a:gdLst/>
              <a:ahLst/>
              <a:cxnLst/>
              <a:rect l="l" t="t" r="r" b="b"/>
              <a:pathLst>
                <a:path w="10746" h="14733" extrusionOk="0">
                  <a:moveTo>
                    <a:pt x="10745" y="6836"/>
                  </a:moveTo>
                  <a:lnTo>
                    <a:pt x="10745" y="215"/>
                  </a:lnTo>
                  <a:cubicBezTo>
                    <a:pt x="10745" y="97"/>
                    <a:pt x="10649" y="1"/>
                    <a:pt x="10533" y="1"/>
                  </a:cubicBezTo>
                  <a:lnTo>
                    <a:pt x="213" y="1"/>
                  </a:lnTo>
                  <a:cubicBezTo>
                    <a:pt x="96" y="1"/>
                    <a:pt x="0" y="97"/>
                    <a:pt x="0" y="215"/>
                  </a:cubicBezTo>
                  <a:lnTo>
                    <a:pt x="0" y="14520"/>
                  </a:lnTo>
                  <a:cubicBezTo>
                    <a:pt x="0" y="14638"/>
                    <a:pt x="96" y="14733"/>
                    <a:pt x="213" y="14733"/>
                  </a:cubicBezTo>
                  <a:lnTo>
                    <a:pt x="10533" y="14733"/>
                  </a:lnTo>
                  <a:cubicBezTo>
                    <a:pt x="10649" y="14733"/>
                    <a:pt x="10745" y="14637"/>
                    <a:pt x="10745" y="145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marR="0" lvl="0" indent="-3365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4EA7"/>
                </a:buClr>
                <a:buSzPts val="1700"/>
                <a:buFont typeface="Baloo 2"/>
                <a:buChar char="●"/>
              </a:pPr>
              <a:r>
                <a:rPr lang="en" sz="1700" b="1">
                  <a:solidFill>
                    <a:srgbClr val="674EA7"/>
                  </a:solidFill>
                  <a:latin typeface="Baloo 2"/>
                  <a:ea typeface="Baloo 2"/>
                  <a:cs typeface="Baloo 2"/>
                  <a:sym typeface="Baloo 2"/>
                </a:rPr>
                <a:t>CT Scans</a:t>
              </a:r>
              <a:endParaRPr sz="1700" b="1">
                <a:solidFill>
                  <a:srgbClr val="674EA7"/>
                </a:solidFill>
                <a:latin typeface="Baloo 2"/>
                <a:ea typeface="Baloo 2"/>
                <a:cs typeface="Baloo 2"/>
                <a:sym typeface="Baloo 2"/>
              </a:endParaRPr>
            </a:p>
            <a:p>
              <a:pPr marL="457200" marR="0" lvl="0" indent="-3365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4EA7"/>
                </a:buClr>
                <a:buSzPts val="1700"/>
                <a:buFont typeface="Baloo 2"/>
                <a:buChar char="●"/>
              </a:pPr>
              <a:r>
                <a:rPr lang="en" sz="1700" b="1">
                  <a:solidFill>
                    <a:srgbClr val="674EA7"/>
                  </a:solidFill>
                  <a:latin typeface="Baloo 2"/>
                  <a:ea typeface="Baloo 2"/>
                  <a:cs typeface="Baloo 2"/>
                  <a:sym typeface="Baloo 2"/>
                </a:rPr>
                <a:t>MRI</a:t>
              </a:r>
              <a:endParaRPr sz="1700" b="1">
                <a:solidFill>
                  <a:srgbClr val="674EA7"/>
                </a:solidFill>
                <a:latin typeface="Baloo 2"/>
                <a:ea typeface="Baloo 2"/>
                <a:cs typeface="Baloo 2"/>
                <a:sym typeface="Baloo 2"/>
              </a:endParaRPr>
            </a:p>
          </p:txBody>
        </p:sp>
        <p:sp>
          <p:nvSpPr>
            <p:cNvPr id="1759" name="Google Shape;1759;gea39265ae6_0_269"/>
            <p:cNvSpPr/>
            <p:nvPr/>
          </p:nvSpPr>
          <p:spPr>
            <a:xfrm>
              <a:off x="2146933" y="1333525"/>
              <a:ext cx="1499427" cy="208301"/>
            </a:xfrm>
            <a:custGeom>
              <a:avLst/>
              <a:gdLst/>
              <a:ahLst/>
              <a:cxnLst/>
              <a:rect l="l" t="t" r="r" b="b"/>
              <a:pathLst>
                <a:path w="6349" h="1934" extrusionOk="0">
                  <a:moveTo>
                    <a:pt x="6349" y="1699"/>
                  </a:moveTo>
                  <a:lnTo>
                    <a:pt x="6349" y="181"/>
                  </a:lnTo>
                  <a:cubicBezTo>
                    <a:pt x="6349" y="82"/>
                    <a:pt x="6266" y="1"/>
                    <a:pt x="6168" y="1"/>
                  </a:cubicBezTo>
                  <a:lnTo>
                    <a:pt x="182" y="1"/>
                  </a:lnTo>
                  <a:cubicBezTo>
                    <a:pt x="82" y="1"/>
                    <a:pt x="1" y="82"/>
                    <a:pt x="1" y="181"/>
                  </a:cubicBezTo>
                  <a:lnTo>
                    <a:pt x="1" y="1755"/>
                  </a:lnTo>
                  <a:cubicBezTo>
                    <a:pt x="1" y="1853"/>
                    <a:pt x="82" y="1934"/>
                    <a:pt x="182" y="1934"/>
                  </a:cubicBezTo>
                  <a:lnTo>
                    <a:pt x="6168" y="1934"/>
                  </a:lnTo>
                  <a:cubicBezTo>
                    <a:pt x="6313" y="1934"/>
                    <a:pt x="6349" y="1817"/>
                    <a:pt x="6349" y="16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500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17"/>
          <p:cNvSpPr/>
          <p:nvPr/>
        </p:nvSpPr>
        <p:spPr>
          <a:xfrm>
            <a:off x="1130625" y="2795100"/>
            <a:ext cx="879000" cy="879000"/>
          </a:xfrm>
          <a:prstGeom prst="ellipse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17"/>
          <p:cNvSpPr/>
          <p:nvPr/>
        </p:nvSpPr>
        <p:spPr>
          <a:xfrm>
            <a:off x="3131850" y="2795100"/>
            <a:ext cx="879000" cy="879000"/>
          </a:xfrm>
          <a:prstGeom prst="ellipse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17"/>
          <p:cNvSpPr/>
          <p:nvPr/>
        </p:nvSpPr>
        <p:spPr>
          <a:xfrm>
            <a:off x="5133075" y="2795100"/>
            <a:ext cx="879000" cy="879000"/>
          </a:xfrm>
          <a:prstGeom prst="ellipse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17"/>
          <p:cNvSpPr/>
          <p:nvPr/>
        </p:nvSpPr>
        <p:spPr>
          <a:xfrm>
            <a:off x="7134325" y="2795100"/>
            <a:ext cx="879000" cy="879000"/>
          </a:xfrm>
          <a:prstGeom prst="ellipse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Research Objectives</a:t>
            </a:r>
            <a:endParaRPr/>
          </a:p>
        </p:txBody>
      </p:sp>
      <p:cxnSp>
        <p:nvCxnSpPr>
          <p:cNvPr id="1769" name="Google Shape;1769;p17"/>
          <p:cNvCxnSpPr/>
          <p:nvPr/>
        </p:nvCxnSpPr>
        <p:spPr>
          <a:xfrm>
            <a:off x="2131238" y="3234600"/>
            <a:ext cx="8790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0" name="Google Shape;1770;p17"/>
          <p:cNvSpPr txBox="1"/>
          <p:nvPr/>
        </p:nvSpPr>
        <p:spPr>
          <a:xfrm>
            <a:off x="1166175" y="2894250"/>
            <a:ext cx="807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rPr>
              <a:t>01</a:t>
            </a:r>
            <a:endParaRPr sz="4000" b="0" i="0" u="none" strike="noStrike" cap="none">
              <a:solidFill>
                <a:schemeClr val="dk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771" name="Google Shape;1771;p17"/>
          <p:cNvSpPr txBox="1"/>
          <p:nvPr/>
        </p:nvSpPr>
        <p:spPr>
          <a:xfrm>
            <a:off x="3167400" y="2894250"/>
            <a:ext cx="807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rPr>
              <a:t>02</a:t>
            </a:r>
            <a:endParaRPr sz="4000" b="0" i="0" u="none" strike="noStrike" cap="none">
              <a:solidFill>
                <a:schemeClr val="dk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772" name="Google Shape;1772;p17"/>
          <p:cNvSpPr txBox="1"/>
          <p:nvPr/>
        </p:nvSpPr>
        <p:spPr>
          <a:xfrm>
            <a:off x="5168625" y="2894250"/>
            <a:ext cx="807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rPr>
              <a:t>03</a:t>
            </a:r>
            <a:endParaRPr sz="4000" b="0" i="0" u="none" strike="noStrike" cap="none">
              <a:solidFill>
                <a:schemeClr val="dk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773" name="Google Shape;1773;p17"/>
          <p:cNvSpPr txBox="1"/>
          <p:nvPr/>
        </p:nvSpPr>
        <p:spPr>
          <a:xfrm>
            <a:off x="7169850" y="2894250"/>
            <a:ext cx="807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rPr>
              <a:t>04</a:t>
            </a:r>
            <a:endParaRPr sz="4000" b="0" i="0" u="none" strike="noStrike" cap="none">
              <a:solidFill>
                <a:schemeClr val="dk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cxnSp>
        <p:nvCxnSpPr>
          <p:cNvPr id="1774" name="Google Shape;1774;p17"/>
          <p:cNvCxnSpPr/>
          <p:nvPr/>
        </p:nvCxnSpPr>
        <p:spPr>
          <a:xfrm>
            <a:off x="4132450" y="3234600"/>
            <a:ext cx="8790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75" name="Google Shape;1775;p17"/>
          <p:cNvCxnSpPr/>
          <p:nvPr/>
        </p:nvCxnSpPr>
        <p:spPr>
          <a:xfrm>
            <a:off x="6133688" y="3234600"/>
            <a:ext cx="8790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76" name="Google Shape;1776;p17"/>
          <p:cNvGrpSpPr/>
          <p:nvPr/>
        </p:nvGrpSpPr>
        <p:grpSpPr>
          <a:xfrm>
            <a:off x="7320067" y="1878565"/>
            <a:ext cx="507452" cy="497246"/>
            <a:chOff x="4421317" y="3467702"/>
            <a:chExt cx="507452" cy="497246"/>
          </a:xfrm>
        </p:grpSpPr>
        <p:sp>
          <p:nvSpPr>
            <p:cNvPr id="1777" name="Google Shape;1777;p17"/>
            <p:cNvSpPr/>
            <p:nvPr/>
          </p:nvSpPr>
          <p:spPr>
            <a:xfrm>
              <a:off x="4711909" y="3467702"/>
              <a:ext cx="146221" cy="146181"/>
            </a:xfrm>
            <a:custGeom>
              <a:avLst/>
              <a:gdLst/>
              <a:ahLst/>
              <a:cxnLst/>
              <a:rect l="l" t="t" r="r" b="b"/>
              <a:pathLst>
                <a:path w="5295" h="5294" extrusionOk="0">
                  <a:moveTo>
                    <a:pt x="1002" y="5294"/>
                  </a:moveTo>
                  <a:cubicBezTo>
                    <a:pt x="987" y="5277"/>
                    <a:pt x="972" y="5260"/>
                    <a:pt x="1002" y="5294"/>
                  </a:cubicBezTo>
                  <a:close/>
                  <a:moveTo>
                    <a:pt x="5017" y="277"/>
                  </a:moveTo>
                  <a:cubicBezTo>
                    <a:pt x="4743" y="0"/>
                    <a:pt x="4291" y="0"/>
                    <a:pt x="4014" y="277"/>
                  </a:cubicBezTo>
                  <a:lnTo>
                    <a:pt x="1" y="4290"/>
                  </a:lnTo>
                  <a:lnTo>
                    <a:pt x="343" y="5092"/>
                  </a:lnTo>
                  <a:lnTo>
                    <a:pt x="1002" y="5294"/>
                  </a:lnTo>
                  <a:lnTo>
                    <a:pt x="5017" y="1280"/>
                  </a:lnTo>
                  <a:cubicBezTo>
                    <a:pt x="5294" y="1004"/>
                    <a:pt x="5294" y="552"/>
                    <a:pt x="5017" y="2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17"/>
            <p:cNvSpPr/>
            <p:nvPr/>
          </p:nvSpPr>
          <p:spPr>
            <a:xfrm>
              <a:off x="4672420" y="3578263"/>
              <a:ext cx="72793" cy="72731"/>
            </a:xfrm>
            <a:custGeom>
              <a:avLst/>
              <a:gdLst/>
              <a:ahLst/>
              <a:cxnLst/>
              <a:rect l="l" t="t" r="r" b="b"/>
              <a:pathLst>
                <a:path w="2636" h="2634" extrusionOk="0">
                  <a:moveTo>
                    <a:pt x="2412" y="1265"/>
                  </a:moveTo>
                  <a:lnTo>
                    <a:pt x="1431" y="286"/>
                  </a:lnTo>
                  <a:lnTo>
                    <a:pt x="1367" y="224"/>
                  </a:lnTo>
                  <a:cubicBezTo>
                    <a:pt x="1143" y="0"/>
                    <a:pt x="778" y="0"/>
                    <a:pt x="554" y="224"/>
                  </a:cubicBezTo>
                  <a:lnTo>
                    <a:pt x="0" y="776"/>
                  </a:lnTo>
                  <a:lnTo>
                    <a:pt x="710" y="1875"/>
                  </a:lnTo>
                  <a:lnTo>
                    <a:pt x="1858" y="2634"/>
                  </a:lnTo>
                  <a:lnTo>
                    <a:pt x="2412" y="2082"/>
                  </a:lnTo>
                  <a:cubicBezTo>
                    <a:pt x="2634" y="1858"/>
                    <a:pt x="2636" y="1493"/>
                    <a:pt x="2413" y="1269"/>
                  </a:cubicBezTo>
                  <a:cubicBezTo>
                    <a:pt x="2412" y="1267"/>
                    <a:pt x="2412" y="1267"/>
                    <a:pt x="2412" y="12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17"/>
            <p:cNvSpPr/>
            <p:nvPr/>
          </p:nvSpPr>
          <p:spPr>
            <a:xfrm>
              <a:off x="4496650" y="3594416"/>
              <a:ext cx="232353" cy="232332"/>
            </a:xfrm>
            <a:custGeom>
              <a:avLst/>
              <a:gdLst/>
              <a:ahLst/>
              <a:cxnLst/>
              <a:rect l="l" t="t" r="r" b="b"/>
              <a:pathLst>
                <a:path w="8414" h="8414" extrusionOk="0">
                  <a:moveTo>
                    <a:pt x="8223" y="2049"/>
                  </a:moveTo>
                  <a:lnTo>
                    <a:pt x="6365" y="191"/>
                  </a:lnTo>
                  <a:lnTo>
                    <a:pt x="6312" y="138"/>
                  </a:lnTo>
                  <a:cubicBezTo>
                    <a:pt x="6175" y="1"/>
                    <a:pt x="6126" y="38"/>
                    <a:pt x="6032" y="134"/>
                  </a:cubicBezTo>
                  <a:cubicBezTo>
                    <a:pt x="4518" y="1646"/>
                    <a:pt x="2305" y="210"/>
                    <a:pt x="1" y="1701"/>
                  </a:cubicBezTo>
                  <a:lnTo>
                    <a:pt x="2376" y="4995"/>
                  </a:lnTo>
                  <a:lnTo>
                    <a:pt x="6713" y="8413"/>
                  </a:lnTo>
                  <a:cubicBezTo>
                    <a:pt x="8204" y="6109"/>
                    <a:pt x="6768" y="3896"/>
                    <a:pt x="8280" y="2382"/>
                  </a:cubicBezTo>
                  <a:cubicBezTo>
                    <a:pt x="8374" y="2288"/>
                    <a:pt x="8413" y="2239"/>
                    <a:pt x="8276" y="2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7"/>
            <p:cNvSpPr/>
            <p:nvPr/>
          </p:nvSpPr>
          <p:spPr>
            <a:xfrm>
              <a:off x="4421317" y="3685234"/>
              <a:ext cx="216861" cy="216813"/>
            </a:xfrm>
            <a:custGeom>
              <a:avLst/>
              <a:gdLst/>
              <a:ahLst/>
              <a:cxnLst/>
              <a:rect l="l" t="t" r="r" b="b"/>
              <a:pathLst>
                <a:path w="7853" h="7852" extrusionOk="0">
                  <a:moveTo>
                    <a:pt x="7853" y="6691"/>
                  </a:moveTo>
                  <a:lnTo>
                    <a:pt x="4835" y="2745"/>
                  </a:lnTo>
                  <a:lnTo>
                    <a:pt x="1162" y="0"/>
                  </a:lnTo>
                  <a:cubicBezTo>
                    <a:pt x="1" y="1875"/>
                    <a:pt x="234" y="4366"/>
                    <a:pt x="1861" y="5994"/>
                  </a:cubicBezTo>
                  <a:cubicBezTo>
                    <a:pt x="3485" y="7619"/>
                    <a:pt x="5978" y="7852"/>
                    <a:pt x="7853" y="66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7"/>
            <p:cNvSpPr/>
            <p:nvPr/>
          </p:nvSpPr>
          <p:spPr>
            <a:xfrm>
              <a:off x="4453405" y="3641357"/>
              <a:ext cx="228652" cy="228632"/>
            </a:xfrm>
            <a:custGeom>
              <a:avLst/>
              <a:gdLst/>
              <a:ahLst/>
              <a:cxnLst/>
              <a:rect l="l" t="t" r="r" b="b"/>
              <a:pathLst>
                <a:path w="8280" h="8280" extrusionOk="0">
                  <a:moveTo>
                    <a:pt x="8279" y="6713"/>
                  </a:moveTo>
                  <a:lnTo>
                    <a:pt x="1567" y="1"/>
                  </a:lnTo>
                  <a:cubicBezTo>
                    <a:pt x="1279" y="187"/>
                    <a:pt x="989" y="420"/>
                    <a:pt x="699" y="710"/>
                  </a:cubicBezTo>
                  <a:cubicBezTo>
                    <a:pt x="426" y="981"/>
                    <a:pt x="194" y="1277"/>
                    <a:pt x="0" y="1589"/>
                  </a:cubicBezTo>
                  <a:lnTo>
                    <a:pt x="6691" y="8280"/>
                  </a:lnTo>
                  <a:cubicBezTo>
                    <a:pt x="7003" y="8086"/>
                    <a:pt x="7299" y="7854"/>
                    <a:pt x="7570" y="7583"/>
                  </a:cubicBezTo>
                  <a:cubicBezTo>
                    <a:pt x="7860" y="7291"/>
                    <a:pt x="8093" y="7001"/>
                    <a:pt x="8279" y="6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7"/>
            <p:cNvSpPr/>
            <p:nvPr/>
          </p:nvSpPr>
          <p:spPr>
            <a:xfrm>
              <a:off x="4709313" y="3745539"/>
              <a:ext cx="219456" cy="219409"/>
            </a:xfrm>
            <a:custGeom>
              <a:avLst/>
              <a:gdLst/>
              <a:ahLst/>
              <a:cxnLst/>
              <a:rect l="l" t="t" r="r" b="b"/>
              <a:pathLst>
                <a:path w="7947" h="7946" extrusionOk="0">
                  <a:moveTo>
                    <a:pt x="7512" y="2498"/>
                  </a:moveTo>
                  <a:cubicBezTo>
                    <a:pt x="6552" y="689"/>
                    <a:pt x="4306" y="0"/>
                    <a:pt x="2497" y="960"/>
                  </a:cubicBezTo>
                  <a:cubicBezTo>
                    <a:pt x="690" y="1922"/>
                    <a:pt x="1" y="4168"/>
                    <a:pt x="961" y="5977"/>
                  </a:cubicBezTo>
                  <a:cubicBezTo>
                    <a:pt x="1614" y="7206"/>
                    <a:pt x="2860" y="7918"/>
                    <a:pt x="4161" y="7946"/>
                  </a:cubicBezTo>
                  <a:lnTo>
                    <a:pt x="4319" y="7946"/>
                  </a:lnTo>
                  <a:cubicBezTo>
                    <a:pt x="4880" y="7933"/>
                    <a:pt x="5447" y="7793"/>
                    <a:pt x="5976" y="7511"/>
                  </a:cubicBezTo>
                  <a:cubicBezTo>
                    <a:pt x="7207" y="6860"/>
                    <a:pt x="7918" y="5612"/>
                    <a:pt x="7946" y="4313"/>
                  </a:cubicBezTo>
                  <a:lnTo>
                    <a:pt x="7946" y="4155"/>
                  </a:lnTo>
                  <a:cubicBezTo>
                    <a:pt x="7933" y="3594"/>
                    <a:pt x="7794" y="3027"/>
                    <a:pt x="7512" y="24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7"/>
            <p:cNvSpPr/>
            <p:nvPr/>
          </p:nvSpPr>
          <p:spPr>
            <a:xfrm>
              <a:off x="4770149" y="3806342"/>
              <a:ext cx="112365" cy="112410"/>
            </a:xfrm>
            <a:custGeom>
              <a:avLst/>
              <a:gdLst/>
              <a:ahLst/>
              <a:cxnLst/>
              <a:rect l="l" t="t" r="r" b="b"/>
              <a:pathLst>
                <a:path w="4069" h="4071" extrusionOk="0">
                  <a:moveTo>
                    <a:pt x="4068" y="2327"/>
                  </a:moveTo>
                  <a:lnTo>
                    <a:pt x="4068" y="1742"/>
                  </a:lnTo>
                  <a:cubicBezTo>
                    <a:pt x="4068" y="1521"/>
                    <a:pt x="3887" y="1341"/>
                    <a:pt x="3667" y="1341"/>
                  </a:cubicBezTo>
                  <a:lnTo>
                    <a:pt x="2730" y="1341"/>
                  </a:lnTo>
                  <a:lnTo>
                    <a:pt x="2730" y="401"/>
                  </a:lnTo>
                  <a:cubicBezTo>
                    <a:pt x="2730" y="179"/>
                    <a:pt x="2547" y="0"/>
                    <a:pt x="2327" y="0"/>
                  </a:cubicBezTo>
                  <a:lnTo>
                    <a:pt x="1741" y="0"/>
                  </a:lnTo>
                  <a:cubicBezTo>
                    <a:pt x="1521" y="0"/>
                    <a:pt x="1339" y="179"/>
                    <a:pt x="1339" y="401"/>
                  </a:cubicBezTo>
                  <a:lnTo>
                    <a:pt x="1339" y="1341"/>
                  </a:lnTo>
                  <a:lnTo>
                    <a:pt x="401" y="1341"/>
                  </a:lnTo>
                  <a:cubicBezTo>
                    <a:pt x="179" y="1341"/>
                    <a:pt x="0" y="1521"/>
                    <a:pt x="0" y="1742"/>
                  </a:cubicBezTo>
                  <a:lnTo>
                    <a:pt x="0" y="2327"/>
                  </a:lnTo>
                  <a:cubicBezTo>
                    <a:pt x="0" y="2549"/>
                    <a:pt x="179" y="2730"/>
                    <a:pt x="401" y="2730"/>
                  </a:cubicBezTo>
                  <a:lnTo>
                    <a:pt x="1339" y="2730"/>
                  </a:lnTo>
                  <a:lnTo>
                    <a:pt x="1339" y="3669"/>
                  </a:lnTo>
                  <a:cubicBezTo>
                    <a:pt x="1339" y="3890"/>
                    <a:pt x="1521" y="4070"/>
                    <a:pt x="1741" y="4070"/>
                  </a:cubicBezTo>
                  <a:lnTo>
                    <a:pt x="2327" y="4070"/>
                  </a:lnTo>
                  <a:cubicBezTo>
                    <a:pt x="2547" y="4070"/>
                    <a:pt x="2730" y="3888"/>
                    <a:pt x="2730" y="3669"/>
                  </a:cubicBezTo>
                  <a:lnTo>
                    <a:pt x="2730" y="2730"/>
                  </a:lnTo>
                  <a:lnTo>
                    <a:pt x="3667" y="2730"/>
                  </a:lnTo>
                  <a:cubicBezTo>
                    <a:pt x="3887" y="2730"/>
                    <a:pt x="4068" y="2549"/>
                    <a:pt x="4068" y="23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17"/>
            <p:cNvSpPr/>
            <p:nvPr/>
          </p:nvSpPr>
          <p:spPr>
            <a:xfrm>
              <a:off x="4808451" y="3586629"/>
              <a:ext cx="76604" cy="109843"/>
            </a:xfrm>
            <a:custGeom>
              <a:avLst/>
              <a:gdLst/>
              <a:ahLst/>
              <a:cxnLst/>
              <a:rect l="l" t="t" r="r" b="b"/>
              <a:pathLst>
                <a:path w="2774" h="3978" extrusionOk="0">
                  <a:moveTo>
                    <a:pt x="2773" y="2617"/>
                  </a:moveTo>
                  <a:cubicBezTo>
                    <a:pt x="2773" y="1919"/>
                    <a:pt x="1875" y="701"/>
                    <a:pt x="1499" y="136"/>
                  </a:cubicBezTo>
                  <a:cubicBezTo>
                    <a:pt x="1410" y="0"/>
                    <a:pt x="1363" y="0"/>
                    <a:pt x="1275" y="136"/>
                  </a:cubicBezTo>
                  <a:cubicBezTo>
                    <a:pt x="898" y="701"/>
                    <a:pt x="0" y="1919"/>
                    <a:pt x="0" y="2617"/>
                  </a:cubicBezTo>
                  <a:cubicBezTo>
                    <a:pt x="0" y="3524"/>
                    <a:pt x="693" y="3976"/>
                    <a:pt x="1386" y="3976"/>
                  </a:cubicBezTo>
                  <a:cubicBezTo>
                    <a:pt x="2079" y="3978"/>
                    <a:pt x="2773" y="3524"/>
                    <a:pt x="2773" y="26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5" name="Google Shape;1785;p17"/>
          <p:cNvGrpSpPr/>
          <p:nvPr/>
        </p:nvGrpSpPr>
        <p:grpSpPr>
          <a:xfrm>
            <a:off x="1327314" y="4098395"/>
            <a:ext cx="485610" cy="495369"/>
            <a:chOff x="1138914" y="3164970"/>
            <a:chExt cx="485610" cy="495369"/>
          </a:xfrm>
        </p:grpSpPr>
        <p:sp>
          <p:nvSpPr>
            <p:cNvPr id="1786" name="Google Shape;1786;p17"/>
            <p:cNvSpPr/>
            <p:nvPr/>
          </p:nvSpPr>
          <p:spPr>
            <a:xfrm>
              <a:off x="1138914" y="3177589"/>
              <a:ext cx="235197" cy="169127"/>
            </a:xfrm>
            <a:custGeom>
              <a:avLst/>
              <a:gdLst/>
              <a:ahLst/>
              <a:cxnLst/>
              <a:rect l="l" t="t" r="r" b="b"/>
              <a:pathLst>
                <a:path w="8517" h="6125" extrusionOk="0">
                  <a:moveTo>
                    <a:pt x="6068" y="1970"/>
                  </a:moveTo>
                  <a:cubicBezTo>
                    <a:pt x="6168" y="2109"/>
                    <a:pt x="6804" y="3073"/>
                    <a:pt x="8193" y="3214"/>
                  </a:cubicBezTo>
                  <a:lnTo>
                    <a:pt x="8517" y="4323"/>
                  </a:lnTo>
                  <a:lnTo>
                    <a:pt x="8193" y="5778"/>
                  </a:lnTo>
                  <a:cubicBezTo>
                    <a:pt x="7694" y="5885"/>
                    <a:pt x="7231" y="5962"/>
                    <a:pt x="6811" y="6017"/>
                  </a:cubicBezTo>
                  <a:cubicBezTo>
                    <a:pt x="6815" y="6009"/>
                    <a:pt x="6828" y="5996"/>
                    <a:pt x="6821" y="5998"/>
                  </a:cubicBezTo>
                  <a:lnTo>
                    <a:pt x="4259" y="6124"/>
                  </a:lnTo>
                  <a:cubicBezTo>
                    <a:pt x="4202" y="6119"/>
                    <a:pt x="4161" y="6115"/>
                    <a:pt x="4135" y="6113"/>
                  </a:cubicBezTo>
                  <a:cubicBezTo>
                    <a:pt x="3188" y="6021"/>
                    <a:pt x="1842" y="5313"/>
                    <a:pt x="2053" y="3950"/>
                  </a:cubicBezTo>
                  <a:cubicBezTo>
                    <a:pt x="1316" y="3622"/>
                    <a:pt x="972" y="3016"/>
                    <a:pt x="1119" y="2062"/>
                  </a:cubicBezTo>
                  <a:cubicBezTo>
                    <a:pt x="390" y="1751"/>
                    <a:pt x="1" y="1202"/>
                    <a:pt x="21" y="358"/>
                  </a:cubicBezTo>
                  <a:cubicBezTo>
                    <a:pt x="31" y="1"/>
                    <a:pt x="144" y="23"/>
                    <a:pt x="481" y="155"/>
                  </a:cubicBezTo>
                  <a:cubicBezTo>
                    <a:pt x="2999" y="1138"/>
                    <a:pt x="4707" y="82"/>
                    <a:pt x="6068" y="19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7"/>
            <p:cNvSpPr/>
            <p:nvPr/>
          </p:nvSpPr>
          <p:spPr>
            <a:xfrm>
              <a:off x="1162304" y="3227540"/>
              <a:ext cx="66304" cy="23167"/>
            </a:xfrm>
            <a:custGeom>
              <a:avLst/>
              <a:gdLst/>
              <a:ahLst/>
              <a:cxnLst/>
              <a:rect l="l" t="t" r="r" b="b"/>
              <a:pathLst>
                <a:path w="2401" h="839" extrusionOk="0">
                  <a:moveTo>
                    <a:pt x="301" y="1"/>
                  </a:moveTo>
                  <a:cubicBezTo>
                    <a:pt x="197" y="1"/>
                    <a:pt x="98" y="62"/>
                    <a:pt x="57" y="164"/>
                  </a:cubicBezTo>
                  <a:cubicBezTo>
                    <a:pt x="1" y="300"/>
                    <a:pt x="65" y="456"/>
                    <a:pt x="200" y="511"/>
                  </a:cubicBezTo>
                  <a:cubicBezTo>
                    <a:pt x="695" y="714"/>
                    <a:pt x="1343" y="825"/>
                    <a:pt x="2128" y="838"/>
                  </a:cubicBezTo>
                  <a:lnTo>
                    <a:pt x="2134" y="838"/>
                  </a:lnTo>
                  <a:cubicBezTo>
                    <a:pt x="2279" y="838"/>
                    <a:pt x="2395" y="723"/>
                    <a:pt x="2399" y="579"/>
                  </a:cubicBezTo>
                  <a:cubicBezTo>
                    <a:pt x="2401" y="432"/>
                    <a:pt x="2284" y="311"/>
                    <a:pt x="2137" y="307"/>
                  </a:cubicBezTo>
                  <a:cubicBezTo>
                    <a:pt x="1418" y="296"/>
                    <a:pt x="835" y="198"/>
                    <a:pt x="404" y="21"/>
                  </a:cubicBezTo>
                  <a:cubicBezTo>
                    <a:pt x="370" y="7"/>
                    <a:pt x="335" y="1"/>
                    <a:pt x="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7"/>
            <p:cNvSpPr/>
            <p:nvPr/>
          </p:nvSpPr>
          <p:spPr>
            <a:xfrm>
              <a:off x="1189394" y="3280225"/>
              <a:ext cx="61361" cy="22256"/>
            </a:xfrm>
            <a:custGeom>
              <a:avLst/>
              <a:gdLst/>
              <a:ahLst/>
              <a:cxnLst/>
              <a:rect l="l" t="t" r="r" b="b"/>
              <a:pathLst>
                <a:path w="2222" h="806" extrusionOk="0">
                  <a:moveTo>
                    <a:pt x="301" y="1"/>
                  </a:moveTo>
                  <a:cubicBezTo>
                    <a:pt x="195" y="1"/>
                    <a:pt x="97" y="63"/>
                    <a:pt x="55" y="167"/>
                  </a:cubicBezTo>
                  <a:cubicBezTo>
                    <a:pt x="1" y="303"/>
                    <a:pt x="66" y="457"/>
                    <a:pt x="202" y="512"/>
                  </a:cubicBezTo>
                  <a:cubicBezTo>
                    <a:pt x="657" y="696"/>
                    <a:pt x="1230" y="792"/>
                    <a:pt x="1949" y="805"/>
                  </a:cubicBezTo>
                  <a:lnTo>
                    <a:pt x="1954" y="805"/>
                  </a:lnTo>
                  <a:cubicBezTo>
                    <a:pt x="2099" y="805"/>
                    <a:pt x="2218" y="690"/>
                    <a:pt x="2220" y="545"/>
                  </a:cubicBezTo>
                  <a:cubicBezTo>
                    <a:pt x="2222" y="399"/>
                    <a:pt x="2105" y="278"/>
                    <a:pt x="1958" y="274"/>
                  </a:cubicBezTo>
                  <a:cubicBezTo>
                    <a:pt x="1314" y="263"/>
                    <a:pt x="789" y="176"/>
                    <a:pt x="401" y="20"/>
                  </a:cubicBezTo>
                  <a:cubicBezTo>
                    <a:pt x="368" y="7"/>
                    <a:pt x="334" y="1"/>
                    <a:pt x="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7"/>
            <p:cNvSpPr/>
            <p:nvPr/>
          </p:nvSpPr>
          <p:spPr>
            <a:xfrm>
              <a:off x="1389327" y="3177589"/>
              <a:ext cx="235197" cy="169127"/>
            </a:xfrm>
            <a:custGeom>
              <a:avLst/>
              <a:gdLst/>
              <a:ahLst/>
              <a:cxnLst/>
              <a:rect l="l" t="t" r="r" b="b"/>
              <a:pathLst>
                <a:path w="8517" h="6125" extrusionOk="0">
                  <a:moveTo>
                    <a:pt x="2449" y="1970"/>
                  </a:moveTo>
                  <a:cubicBezTo>
                    <a:pt x="2350" y="2109"/>
                    <a:pt x="1713" y="3073"/>
                    <a:pt x="324" y="3214"/>
                  </a:cubicBezTo>
                  <a:lnTo>
                    <a:pt x="0" y="4323"/>
                  </a:lnTo>
                  <a:lnTo>
                    <a:pt x="324" y="5778"/>
                  </a:lnTo>
                  <a:cubicBezTo>
                    <a:pt x="821" y="5885"/>
                    <a:pt x="1284" y="5962"/>
                    <a:pt x="1706" y="6017"/>
                  </a:cubicBezTo>
                  <a:cubicBezTo>
                    <a:pt x="1685" y="5981"/>
                    <a:pt x="3942" y="6107"/>
                    <a:pt x="4258" y="6124"/>
                  </a:cubicBezTo>
                  <a:cubicBezTo>
                    <a:pt x="4315" y="6119"/>
                    <a:pt x="4356" y="6115"/>
                    <a:pt x="4381" y="6113"/>
                  </a:cubicBezTo>
                  <a:cubicBezTo>
                    <a:pt x="5330" y="6021"/>
                    <a:pt x="6675" y="5313"/>
                    <a:pt x="6465" y="3950"/>
                  </a:cubicBezTo>
                  <a:cubicBezTo>
                    <a:pt x="7201" y="3622"/>
                    <a:pt x="7545" y="3016"/>
                    <a:pt x="7396" y="2062"/>
                  </a:cubicBezTo>
                  <a:cubicBezTo>
                    <a:pt x="8125" y="1751"/>
                    <a:pt x="8517" y="1202"/>
                    <a:pt x="8494" y="358"/>
                  </a:cubicBezTo>
                  <a:cubicBezTo>
                    <a:pt x="8485" y="1"/>
                    <a:pt x="8373" y="23"/>
                    <a:pt x="8036" y="155"/>
                  </a:cubicBezTo>
                  <a:cubicBezTo>
                    <a:pt x="5518" y="1138"/>
                    <a:pt x="3810" y="82"/>
                    <a:pt x="2449" y="19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7"/>
            <p:cNvSpPr/>
            <p:nvPr/>
          </p:nvSpPr>
          <p:spPr>
            <a:xfrm>
              <a:off x="1365163" y="3223178"/>
              <a:ext cx="33138" cy="213555"/>
            </a:xfrm>
            <a:custGeom>
              <a:avLst/>
              <a:gdLst/>
              <a:ahLst/>
              <a:cxnLst/>
              <a:rect l="l" t="t" r="r" b="b"/>
              <a:pathLst>
                <a:path w="1200" h="7734" extrusionOk="0">
                  <a:moveTo>
                    <a:pt x="1199" y="4127"/>
                  </a:moveTo>
                  <a:lnTo>
                    <a:pt x="1199" y="1203"/>
                  </a:lnTo>
                  <a:lnTo>
                    <a:pt x="1199" y="1"/>
                  </a:lnTo>
                  <a:cubicBezTo>
                    <a:pt x="1018" y="93"/>
                    <a:pt x="815" y="145"/>
                    <a:pt x="599" y="145"/>
                  </a:cubicBezTo>
                  <a:cubicBezTo>
                    <a:pt x="382" y="145"/>
                    <a:pt x="179" y="93"/>
                    <a:pt x="0" y="1"/>
                  </a:cubicBezTo>
                  <a:lnTo>
                    <a:pt x="0" y="1203"/>
                  </a:lnTo>
                  <a:lnTo>
                    <a:pt x="0" y="4127"/>
                  </a:lnTo>
                  <a:lnTo>
                    <a:pt x="0" y="7472"/>
                  </a:lnTo>
                  <a:lnTo>
                    <a:pt x="599" y="7734"/>
                  </a:lnTo>
                  <a:lnTo>
                    <a:pt x="1199" y="74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7"/>
            <p:cNvSpPr/>
            <p:nvPr/>
          </p:nvSpPr>
          <p:spPr>
            <a:xfrm>
              <a:off x="1365163" y="3562121"/>
              <a:ext cx="33138" cy="98218"/>
            </a:xfrm>
            <a:custGeom>
              <a:avLst/>
              <a:gdLst/>
              <a:ahLst/>
              <a:cxnLst/>
              <a:rect l="l" t="t" r="r" b="b"/>
              <a:pathLst>
                <a:path w="1200" h="3557" extrusionOk="0">
                  <a:moveTo>
                    <a:pt x="1199" y="180"/>
                  </a:moveTo>
                  <a:lnTo>
                    <a:pt x="599" y="1"/>
                  </a:lnTo>
                  <a:lnTo>
                    <a:pt x="0" y="180"/>
                  </a:lnTo>
                  <a:lnTo>
                    <a:pt x="0" y="2956"/>
                  </a:lnTo>
                  <a:cubicBezTo>
                    <a:pt x="0" y="3286"/>
                    <a:pt x="269" y="3557"/>
                    <a:pt x="599" y="3557"/>
                  </a:cubicBezTo>
                  <a:cubicBezTo>
                    <a:pt x="930" y="3557"/>
                    <a:pt x="1199" y="3286"/>
                    <a:pt x="1199" y="29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17"/>
            <p:cNvSpPr/>
            <p:nvPr/>
          </p:nvSpPr>
          <p:spPr>
            <a:xfrm>
              <a:off x="1345612" y="3164970"/>
              <a:ext cx="72186" cy="72151"/>
            </a:xfrm>
            <a:custGeom>
              <a:avLst/>
              <a:gdLst/>
              <a:ahLst/>
              <a:cxnLst/>
              <a:rect l="l" t="t" r="r" b="b"/>
              <a:pathLst>
                <a:path w="2614" h="2613" extrusionOk="0">
                  <a:moveTo>
                    <a:pt x="2613" y="1308"/>
                  </a:moveTo>
                  <a:cubicBezTo>
                    <a:pt x="2613" y="586"/>
                    <a:pt x="2030" y="0"/>
                    <a:pt x="1307" y="0"/>
                  </a:cubicBezTo>
                  <a:cubicBezTo>
                    <a:pt x="586" y="0"/>
                    <a:pt x="0" y="586"/>
                    <a:pt x="0" y="1308"/>
                  </a:cubicBezTo>
                  <a:cubicBezTo>
                    <a:pt x="0" y="1813"/>
                    <a:pt x="288" y="2252"/>
                    <a:pt x="708" y="2470"/>
                  </a:cubicBezTo>
                  <a:cubicBezTo>
                    <a:pt x="887" y="2562"/>
                    <a:pt x="1090" y="2613"/>
                    <a:pt x="1307" y="2613"/>
                  </a:cubicBezTo>
                  <a:cubicBezTo>
                    <a:pt x="1523" y="2613"/>
                    <a:pt x="1726" y="2562"/>
                    <a:pt x="1907" y="2470"/>
                  </a:cubicBezTo>
                  <a:cubicBezTo>
                    <a:pt x="2327" y="2252"/>
                    <a:pt x="2613" y="1813"/>
                    <a:pt x="2613" y="130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17"/>
            <p:cNvSpPr/>
            <p:nvPr/>
          </p:nvSpPr>
          <p:spPr>
            <a:xfrm>
              <a:off x="1365163" y="3453328"/>
              <a:ext cx="33138" cy="96368"/>
            </a:xfrm>
            <a:custGeom>
              <a:avLst/>
              <a:gdLst/>
              <a:ahLst/>
              <a:cxnLst/>
              <a:rect l="l" t="t" r="r" b="b"/>
              <a:pathLst>
                <a:path w="1200" h="3490" extrusionOk="0">
                  <a:moveTo>
                    <a:pt x="1199" y="261"/>
                  </a:moveTo>
                  <a:lnTo>
                    <a:pt x="599" y="1"/>
                  </a:lnTo>
                  <a:lnTo>
                    <a:pt x="0" y="261"/>
                  </a:lnTo>
                  <a:lnTo>
                    <a:pt x="0" y="3314"/>
                  </a:lnTo>
                  <a:lnTo>
                    <a:pt x="599" y="3489"/>
                  </a:lnTo>
                  <a:lnTo>
                    <a:pt x="1199" y="33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17"/>
            <p:cNvSpPr/>
            <p:nvPr/>
          </p:nvSpPr>
          <p:spPr>
            <a:xfrm>
              <a:off x="1534830" y="3227540"/>
              <a:ext cx="66248" cy="23167"/>
            </a:xfrm>
            <a:custGeom>
              <a:avLst/>
              <a:gdLst/>
              <a:ahLst/>
              <a:cxnLst/>
              <a:rect l="l" t="t" r="r" b="b"/>
              <a:pathLst>
                <a:path w="2399" h="839" extrusionOk="0">
                  <a:moveTo>
                    <a:pt x="2098" y="1"/>
                  </a:moveTo>
                  <a:cubicBezTo>
                    <a:pt x="2064" y="1"/>
                    <a:pt x="2029" y="7"/>
                    <a:pt x="1996" y="21"/>
                  </a:cubicBezTo>
                  <a:cubicBezTo>
                    <a:pt x="1565" y="198"/>
                    <a:pt x="981" y="296"/>
                    <a:pt x="262" y="307"/>
                  </a:cubicBezTo>
                  <a:cubicBezTo>
                    <a:pt x="115" y="311"/>
                    <a:pt x="0" y="432"/>
                    <a:pt x="2" y="579"/>
                  </a:cubicBezTo>
                  <a:cubicBezTo>
                    <a:pt x="4" y="723"/>
                    <a:pt x="123" y="838"/>
                    <a:pt x="268" y="838"/>
                  </a:cubicBezTo>
                  <a:lnTo>
                    <a:pt x="271" y="838"/>
                  </a:lnTo>
                  <a:cubicBezTo>
                    <a:pt x="1068" y="825"/>
                    <a:pt x="1698" y="718"/>
                    <a:pt x="2199" y="511"/>
                  </a:cubicBezTo>
                  <a:cubicBezTo>
                    <a:pt x="2335" y="456"/>
                    <a:pt x="2399" y="300"/>
                    <a:pt x="2342" y="164"/>
                  </a:cubicBezTo>
                  <a:cubicBezTo>
                    <a:pt x="2301" y="62"/>
                    <a:pt x="2202" y="1"/>
                    <a:pt x="20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17"/>
            <p:cNvSpPr/>
            <p:nvPr/>
          </p:nvSpPr>
          <p:spPr>
            <a:xfrm>
              <a:off x="1512628" y="3280225"/>
              <a:ext cx="61361" cy="22256"/>
            </a:xfrm>
            <a:custGeom>
              <a:avLst/>
              <a:gdLst/>
              <a:ahLst/>
              <a:cxnLst/>
              <a:rect l="l" t="t" r="r" b="b"/>
              <a:pathLst>
                <a:path w="2222" h="806" extrusionOk="0">
                  <a:moveTo>
                    <a:pt x="1922" y="1"/>
                  </a:moveTo>
                  <a:cubicBezTo>
                    <a:pt x="1888" y="1"/>
                    <a:pt x="1854" y="7"/>
                    <a:pt x="1821" y="20"/>
                  </a:cubicBezTo>
                  <a:cubicBezTo>
                    <a:pt x="1433" y="176"/>
                    <a:pt x="910" y="263"/>
                    <a:pt x="264" y="274"/>
                  </a:cubicBezTo>
                  <a:cubicBezTo>
                    <a:pt x="117" y="278"/>
                    <a:pt x="1" y="399"/>
                    <a:pt x="2" y="545"/>
                  </a:cubicBezTo>
                  <a:cubicBezTo>
                    <a:pt x="6" y="690"/>
                    <a:pt x="123" y="805"/>
                    <a:pt x="268" y="805"/>
                  </a:cubicBezTo>
                  <a:lnTo>
                    <a:pt x="273" y="805"/>
                  </a:lnTo>
                  <a:cubicBezTo>
                    <a:pt x="994" y="792"/>
                    <a:pt x="1567" y="696"/>
                    <a:pt x="2020" y="512"/>
                  </a:cubicBezTo>
                  <a:cubicBezTo>
                    <a:pt x="2156" y="457"/>
                    <a:pt x="2222" y="303"/>
                    <a:pt x="2167" y="167"/>
                  </a:cubicBezTo>
                  <a:cubicBezTo>
                    <a:pt x="2126" y="63"/>
                    <a:pt x="2027" y="1"/>
                    <a:pt x="1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96" name="Google Shape;1796;p17"/>
            <p:cNvGrpSpPr/>
            <p:nvPr/>
          </p:nvGrpSpPr>
          <p:grpSpPr>
            <a:xfrm>
              <a:off x="1245011" y="3300051"/>
              <a:ext cx="273360" cy="355621"/>
              <a:chOff x="1245011" y="3300051"/>
              <a:chExt cx="273360" cy="355621"/>
            </a:xfrm>
          </p:grpSpPr>
          <p:sp>
            <p:nvSpPr>
              <p:cNvPr id="1797" name="Google Shape;1797;p17"/>
              <p:cNvSpPr/>
              <p:nvPr/>
            </p:nvSpPr>
            <p:spPr>
              <a:xfrm>
                <a:off x="1381677" y="3300051"/>
                <a:ext cx="136694" cy="145104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5255" extrusionOk="0">
                    <a:moveTo>
                      <a:pt x="4264" y="1222"/>
                    </a:moveTo>
                    <a:cubicBezTo>
                      <a:pt x="3950" y="780"/>
                      <a:pt x="3466" y="390"/>
                      <a:pt x="2958" y="195"/>
                    </a:cubicBezTo>
                    <a:cubicBezTo>
                      <a:pt x="2540" y="31"/>
                      <a:pt x="2105" y="1"/>
                      <a:pt x="1896" y="242"/>
                    </a:cubicBezTo>
                    <a:cubicBezTo>
                      <a:pt x="1648" y="530"/>
                      <a:pt x="1772" y="1202"/>
                      <a:pt x="1972" y="1563"/>
                    </a:cubicBezTo>
                    <a:lnTo>
                      <a:pt x="1981" y="1582"/>
                    </a:lnTo>
                    <a:cubicBezTo>
                      <a:pt x="2105" y="1795"/>
                      <a:pt x="2320" y="1998"/>
                      <a:pt x="2653" y="2109"/>
                    </a:cubicBezTo>
                    <a:cubicBezTo>
                      <a:pt x="3912" y="2532"/>
                      <a:pt x="3182" y="3195"/>
                      <a:pt x="2248" y="3604"/>
                    </a:cubicBezTo>
                    <a:lnTo>
                      <a:pt x="601" y="4326"/>
                    </a:lnTo>
                    <a:lnTo>
                      <a:pt x="1" y="4588"/>
                    </a:lnTo>
                    <a:lnTo>
                      <a:pt x="300" y="5115"/>
                    </a:lnTo>
                    <a:lnTo>
                      <a:pt x="1518" y="5254"/>
                    </a:lnTo>
                    <a:lnTo>
                      <a:pt x="3425" y="4426"/>
                    </a:lnTo>
                    <a:cubicBezTo>
                      <a:pt x="4950" y="3764"/>
                      <a:pt x="4946" y="2576"/>
                      <a:pt x="4534" y="1687"/>
                    </a:cubicBezTo>
                    <a:cubicBezTo>
                      <a:pt x="4456" y="1520"/>
                      <a:pt x="4364" y="1364"/>
                      <a:pt x="4264" y="122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17"/>
              <p:cNvSpPr/>
              <p:nvPr/>
            </p:nvSpPr>
            <p:spPr>
              <a:xfrm>
                <a:off x="1263927" y="3553699"/>
                <a:ext cx="117778" cy="101973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3693" extrusionOk="0">
                    <a:moveTo>
                      <a:pt x="2162" y="112"/>
                    </a:moveTo>
                    <a:cubicBezTo>
                      <a:pt x="1" y="746"/>
                      <a:pt x="182" y="2732"/>
                      <a:pt x="1311" y="3288"/>
                    </a:cubicBezTo>
                    <a:cubicBezTo>
                      <a:pt x="2136" y="3692"/>
                      <a:pt x="2907" y="3589"/>
                      <a:pt x="2266" y="2698"/>
                    </a:cubicBezTo>
                    <a:cubicBezTo>
                      <a:pt x="1945" y="2252"/>
                      <a:pt x="1541" y="1475"/>
                      <a:pt x="2736" y="1121"/>
                    </a:cubicBezTo>
                    <a:lnTo>
                      <a:pt x="3666" y="846"/>
                    </a:lnTo>
                    <a:lnTo>
                      <a:pt x="4265" y="667"/>
                    </a:lnTo>
                    <a:lnTo>
                      <a:pt x="3615" y="55"/>
                    </a:lnTo>
                    <a:cubicBezTo>
                      <a:pt x="3559" y="1"/>
                      <a:pt x="2356" y="99"/>
                      <a:pt x="2286" y="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17"/>
              <p:cNvSpPr/>
              <p:nvPr/>
            </p:nvSpPr>
            <p:spPr>
              <a:xfrm>
                <a:off x="1245011" y="3300051"/>
                <a:ext cx="256405" cy="255719"/>
              </a:xfrm>
              <a:custGeom>
                <a:avLst/>
                <a:gdLst/>
                <a:ahLst/>
                <a:cxnLst/>
                <a:rect l="l" t="t" r="r" b="b"/>
                <a:pathLst>
                  <a:path w="9285" h="9261" extrusionOk="0">
                    <a:moveTo>
                      <a:pt x="6930" y="9260"/>
                    </a:moveTo>
                    <a:cubicBezTo>
                      <a:pt x="9266" y="8456"/>
                      <a:pt x="9285" y="6538"/>
                      <a:pt x="6467" y="5254"/>
                    </a:cubicBezTo>
                    <a:cubicBezTo>
                      <a:pt x="6431" y="5238"/>
                      <a:pt x="6393" y="5221"/>
                      <a:pt x="6358" y="5206"/>
                    </a:cubicBezTo>
                    <a:lnTo>
                      <a:pt x="5550" y="4852"/>
                    </a:lnTo>
                    <a:lnTo>
                      <a:pt x="4950" y="4590"/>
                    </a:lnTo>
                    <a:lnTo>
                      <a:pt x="4351" y="4326"/>
                    </a:lnTo>
                    <a:lnTo>
                      <a:pt x="2700" y="3604"/>
                    </a:lnTo>
                    <a:cubicBezTo>
                      <a:pt x="1768" y="3195"/>
                      <a:pt x="1038" y="2532"/>
                      <a:pt x="2297" y="2109"/>
                    </a:cubicBezTo>
                    <a:cubicBezTo>
                      <a:pt x="2630" y="1998"/>
                      <a:pt x="2845" y="1795"/>
                      <a:pt x="2969" y="1582"/>
                    </a:cubicBezTo>
                    <a:lnTo>
                      <a:pt x="2979" y="1563"/>
                    </a:lnTo>
                    <a:cubicBezTo>
                      <a:pt x="3178" y="1202"/>
                      <a:pt x="3303" y="530"/>
                      <a:pt x="3054" y="242"/>
                    </a:cubicBezTo>
                    <a:cubicBezTo>
                      <a:pt x="2845" y="1"/>
                      <a:pt x="2412" y="33"/>
                      <a:pt x="1992" y="195"/>
                    </a:cubicBezTo>
                    <a:cubicBezTo>
                      <a:pt x="1486" y="390"/>
                      <a:pt x="1000" y="780"/>
                      <a:pt x="686" y="1222"/>
                    </a:cubicBezTo>
                    <a:cubicBezTo>
                      <a:pt x="588" y="1364"/>
                      <a:pt x="494" y="1522"/>
                      <a:pt x="417" y="1689"/>
                    </a:cubicBezTo>
                    <a:cubicBezTo>
                      <a:pt x="4" y="2576"/>
                      <a:pt x="1" y="3765"/>
                      <a:pt x="1525" y="4428"/>
                    </a:cubicBezTo>
                    <a:lnTo>
                      <a:pt x="3476" y="5273"/>
                    </a:lnTo>
                    <a:lnTo>
                      <a:pt x="3803" y="5751"/>
                    </a:lnTo>
                    <a:lnTo>
                      <a:pt x="4950" y="5913"/>
                    </a:lnTo>
                    <a:lnTo>
                      <a:pt x="5550" y="6173"/>
                    </a:lnTo>
                    <a:lnTo>
                      <a:pt x="6126" y="6423"/>
                    </a:lnTo>
                    <a:cubicBezTo>
                      <a:pt x="7990" y="7233"/>
                      <a:pt x="7376" y="7967"/>
                      <a:pt x="6104" y="8342"/>
                    </a:cubicBezTo>
                    <a:lnTo>
                      <a:pt x="5550" y="8504"/>
                    </a:lnTo>
                    <a:lnTo>
                      <a:pt x="4950" y="8681"/>
                    </a:lnTo>
                    <a:lnTo>
                      <a:pt x="5550" y="922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17"/>
              <p:cNvSpPr/>
              <p:nvPr/>
            </p:nvSpPr>
            <p:spPr>
              <a:xfrm>
                <a:off x="1260144" y="3445651"/>
                <a:ext cx="239367" cy="210021"/>
              </a:xfrm>
              <a:custGeom>
                <a:avLst/>
                <a:gdLst/>
                <a:ahLst/>
                <a:cxnLst/>
                <a:rect l="l" t="t" r="r" b="b"/>
                <a:pathLst>
                  <a:path w="8668" h="7606" extrusionOk="0">
                    <a:moveTo>
                      <a:pt x="3250" y="3069"/>
                    </a:moveTo>
                    <a:cubicBezTo>
                      <a:pt x="1975" y="2694"/>
                      <a:pt x="1362" y="1958"/>
                      <a:pt x="3227" y="1149"/>
                    </a:cubicBezTo>
                    <a:lnTo>
                      <a:pt x="3803" y="900"/>
                    </a:lnTo>
                    <a:lnTo>
                      <a:pt x="4402" y="640"/>
                    </a:lnTo>
                    <a:lnTo>
                      <a:pt x="2928" y="0"/>
                    </a:lnTo>
                    <a:cubicBezTo>
                      <a:pt x="1" y="1282"/>
                      <a:pt x="51" y="3178"/>
                      <a:pt x="2423" y="3987"/>
                    </a:cubicBezTo>
                    <a:cubicBezTo>
                      <a:pt x="2493" y="4012"/>
                      <a:pt x="2566" y="4036"/>
                      <a:pt x="2642" y="4059"/>
                    </a:cubicBezTo>
                    <a:lnTo>
                      <a:pt x="4402" y="4580"/>
                    </a:lnTo>
                    <a:lnTo>
                      <a:pt x="5002" y="4759"/>
                    </a:lnTo>
                    <a:lnTo>
                      <a:pt x="5930" y="5034"/>
                    </a:lnTo>
                    <a:cubicBezTo>
                      <a:pt x="7127" y="5388"/>
                      <a:pt x="6723" y="6165"/>
                      <a:pt x="6401" y="6611"/>
                    </a:cubicBezTo>
                    <a:cubicBezTo>
                      <a:pt x="5761" y="7502"/>
                      <a:pt x="6533" y="7605"/>
                      <a:pt x="7357" y="7201"/>
                    </a:cubicBezTo>
                    <a:cubicBezTo>
                      <a:pt x="8485" y="6645"/>
                      <a:pt x="8667" y="4659"/>
                      <a:pt x="6506" y="4025"/>
                    </a:cubicBezTo>
                    <a:lnTo>
                      <a:pt x="6382" y="3987"/>
                    </a:lnTo>
                    <a:lnTo>
                      <a:pt x="4404" y="3406"/>
                    </a:lnTo>
                    <a:lnTo>
                      <a:pt x="3803" y="32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801" name="Google Shape;1801;p17"/>
          <p:cNvCxnSpPr/>
          <p:nvPr/>
        </p:nvCxnSpPr>
        <p:spPr>
          <a:xfrm>
            <a:off x="1570113" y="3674100"/>
            <a:ext cx="0" cy="3195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2" name="Google Shape;1802;p17"/>
          <p:cNvCxnSpPr/>
          <p:nvPr/>
        </p:nvCxnSpPr>
        <p:spPr>
          <a:xfrm>
            <a:off x="5572563" y="3674100"/>
            <a:ext cx="0" cy="3195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3" name="Google Shape;1803;p17"/>
          <p:cNvCxnSpPr/>
          <p:nvPr/>
        </p:nvCxnSpPr>
        <p:spPr>
          <a:xfrm>
            <a:off x="3571338" y="2475275"/>
            <a:ext cx="0" cy="3195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4" name="Google Shape;1804;p17"/>
          <p:cNvCxnSpPr/>
          <p:nvPr/>
        </p:nvCxnSpPr>
        <p:spPr>
          <a:xfrm>
            <a:off x="7573788" y="2475275"/>
            <a:ext cx="0" cy="3195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5" name="Google Shape;1805;p17"/>
          <p:cNvSpPr txBox="1"/>
          <p:nvPr/>
        </p:nvSpPr>
        <p:spPr>
          <a:xfrm>
            <a:off x="754725" y="1834638"/>
            <a:ext cx="16308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Improve clinical diagnosis by AI</a:t>
            </a:r>
            <a:endParaRPr sz="1400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06" name="Google Shape;1806;p17"/>
          <p:cNvSpPr txBox="1"/>
          <p:nvPr/>
        </p:nvSpPr>
        <p:spPr>
          <a:xfrm>
            <a:off x="2491850" y="3856675"/>
            <a:ext cx="20013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Detection &amp;</a:t>
            </a:r>
            <a:endParaRPr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Binary Classification</a:t>
            </a:r>
            <a:endParaRPr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07" name="Google Shape;1807;p17"/>
          <p:cNvSpPr txBox="1"/>
          <p:nvPr/>
        </p:nvSpPr>
        <p:spPr>
          <a:xfrm>
            <a:off x="4757175" y="1834650"/>
            <a:ext cx="18156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073763"/>
                </a:solidFill>
                <a:latin typeface="Quicksand"/>
                <a:ea typeface="Quicksand"/>
                <a:cs typeface="Quicksand"/>
                <a:sym typeface="Quicksand"/>
              </a:rPr>
              <a:t>Convolutional Neural Network</a:t>
            </a:r>
            <a:endParaRPr sz="1400" b="1" i="0" u="none" strike="noStrike" cap="none">
              <a:solidFill>
                <a:srgbClr val="07376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08" name="Google Shape;1808;p17"/>
          <p:cNvSpPr txBox="1"/>
          <p:nvPr/>
        </p:nvSpPr>
        <p:spPr>
          <a:xfrm>
            <a:off x="6758400" y="3856675"/>
            <a:ext cx="18156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Transfer Learning </a:t>
            </a:r>
            <a:endParaRPr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Approach</a:t>
            </a:r>
            <a:endParaRPr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09" name="Google Shape;1809;p17"/>
          <p:cNvSpPr/>
          <p:nvPr/>
        </p:nvSpPr>
        <p:spPr>
          <a:xfrm rot="3429040">
            <a:off x="8124802" y="-329285"/>
            <a:ext cx="1389772" cy="1562180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17"/>
          <p:cNvSpPr/>
          <p:nvPr/>
        </p:nvSpPr>
        <p:spPr>
          <a:xfrm rot="9406741">
            <a:off x="7510952" y="-2092646"/>
            <a:ext cx="4010003" cy="3889951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1" name="Google Shape;1811;p17"/>
          <p:cNvGrpSpPr/>
          <p:nvPr/>
        </p:nvGrpSpPr>
        <p:grpSpPr>
          <a:xfrm>
            <a:off x="3167406" y="1737839"/>
            <a:ext cx="807885" cy="737123"/>
            <a:chOff x="6561694" y="96474"/>
            <a:chExt cx="819439" cy="735798"/>
          </a:xfrm>
        </p:grpSpPr>
        <p:sp>
          <p:nvSpPr>
            <p:cNvPr id="1812" name="Google Shape;1812;p17"/>
            <p:cNvSpPr/>
            <p:nvPr/>
          </p:nvSpPr>
          <p:spPr>
            <a:xfrm>
              <a:off x="6994459" y="597294"/>
              <a:ext cx="90740" cy="45164"/>
            </a:xfrm>
            <a:custGeom>
              <a:avLst/>
              <a:gdLst/>
              <a:ahLst/>
              <a:cxnLst/>
              <a:rect l="l" t="t" r="r" b="b"/>
              <a:pathLst>
                <a:path w="1764" h="878" extrusionOk="0">
                  <a:moveTo>
                    <a:pt x="1444" y="0"/>
                  </a:moveTo>
                  <a:cubicBezTo>
                    <a:pt x="930" y="207"/>
                    <a:pt x="439" y="403"/>
                    <a:pt x="0" y="574"/>
                  </a:cubicBezTo>
                  <a:cubicBezTo>
                    <a:pt x="275" y="654"/>
                    <a:pt x="593" y="755"/>
                    <a:pt x="904" y="878"/>
                  </a:cubicBezTo>
                  <a:cubicBezTo>
                    <a:pt x="1280" y="748"/>
                    <a:pt x="1583" y="571"/>
                    <a:pt x="1764" y="450"/>
                  </a:cubicBezTo>
                  <a:cubicBezTo>
                    <a:pt x="1615" y="277"/>
                    <a:pt x="1512" y="117"/>
                    <a:pt x="1444" y="0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17"/>
            <p:cNvSpPr/>
            <p:nvPr/>
          </p:nvSpPr>
          <p:spPr>
            <a:xfrm>
              <a:off x="6561694" y="96474"/>
              <a:ext cx="819439" cy="535953"/>
            </a:xfrm>
            <a:custGeom>
              <a:avLst/>
              <a:gdLst/>
              <a:ahLst/>
              <a:cxnLst/>
              <a:rect l="l" t="t" r="r" b="b"/>
              <a:pathLst>
                <a:path w="15930" h="10419" extrusionOk="0">
                  <a:moveTo>
                    <a:pt x="10194" y="2001"/>
                  </a:moveTo>
                  <a:cubicBezTo>
                    <a:pt x="10197" y="2001"/>
                    <a:pt x="10199" y="2001"/>
                    <a:pt x="10201" y="2001"/>
                  </a:cubicBezTo>
                  <a:cubicBezTo>
                    <a:pt x="10616" y="2020"/>
                    <a:pt x="10938" y="2152"/>
                    <a:pt x="11158" y="2395"/>
                  </a:cubicBezTo>
                  <a:cubicBezTo>
                    <a:pt x="11372" y="2630"/>
                    <a:pt x="11474" y="2954"/>
                    <a:pt x="11459" y="3357"/>
                  </a:cubicBezTo>
                  <a:cubicBezTo>
                    <a:pt x="11470" y="3357"/>
                    <a:pt x="11481" y="3357"/>
                    <a:pt x="11492" y="3357"/>
                  </a:cubicBezTo>
                  <a:cubicBezTo>
                    <a:pt x="11817" y="3357"/>
                    <a:pt x="12133" y="3191"/>
                    <a:pt x="12483" y="2670"/>
                  </a:cubicBezTo>
                  <a:cubicBezTo>
                    <a:pt x="12526" y="2607"/>
                    <a:pt x="12595" y="2572"/>
                    <a:pt x="12666" y="2572"/>
                  </a:cubicBezTo>
                  <a:cubicBezTo>
                    <a:pt x="12708" y="2572"/>
                    <a:pt x="12750" y="2584"/>
                    <a:pt x="12788" y="2609"/>
                  </a:cubicBezTo>
                  <a:cubicBezTo>
                    <a:pt x="12890" y="2677"/>
                    <a:pt x="12916" y="2815"/>
                    <a:pt x="12848" y="2916"/>
                  </a:cubicBezTo>
                  <a:cubicBezTo>
                    <a:pt x="12393" y="3594"/>
                    <a:pt x="11935" y="3799"/>
                    <a:pt x="11502" y="3799"/>
                  </a:cubicBezTo>
                  <a:cubicBezTo>
                    <a:pt x="11141" y="3799"/>
                    <a:pt x="10796" y="3656"/>
                    <a:pt x="10486" y="3528"/>
                  </a:cubicBezTo>
                  <a:cubicBezTo>
                    <a:pt x="10164" y="3395"/>
                    <a:pt x="9905" y="3296"/>
                    <a:pt x="9666" y="3296"/>
                  </a:cubicBezTo>
                  <a:cubicBezTo>
                    <a:pt x="9471" y="3296"/>
                    <a:pt x="9290" y="3362"/>
                    <a:pt x="9100" y="3530"/>
                  </a:cubicBezTo>
                  <a:cubicBezTo>
                    <a:pt x="9058" y="3567"/>
                    <a:pt x="9006" y="3585"/>
                    <a:pt x="8954" y="3585"/>
                  </a:cubicBezTo>
                  <a:cubicBezTo>
                    <a:pt x="8892" y="3585"/>
                    <a:pt x="8832" y="3560"/>
                    <a:pt x="8788" y="3511"/>
                  </a:cubicBezTo>
                  <a:cubicBezTo>
                    <a:pt x="8709" y="3421"/>
                    <a:pt x="8716" y="3280"/>
                    <a:pt x="8807" y="3201"/>
                  </a:cubicBezTo>
                  <a:cubicBezTo>
                    <a:pt x="9096" y="2944"/>
                    <a:pt x="9383" y="2854"/>
                    <a:pt x="9663" y="2854"/>
                  </a:cubicBezTo>
                  <a:cubicBezTo>
                    <a:pt x="10009" y="2854"/>
                    <a:pt x="10343" y="2992"/>
                    <a:pt x="10655" y="3121"/>
                  </a:cubicBezTo>
                  <a:cubicBezTo>
                    <a:pt x="10779" y="3172"/>
                    <a:pt x="10900" y="3223"/>
                    <a:pt x="11017" y="3263"/>
                  </a:cubicBezTo>
                  <a:cubicBezTo>
                    <a:pt x="11013" y="3020"/>
                    <a:pt x="10953" y="2826"/>
                    <a:pt x="10832" y="2692"/>
                  </a:cubicBezTo>
                  <a:cubicBezTo>
                    <a:pt x="10693" y="2540"/>
                    <a:pt x="10474" y="2457"/>
                    <a:pt x="10181" y="2444"/>
                  </a:cubicBezTo>
                  <a:cubicBezTo>
                    <a:pt x="10060" y="2438"/>
                    <a:pt x="9966" y="2335"/>
                    <a:pt x="9972" y="2212"/>
                  </a:cubicBezTo>
                  <a:cubicBezTo>
                    <a:pt x="9976" y="2094"/>
                    <a:pt x="10077" y="2001"/>
                    <a:pt x="10194" y="2001"/>
                  </a:cubicBezTo>
                  <a:close/>
                  <a:moveTo>
                    <a:pt x="13712" y="4001"/>
                  </a:moveTo>
                  <a:cubicBezTo>
                    <a:pt x="13759" y="4001"/>
                    <a:pt x="13807" y="4016"/>
                    <a:pt x="13848" y="4048"/>
                  </a:cubicBezTo>
                  <a:cubicBezTo>
                    <a:pt x="13944" y="4121"/>
                    <a:pt x="13961" y="4260"/>
                    <a:pt x="13887" y="4356"/>
                  </a:cubicBezTo>
                  <a:cubicBezTo>
                    <a:pt x="13599" y="4727"/>
                    <a:pt x="13488" y="5053"/>
                    <a:pt x="13554" y="5324"/>
                  </a:cubicBezTo>
                  <a:cubicBezTo>
                    <a:pt x="13614" y="5569"/>
                    <a:pt x="13821" y="5783"/>
                    <a:pt x="14168" y="5964"/>
                  </a:cubicBezTo>
                  <a:cubicBezTo>
                    <a:pt x="14424" y="5764"/>
                    <a:pt x="14635" y="5565"/>
                    <a:pt x="14744" y="5284"/>
                  </a:cubicBezTo>
                  <a:cubicBezTo>
                    <a:pt x="14777" y="5196"/>
                    <a:pt x="14861" y="5142"/>
                    <a:pt x="14950" y="5142"/>
                  </a:cubicBezTo>
                  <a:cubicBezTo>
                    <a:pt x="14976" y="5142"/>
                    <a:pt x="15002" y="5147"/>
                    <a:pt x="15028" y="5156"/>
                  </a:cubicBezTo>
                  <a:cubicBezTo>
                    <a:pt x="15143" y="5202"/>
                    <a:pt x="15199" y="5328"/>
                    <a:pt x="15156" y="5443"/>
                  </a:cubicBezTo>
                  <a:cubicBezTo>
                    <a:pt x="14973" y="5913"/>
                    <a:pt x="14599" y="6194"/>
                    <a:pt x="14236" y="6467"/>
                  </a:cubicBezTo>
                  <a:cubicBezTo>
                    <a:pt x="13808" y="6787"/>
                    <a:pt x="13405" y="7090"/>
                    <a:pt x="13260" y="7698"/>
                  </a:cubicBezTo>
                  <a:cubicBezTo>
                    <a:pt x="13236" y="7799"/>
                    <a:pt x="13146" y="7867"/>
                    <a:pt x="13046" y="7867"/>
                  </a:cubicBezTo>
                  <a:cubicBezTo>
                    <a:pt x="13029" y="7867"/>
                    <a:pt x="13012" y="7865"/>
                    <a:pt x="12995" y="7861"/>
                  </a:cubicBezTo>
                  <a:cubicBezTo>
                    <a:pt x="12876" y="7833"/>
                    <a:pt x="12803" y="7715"/>
                    <a:pt x="12831" y="7596"/>
                  </a:cubicBezTo>
                  <a:cubicBezTo>
                    <a:pt x="12989" y="6935"/>
                    <a:pt x="13392" y="6561"/>
                    <a:pt x="13789" y="6252"/>
                  </a:cubicBezTo>
                  <a:cubicBezTo>
                    <a:pt x="13428" y="6026"/>
                    <a:pt x="13204" y="5751"/>
                    <a:pt x="13125" y="5429"/>
                  </a:cubicBezTo>
                  <a:cubicBezTo>
                    <a:pt x="13025" y="5021"/>
                    <a:pt x="13164" y="4567"/>
                    <a:pt x="13537" y="4085"/>
                  </a:cubicBezTo>
                  <a:cubicBezTo>
                    <a:pt x="13581" y="4030"/>
                    <a:pt x="13646" y="4001"/>
                    <a:pt x="13712" y="4001"/>
                  </a:cubicBezTo>
                  <a:close/>
                  <a:moveTo>
                    <a:pt x="12000" y="4382"/>
                  </a:moveTo>
                  <a:cubicBezTo>
                    <a:pt x="12089" y="4382"/>
                    <a:pt x="12172" y="4437"/>
                    <a:pt x="12204" y="4526"/>
                  </a:cubicBezTo>
                  <a:cubicBezTo>
                    <a:pt x="12248" y="4639"/>
                    <a:pt x="12189" y="4767"/>
                    <a:pt x="12076" y="4808"/>
                  </a:cubicBezTo>
                  <a:cubicBezTo>
                    <a:pt x="11835" y="4899"/>
                    <a:pt x="11675" y="5030"/>
                    <a:pt x="11600" y="5202"/>
                  </a:cubicBezTo>
                  <a:cubicBezTo>
                    <a:pt x="11521" y="5379"/>
                    <a:pt x="11532" y="5599"/>
                    <a:pt x="11632" y="5853"/>
                  </a:cubicBezTo>
                  <a:cubicBezTo>
                    <a:pt x="11642" y="5875"/>
                    <a:pt x="11645" y="5900"/>
                    <a:pt x="11647" y="5923"/>
                  </a:cubicBezTo>
                  <a:cubicBezTo>
                    <a:pt x="11662" y="5924"/>
                    <a:pt x="11678" y="5925"/>
                    <a:pt x="11694" y="5925"/>
                  </a:cubicBezTo>
                  <a:cubicBezTo>
                    <a:pt x="11773" y="5925"/>
                    <a:pt x="11864" y="5905"/>
                    <a:pt x="11933" y="5830"/>
                  </a:cubicBezTo>
                  <a:cubicBezTo>
                    <a:pt x="11976" y="5784"/>
                    <a:pt x="12035" y="5761"/>
                    <a:pt x="12093" y="5761"/>
                  </a:cubicBezTo>
                  <a:cubicBezTo>
                    <a:pt x="12147" y="5761"/>
                    <a:pt x="12201" y="5781"/>
                    <a:pt x="12244" y="5821"/>
                  </a:cubicBezTo>
                  <a:cubicBezTo>
                    <a:pt x="12334" y="5904"/>
                    <a:pt x="12338" y="6043"/>
                    <a:pt x="12255" y="6131"/>
                  </a:cubicBezTo>
                  <a:cubicBezTo>
                    <a:pt x="12112" y="6286"/>
                    <a:pt x="11915" y="6365"/>
                    <a:pt x="11696" y="6365"/>
                  </a:cubicBezTo>
                  <a:cubicBezTo>
                    <a:pt x="11657" y="6365"/>
                    <a:pt x="11617" y="6363"/>
                    <a:pt x="11578" y="6357"/>
                  </a:cubicBezTo>
                  <a:cubicBezTo>
                    <a:pt x="11188" y="6632"/>
                    <a:pt x="11032" y="6999"/>
                    <a:pt x="11135" y="7387"/>
                  </a:cubicBezTo>
                  <a:cubicBezTo>
                    <a:pt x="11295" y="7302"/>
                    <a:pt x="11442" y="7206"/>
                    <a:pt x="11572" y="7097"/>
                  </a:cubicBezTo>
                  <a:cubicBezTo>
                    <a:pt x="11613" y="7062"/>
                    <a:pt x="11664" y="7045"/>
                    <a:pt x="11713" y="7045"/>
                  </a:cubicBezTo>
                  <a:cubicBezTo>
                    <a:pt x="11777" y="7045"/>
                    <a:pt x="11839" y="7073"/>
                    <a:pt x="11883" y="7125"/>
                  </a:cubicBezTo>
                  <a:cubicBezTo>
                    <a:pt x="11962" y="7218"/>
                    <a:pt x="11948" y="7357"/>
                    <a:pt x="11854" y="7436"/>
                  </a:cubicBezTo>
                  <a:cubicBezTo>
                    <a:pt x="11079" y="8082"/>
                    <a:pt x="9881" y="8308"/>
                    <a:pt x="8726" y="8524"/>
                  </a:cubicBezTo>
                  <a:cubicBezTo>
                    <a:pt x="7639" y="8727"/>
                    <a:pt x="6614" y="8919"/>
                    <a:pt x="6056" y="9428"/>
                  </a:cubicBezTo>
                  <a:cubicBezTo>
                    <a:pt x="6015" y="9467"/>
                    <a:pt x="5962" y="9486"/>
                    <a:pt x="5908" y="9486"/>
                  </a:cubicBezTo>
                  <a:cubicBezTo>
                    <a:pt x="5849" y="9486"/>
                    <a:pt x="5789" y="9462"/>
                    <a:pt x="5746" y="9414"/>
                  </a:cubicBezTo>
                  <a:cubicBezTo>
                    <a:pt x="5663" y="9324"/>
                    <a:pt x="5670" y="9185"/>
                    <a:pt x="5761" y="9102"/>
                  </a:cubicBezTo>
                  <a:cubicBezTo>
                    <a:pt x="6410" y="8509"/>
                    <a:pt x="7495" y="8306"/>
                    <a:pt x="8643" y="8091"/>
                  </a:cubicBezTo>
                  <a:cubicBezTo>
                    <a:pt x="9369" y="7956"/>
                    <a:pt x="10109" y="7814"/>
                    <a:pt x="10727" y="7573"/>
                  </a:cubicBezTo>
                  <a:cubicBezTo>
                    <a:pt x="10546" y="7012"/>
                    <a:pt x="10742" y="6448"/>
                    <a:pt x="11244" y="6052"/>
                  </a:cubicBezTo>
                  <a:cubicBezTo>
                    <a:pt x="11237" y="6041"/>
                    <a:pt x="11227" y="6030"/>
                    <a:pt x="11224" y="6015"/>
                  </a:cubicBezTo>
                  <a:cubicBezTo>
                    <a:pt x="11079" y="5651"/>
                    <a:pt x="11069" y="5309"/>
                    <a:pt x="11197" y="5023"/>
                  </a:cubicBezTo>
                  <a:cubicBezTo>
                    <a:pt x="11322" y="4742"/>
                    <a:pt x="11572" y="4526"/>
                    <a:pt x="11922" y="4396"/>
                  </a:cubicBezTo>
                  <a:cubicBezTo>
                    <a:pt x="11948" y="4386"/>
                    <a:pt x="11974" y="4382"/>
                    <a:pt x="12000" y="4382"/>
                  </a:cubicBezTo>
                  <a:close/>
                  <a:moveTo>
                    <a:pt x="7968" y="0"/>
                  </a:moveTo>
                  <a:cubicBezTo>
                    <a:pt x="7686" y="0"/>
                    <a:pt x="7412" y="11"/>
                    <a:pt x="7144" y="32"/>
                  </a:cubicBezTo>
                  <a:cubicBezTo>
                    <a:pt x="6973" y="618"/>
                    <a:pt x="6467" y="989"/>
                    <a:pt x="6002" y="1326"/>
                  </a:cubicBezTo>
                  <a:cubicBezTo>
                    <a:pt x="5618" y="1604"/>
                    <a:pt x="5256" y="1868"/>
                    <a:pt x="5053" y="2233"/>
                  </a:cubicBezTo>
                  <a:cubicBezTo>
                    <a:pt x="5013" y="2306"/>
                    <a:pt x="4938" y="2348"/>
                    <a:pt x="4861" y="2348"/>
                  </a:cubicBezTo>
                  <a:cubicBezTo>
                    <a:pt x="4825" y="2348"/>
                    <a:pt x="4788" y="2338"/>
                    <a:pt x="4754" y="2320"/>
                  </a:cubicBezTo>
                  <a:cubicBezTo>
                    <a:pt x="4648" y="2261"/>
                    <a:pt x="4609" y="2128"/>
                    <a:pt x="4667" y="2020"/>
                  </a:cubicBezTo>
                  <a:cubicBezTo>
                    <a:pt x="4917" y="1568"/>
                    <a:pt x="5337" y="1264"/>
                    <a:pt x="5744" y="968"/>
                  </a:cubicBezTo>
                  <a:cubicBezTo>
                    <a:pt x="6128" y="689"/>
                    <a:pt x="6480" y="433"/>
                    <a:pt x="6653" y="83"/>
                  </a:cubicBezTo>
                  <a:lnTo>
                    <a:pt x="6653" y="83"/>
                  </a:lnTo>
                  <a:cubicBezTo>
                    <a:pt x="5486" y="234"/>
                    <a:pt x="4481" y="586"/>
                    <a:pt x="3632" y="1049"/>
                  </a:cubicBezTo>
                  <a:cubicBezTo>
                    <a:pt x="3822" y="1657"/>
                    <a:pt x="3517" y="2116"/>
                    <a:pt x="3174" y="2500"/>
                  </a:cubicBezTo>
                  <a:cubicBezTo>
                    <a:pt x="3803" y="2820"/>
                    <a:pt x="4072" y="3338"/>
                    <a:pt x="3935" y="3982"/>
                  </a:cubicBezTo>
                  <a:cubicBezTo>
                    <a:pt x="3912" y="4085"/>
                    <a:pt x="3820" y="4155"/>
                    <a:pt x="3718" y="4155"/>
                  </a:cubicBezTo>
                  <a:cubicBezTo>
                    <a:pt x="3703" y="4155"/>
                    <a:pt x="3688" y="4155"/>
                    <a:pt x="3673" y="4151"/>
                  </a:cubicBezTo>
                  <a:cubicBezTo>
                    <a:pt x="3553" y="4125"/>
                    <a:pt x="3477" y="4008"/>
                    <a:pt x="3504" y="3890"/>
                  </a:cubicBezTo>
                  <a:cubicBezTo>
                    <a:pt x="3605" y="3410"/>
                    <a:pt x="3391" y="3067"/>
                    <a:pt x="2856" y="2841"/>
                  </a:cubicBezTo>
                  <a:cubicBezTo>
                    <a:pt x="2476" y="3250"/>
                    <a:pt x="2267" y="3551"/>
                    <a:pt x="2404" y="3959"/>
                  </a:cubicBezTo>
                  <a:cubicBezTo>
                    <a:pt x="2444" y="4076"/>
                    <a:pt x="2382" y="4200"/>
                    <a:pt x="2267" y="4240"/>
                  </a:cubicBezTo>
                  <a:cubicBezTo>
                    <a:pt x="2243" y="4247"/>
                    <a:pt x="2220" y="4251"/>
                    <a:pt x="2197" y="4251"/>
                  </a:cubicBezTo>
                  <a:cubicBezTo>
                    <a:pt x="2105" y="4251"/>
                    <a:pt x="2019" y="4193"/>
                    <a:pt x="1988" y="4100"/>
                  </a:cubicBezTo>
                  <a:cubicBezTo>
                    <a:pt x="1744" y="3370"/>
                    <a:pt x="2220" y="2869"/>
                    <a:pt x="2642" y="2427"/>
                  </a:cubicBezTo>
                  <a:cubicBezTo>
                    <a:pt x="3048" y="1998"/>
                    <a:pt x="3314" y="1685"/>
                    <a:pt x="3236" y="1279"/>
                  </a:cubicBezTo>
                  <a:lnTo>
                    <a:pt x="3236" y="1279"/>
                  </a:lnTo>
                  <a:cubicBezTo>
                    <a:pt x="2020" y="2037"/>
                    <a:pt x="1168" y="3022"/>
                    <a:pt x="669" y="3925"/>
                  </a:cubicBezTo>
                  <a:cubicBezTo>
                    <a:pt x="1068" y="4102"/>
                    <a:pt x="1422" y="4381"/>
                    <a:pt x="1706" y="4754"/>
                  </a:cubicBezTo>
                  <a:cubicBezTo>
                    <a:pt x="1779" y="4850"/>
                    <a:pt x="1761" y="4987"/>
                    <a:pt x="1665" y="5062"/>
                  </a:cubicBezTo>
                  <a:cubicBezTo>
                    <a:pt x="1625" y="5092"/>
                    <a:pt x="1578" y="5107"/>
                    <a:pt x="1531" y="5107"/>
                  </a:cubicBezTo>
                  <a:cubicBezTo>
                    <a:pt x="1465" y="5107"/>
                    <a:pt x="1399" y="5077"/>
                    <a:pt x="1356" y="5021"/>
                  </a:cubicBezTo>
                  <a:cubicBezTo>
                    <a:pt x="1109" y="4699"/>
                    <a:pt x="810" y="4462"/>
                    <a:pt x="471" y="4317"/>
                  </a:cubicBezTo>
                  <a:cubicBezTo>
                    <a:pt x="326" y="4635"/>
                    <a:pt x="226" y="4938"/>
                    <a:pt x="174" y="5207"/>
                  </a:cubicBezTo>
                  <a:cubicBezTo>
                    <a:pt x="1" y="6105"/>
                    <a:pt x="82" y="6952"/>
                    <a:pt x="588" y="7572"/>
                  </a:cubicBezTo>
                  <a:cubicBezTo>
                    <a:pt x="708" y="7434"/>
                    <a:pt x="797" y="7276"/>
                    <a:pt x="842" y="7112"/>
                  </a:cubicBezTo>
                  <a:cubicBezTo>
                    <a:pt x="869" y="7015"/>
                    <a:pt x="957" y="6950"/>
                    <a:pt x="1055" y="6950"/>
                  </a:cubicBezTo>
                  <a:cubicBezTo>
                    <a:pt x="1074" y="6950"/>
                    <a:pt x="1094" y="6953"/>
                    <a:pt x="1113" y="6958"/>
                  </a:cubicBezTo>
                  <a:cubicBezTo>
                    <a:pt x="1230" y="6990"/>
                    <a:pt x="1299" y="7110"/>
                    <a:pt x="1267" y="7229"/>
                  </a:cubicBezTo>
                  <a:cubicBezTo>
                    <a:pt x="1203" y="7466"/>
                    <a:pt x="1075" y="7692"/>
                    <a:pt x="904" y="7882"/>
                  </a:cubicBezTo>
                  <a:cubicBezTo>
                    <a:pt x="1237" y="8149"/>
                    <a:pt x="1689" y="8351"/>
                    <a:pt x="2276" y="8464"/>
                  </a:cubicBezTo>
                  <a:cubicBezTo>
                    <a:pt x="2137" y="8138"/>
                    <a:pt x="2096" y="7619"/>
                    <a:pt x="2474" y="6837"/>
                  </a:cubicBezTo>
                  <a:cubicBezTo>
                    <a:pt x="2574" y="6630"/>
                    <a:pt x="2668" y="6346"/>
                    <a:pt x="2551" y="6179"/>
                  </a:cubicBezTo>
                  <a:cubicBezTo>
                    <a:pt x="2417" y="5989"/>
                    <a:pt x="2047" y="5947"/>
                    <a:pt x="1807" y="5947"/>
                  </a:cubicBezTo>
                  <a:cubicBezTo>
                    <a:pt x="1742" y="5947"/>
                    <a:pt x="1686" y="5951"/>
                    <a:pt x="1648" y="5955"/>
                  </a:cubicBezTo>
                  <a:cubicBezTo>
                    <a:pt x="1641" y="5955"/>
                    <a:pt x="1634" y="5956"/>
                    <a:pt x="1627" y="5956"/>
                  </a:cubicBezTo>
                  <a:cubicBezTo>
                    <a:pt x="1513" y="5956"/>
                    <a:pt x="1417" y="5870"/>
                    <a:pt x="1407" y="5757"/>
                  </a:cubicBezTo>
                  <a:cubicBezTo>
                    <a:pt x="1394" y="5636"/>
                    <a:pt x="1482" y="5527"/>
                    <a:pt x="1603" y="5516"/>
                  </a:cubicBezTo>
                  <a:cubicBezTo>
                    <a:pt x="1629" y="5513"/>
                    <a:pt x="1710" y="5505"/>
                    <a:pt x="1822" y="5505"/>
                  </a:cubicBezTo>
                  <a:cubicBezTo>
                    <a:pt x="2126" y="5505"/>
                    <a:pt x="2656" y="5562"/>
                    <a:pt x="2911" y="5924"/>
                  </a:cubicBezTo>
                  <a:cubicBezTo>
                    <a:pt x="2988" y="6035"/>
                    <a:pt x="3031" y="6162"/>
                    <a:pt x="3043" y="6301"/>
                  </a:cubicBezTo>
                  <a:cubicBezTo>
                    <a:pt x="3149" y="6319"/>
                    <a:pt x="3249" y="6328"/>
                    <a:pt x="3340" y="6328"/>
                  </a:cubicBezTo>
                  <a:cubicBezTo>
                    <a:pt x="3591" y="6328"/>
                    <a:pt x="3779" y="6260"/>
                    <a:pt x="3882" y="6126"/>
                  </a:cubicBezTo>
                  <a:cubicBezTo>
                    <a:pt x="4035" y="5926"/>
                    <a:pt x="4008" y="5580"/>
                    <a:pt x="3807" y="5175"/>
                  </a:cubicBezTo>
                  <a:cubicBezTo>
                    <a:pt x="3752" y="5066"/>
                    <a:pt x="3797" y="4934"/>
                    <a:pt x="3907" y="4880"/>
                  </a:cubicBezTo>
                  <a:cubicBezTo>
                    <a:pt x="3938" y="4864"/>
                    <a:pt x="3971" y="4856"/>
                    <a:pt x="4004" y="4856"/>
                  </a:cubicBezTo>
                  <a:cubicBezTo>
                    <a:pt x="4085" y="4856"/>
                    <a:pt x="4163" y="4902"/>
                    <a:pt x="4202" y="4979"/>
                  </a:cubicBezTo>
                  <a:cubicBezTo>
                    <a:pt x="4481" y="5540"/>
                    <a:pt x="4492" y="6056"/>
                    <a:pt x="4232" y="6395"/>
                  </a:cubicBezTo>
                  <a:cubicBezTo>
                    <a:pt x="4114" y="6549"/>
                    <a:pt x="3852" y="6770"/>
                    <a:pt x="3334" y="6770"/>
                  </a:cubicBezTo>
                  <a:cubicBezTo>
                    <a:pt x="3229" y="6770"/>
                    <a:pt x="3112" y="6758"/>
                    <a:pt x="2986" y="6738"/>
                  </a:cubicBezTo>
                  <a:cubicBezTo>
                    <a:pt x="2956" y="6830"/>
                    <a:pt x="2920" y="6928"/>
                    <a:pt x="2871" y="7029"/>
                  </a:cubicBezTo>
                  <a:cubicBezTo>
                    <a:pt x="2312" y="8185"/>
                    <a:pt x="2854" y="8530"/>
                    <a:pt x="2877" y="8545"/>
                  </a:cubicBezTo>
                  <a:cubicBezTo>
                    <a:pt x="2879" y="8545"/>
                    <a:pt x="2879" y="8547"/>
                    <a:pt x="2881" y="8547"/>
                  </a:cubicBezTo>
                  <a:cubicBezTo>
                    <a:pt x="3065" y="8562"/>
                    <a:pt x="3261" y="8569"/>
                    <a:pt x="3469" y="8569"/>
                  </a:cubicBezTo>
                  <a:cubicBezTo>
                    <a:pt x="3625" y="8569"/>
                    <a:pt x="3788" y="8565"/>
                    <a:pt x="3957" y="8556"/>
                  </a:cubicBezTo>
                  <a:cubicBezTo>
                    <a:pt x="4249" y="8326"/>
                    <a:pt x="4844" y="7903"/>
                    <a:pt x="5595" y="7622"/>
                  </a:cubicBezTo>
                  <a:cubicBezTo>
                    <a:pt x="5428" y="7562"/>
                    <a:pt x="5247" y="7538"/>
                    <a:pt x="5055" y="7538"/>
                  </a:cubicBezTo>
                  <a:lnTo>
                    <a:pt x="5051" y="7538"/>
                  </a:lnTo>
                  <a:cubicBezTo>
                    <a:pt x="4931" y="7538"/>
                    <a:pt x="4833" y="7415"/>
                    <a:pt x="4831" y="7295"/>
                  </a:cubicBezTo>
                  <a:cubicBezTo>
                    <a:pt x="4829" y="7174"/>
                    <a:pt x="4925" y="7060"/>
                    <a:pt x="5047" y="7058"/>
                  </a:cubicBezTo>
                  <a:cubicBezTo>
                    <a:pt x="5054" y="7058"/>
                    <a:pt x="5060" y="7058"/>
                    <a:pt x="5067" y="7058"/>
                  </a:cubicBezTo>
                  <a:cubicBezTo>
                    <a:pt x="5265" y="7058"/>
                    <a:pt x="5456" y="7086"/>
                    <a:pt x="5637" y="7142"/>
                  </a:cubicBezTo>
                  <a:cubicBezTo>
                    <a:pt x="5501" y="6563"/>
                    <a:pt x="5699" y="6056"/>
                    <a:pt x="6237" y="5578"/>
                  </a:cubicBezTo>
                  <a:cubicBezTo>
                    <a:pt x="6280" y="5541"/>
                    <a:pt x="6332" y="5522"/>
                    <a:pt x="6385" y="5522"/>
                  </a:cubicBezTo>
                  <a:cubicBezTo>
                    <a:pt x="6446" y="5522"/>
                    <a:pt x="6506" y="5547"/>
                    <a:pt x="6550" y="5597"/>
                  </a:cubicBezTo>
                  <a:cubicBezTo>
                    <a:pt x="6629" y="5687"/>
                    <a:pt x="6621" y="5827"/>
                    <a:pt x="6531" y="5907"/>
                  </a:cubicBezTo>
                  <a:cubicBezTo>
                    <a:pt x="5990" y="6386"/>
                    <a:pt x="5900" y="6819"/>
                    <a:pt x="6216" y="7438"/>
                  </a:cubicBezTo>
                  <a:cubicBezTo>
                    <a:pt x="6224" y="7436"/>
                    <a:pt x="6233" y="7432"/>
                    <a:pt x="6243" y="7430"/>
                  </a:cubicBezTo>
                  <a:cubicBezTo>
                    <a:pt x="7015" y="7265"/>
                    <a:pt x="7722" y="7011"/>
                    <a:pt x="8323" y="6751"/>
                  </a:cubicBezTo>
                  <a:cubicBezTo>
                    <a:pt x="8274" y="6472"/>
                    <a:pt x="8278" y="6214"/>
                    <a:pt x="8328" y="5921"/>
                  </a:cubicBezTo>
                  <a:lnTo>
                    <a:pt x="8327" y="5921"/>
                  </a:lnTo>
                  <a:cubicBezTo>
                    <a:pt x="7683" y="5774"/>
                    <a:pt x="7374" y="5217"/>
                    <a:pt x="7498" y="4452"/>
                  </a:cubicBezTo>
                  <a:cubicBezTo>
                    <a:pt x="7515" y="4345"/>
                    <a:pt x="7607" y="4276"/>
                    <a:pt x="7712" y="4276"/>
                  </a:cubicBezTo>
                  <a:cubicBezTo>
                    <a:pt x="7725" y="4276"/>
                    <a:pt x="7738" y="4277"/>
                    <a:pt x="7751" y="4279"/>
                  </a:cubicBezTo>
                  <a:cubicBezTo>
                    <a:pt x="7871" y="4300"/>
                    <a:pt x="7954" y="4417"/>
                    <a:pt x="7933" y="4537"/>
                  </a:cubicBezTo>
                  <a:cubicBezTo>
                    <a:pt x="7873" y="4914"/>
                    <a:pt x="7911" y="5392"/>
                    <a:pt x="8438" y="5527"/>
                  </a:cubicBezTo>
                  <a:cubicBezTo>
                    <a:pt x="8445" y="5529"/>
                    <a:pt x="8453" y="5535"/>
                    <a:pt x="8460" y="5537"/>
                  </a:cubicBezTo>
                  <a:cubicBezTo>
                    <a:pt x="8562" y="5305"/>
                    <a:pt x="8709" y="5094"/>
                    <a:pt x="8897" y="4915"/>
                  </a:cubicBezTo>
                  <a:cubicBezTo>
                    <a:pt x="8939" y="4876"/>
                    <a:pt x="8994" y="4856"/>
                    <a:pt x="9048" y="4856"/>
                  </a:cubicBezTo>
                  <a:cubicBezTo>
                    <a:pt x="9107" y="4856"/>
                    <a:pt x="9165" y="4879"/>
                    <a:pt x="9209" y="4925"/>
                  </a:cubicBezTo>
                  <a:cubicBezTo>
                    <a:pt x="9292" y="5013"/>
                    <a:pt x="9288" y="5155"/>
                    <a:pt x="9200" y="5237"/>
                  </a:cubicBezTo>
                  <a:cubicBezTo>
                    <a:pt x="8846" y="5571"/>
                    <a:pt x="8684" y="6056"/>
                    <a:pt x="8743" y="6576"/>
                  </a:cubicBezTo>
                  <a:cubicBezTo>
                    <a:pt x="9641" y="6133"/>
                    <a:pt x="10220" y="5663"/>
                    <a:pt x="10297" y="5379"/>
                  </a:cubicBezTo>
                  <a:cubicBezTo>
                    <a:pt x="10324" y="5281"/>
                    <a:pt x="10413" y="5216"/>
                    <a:pt x="10510" y="5216"/>
                  </a:cubicBezTo>
                  <a:cubicBezTo>
                    <a:pt x="10529" y="5216"/>
                    <a:pt x="10549" y="5219"/>
                    <a:pt x="10569" y="5224"/>
                  </a:cubicBezTo>
                  <a:cubicBezTo>
                    <a:pt x="10685" y="5254"/>
                    <a:pt x="10755" y="5377"/>
                    <a:pt x="10723" y="5493"/>
                  </a:cubicBezTo>
                  <a:cubicBezTo>
                    <a:pt x="10412" y="6651"/>
                    <a:pt x="7397" y="7636"/>
                    <a:pt x="6335" y="7863"/>
                  </a:cubicBezTo>
                  <a:cubicBezTo>
                    <a:pt x="5441" y="8053"/>
                    <a:pt x="4673" y="8567"/>
                    <a:pt x="4300" y="8852"/>
                  </a:cubicBezTo>
                  <a:cubicBezTo>
                    <a:pt x="4165" y="9185"/>
                    <a:pt x="4087" y="9706"/>
                    <a:pt x="4622" y="10122"/>
                  </a:cubicBezTo>
                  <a:cubicBezTo>
                    <a:pt x="4907" y="10344"/>
                    <a:pt x="5341" y="10418"/>
                    <a:pt x="5792" y="10418"/>
                  </a:cubicBezTo>
                  <a:cubicBezTo>
                    <a:pt x="6695" y="10418"/>
                    <a:pt x="7668" y="10122"/>
                    <a:pt x="7668" y="10122"/>
                  </a:cubicBezTo>
                  <a:cubicBezTo>
                    <a:pt x="7668" y="10122"/>
                    <a:pt x="7671" y="10122"/>
                    <a:pt x="7679" y="10124"/>
                  </a:cubicBezTo>
                  <a:cubicBezTo>
                    <a:pt x="8280" y="9891"/>
                    <a:pt x="9055" y="9584"/>
                    <a:pt x="9878" y="9253"/>
                  </a:cubicBezTo>
                  <a:cubicBezTo>
                    <a:pt x="10111" y="9158"/>
                    <a:pt x="10346" y="9062"/>
                    <a:pt x="10584" y="8966"/>
                  </a:cubicBezTo>
                  <a:cubicBezTo>
                    <a:pt x="11827" y="8457"/>
                    <a:pt x="13215" y="8348"/>
                    <a:pt x="14173" y="8348"/>
                  </a:cubicBezTo>
                  <a:cubicBezTo>
                    <a:pt x="14552" y="8348"/>
                    <a:pt x="14864" y="8365"/>
                    <a:pt x="15073" y="8381"/>
                  </a:cubicBezTo>
                  <a:cubicBezTo>
                    <a:pt x="15497" y="8142"/>
                    <a:pt x="15930" y="7526"/>
                    <a:pt x="15853" y="5994"/>
                  </a:cubicBezTo>
                  <a:cubicBezTo>
                    <a:pt x="15819" y="5305"/>
                    <a:pt x="15645" y="4458"/>
                    <a:pt x="15218" y="3620"/>
                  </a:cubicBezTo>
                  <a:cubicBezTo>
                    <a:pt x="15150" y="3699"/>
                    <a:pt x="15079" y="3775"/>
                    <a:pt x="15007" y="3848"/>
                  </a:cubicBezTo>
                  <a:cubicBezTo>
                    <a:pt x="14772" y="4095"/>
                    <a:pt x="14525" y="4349"/>
                    <a:pt x="14399" y="4763"/>
                  </a:cubicBezTo>
                  <a:cubicBezTo>
                    <a:pt x="14369" y="4857"/>
                    <a:pt x="14283" y="4917"/>
                    <a:pt x="14188" y="4917"/>
                  </a:cubicBezTo>
                  <a:cubicBezTo>
                    <a:pt x="14166" y="4917"/>
                    <a:pt x="14145" y="4915"/>
                    <a:pt x="14123" y="4908"/>
                  </a:cubicBezTo>
                  <a:cubicBezTo>
                    <a:pt x="14008" y="4872"/>
                    <a:pt x="13942" y="4748"/>
                    <a:pt x="13978" y="4631"/>
                  </a:cubicBezTo>
                  <a:cubicBezTo>
                    <a:pt x="14136" y="4119"/>
                    <a:pt x="14429" y="3812"/>
                    <a:pt x="14689" y="3543"/>
                  </a:cubicBezTo>
                  <a:cubicBezTo>
                    <a:pt x="14800" y="3426"/>
                    <a:pt x="14904" y="3321"/>
                    <a:pt x="14987" y="3208"/>
                  </a:cubicBezTo>
                  <a:cubicBezTo>
                    <a:pt x="14497" y="2414"/>
                    <a:pt x="13761" y="1653"/>
                    <a:pt x="12677" y="1072"/>
                  </a:cubicBezTo>
                  <a:cubicBezTo>
                    <a:pt x="12370" y="1371"/>
                    <a:pt x="12097" y="1744"/>
                    <a:pt x="11913" y="2128"/>
                  </a:cubicBezTo>
                  <a:cubicBezTo>
                    <a:pt x="11875" y="2207"/>
                    <a:pt x="11796" y="2254"/>
                    <a:pt x="11713" y="2254"/>
                  </a:cubicBezTo>
                  <a:cubicBezTo>
                    <a:pt x="11681" y="2254"/>
                    <a:pt x="11649" y="2246"/>
                    <a:pt x="11619" y="2231"/>
                  </a:cubicBezTo>
                  <a:cubicBezTo>
                    <a:pt x="11508" y="2178"/>
                    <a:pt x="11463" y="2047"/>
                    <a:pt x="11515" y="1937"/>
                  </a:cubicBezTo>
                  <a:cubicBezTo>
                    <a:pt x="11700" y="1553"/>
                    <a:pt x="11962" y="1179"/>
                    <a:pt x="12261" y="864"/>
                  </a:cubicBezTo>
                  <a:cubicBezTo>
                    <a:pt x="12022" y="755"/>
                    <a:pt x="11766" y="654"/>
                    <a:pt x="11497" y="561"/>
                  </a:cubicBezTo>
                  <a:cubicBezTo>
                    <a:pt x="11483" y="576"/>
                    <a:pt x="11470" y="590"/>
                    <a:pt x="11453" y="599"/>
                  </a:cubicBezTo>
                  <a:cubicBezTo>
                    <a:pt x="11118" y="816"/>
                    <a:pt x="10740" y="927"/>
                    <a:pt x="10386" y="927"/>
                  </a:cubicBezTo>
                  <a:cubicBezTo>
                    <a:pt x="10089" y="927"/>
                    <a:pt x="9808" y="848"/>
                    <a:pt x="9586" y="689"/>
                  </a:cubicBezTo>
                  <a:cubicBezTo>
                    <a:pt x="9488" y="618"/>
                    <a:pt x="9465" y="480"/>
                    <a:pt x="9537" y="381"/>
                  </a:cubicBezTo>
                  <a:cubicBezTo>
                    <a:pt x="9579" y="320"/>
                    <a:pt x="9647" y="289"/>
                    <a:pt x="9715" y="289"/>
                  </a:cubicBezTo>
                  <a:cubicBezTo>
                    <a:pt x="9760" y="289"/>
                    <a:pt x="9805" y="302"/>
                    <a:pt x="9844" y="330"/>
                  </a:cubicBezTo>
                  <a:cubicBezTo>
                    <a:pt x="9987" y="433"/>
                    <a:pt x="10176" y="483"/>
                    <a:pt x="10381" y="483"/>
                  </a:cubicBezTo>
                  <a:cubicBezTo>
                    <a:pt x="10550" y="483"/>
                    <a:pt x="10730" y="449"/>
                    <a:pt x="10906" y="383"/>
                  </a:cubicBezTo>
                  <a:cubicBezTo>
                    <a:pt x="10309" y="223"/>
                    <a:pt x="9646" y="104"/>
                    <a:pt x="8906" y="40"/>
                  </a:cubicBezTo>
                  <a:cubicBezTo>
                    <a:pt x="8891" y="40"/>
                    <a:pt x="8878" y="38"/>
                    <a:pt x="8863" y="38"/>
                  </a:cubicBezTo>
                  <a:cubicBezTo>
                    <a:pt x="8771" y="791"/>
                    <a:pt x="8210" y="1450"/>
                    <a:pt x="7525" y="1879"/>
                  </a:cubicBezTo>
                  <a:cubicBezTo>
                    <a:pt x="7713" y="1958"/>
                    <a:pt x="7936" y="2023"/>
                    <a:pt x="8163" y="2023"/>
                  </a:cubicBezTo>
                  <a:cubicBezTo>
                    <a:pt x="8357" y="2023"/>
                    <a:pt x="8553" y="1976"/>
                    <a:pt x="8733" y="1851"/>
                  </a:cubicBezTo>
                  <a:cubicBezTo>
                    <a:pt x="8771" y="1824"/>
                    <a:pt x="8815" y="1811"/>
                    <a:pt x="8858" y="1811"/>
                  </a:cubicBezTo>
                  <a:cubicBezTo>
                    <a:pt x="8928" y="1811"/>
                    <a:pt x="8997" y="1844"/>
                    <a:pt x="9040" y="1905"/>
                  </a:cubicBezTo>
                  <a:cubicBezTo>
                    <a:pt x="9110" y="2005"/>
                    <a:pt x="9085" y="2143"/>
                    <a:pt x="8984" y="2212"/>
                  </a:cubicBezTo>
                  <a:cubicBezTo>
                    <a:pt x="8746" y="2380"/>
                    <a:pt x="8466" y="2463"/>
                    <a:pt x="8163" y="2463"/>
                  </a:cubicBezTo>
                  <a:cubicBezTo>
                    <a:pt x="7833" y="2463"/>
                    <a:pt x="7476" y="2363"/>
                    <a:pt x="7114" y="2171"/>
                  </a:cubicBezTo>
                  <a:cubicBezTo>
                    <a:pt x="6915" y="2416"/>
                    <a:pt x="6930" y="2724"/>
                    <a:pt x="6973" y="3167"/>
                  </a:cubicBezTo>
                  <a:cubicBezTo>
                    <a:pt x="7009" y="3530"/>
                    <a:pt x="7048" y="3942"/>
                    <a:pt x="6868" y="4317"/>
                  </a:cubicBezTo>
                  <a:cubicBezTo>
                    <a:pt x="6830" y="4396"/>
                    <a:pt x="6751" y="4441"/>
                    <a:pt x="6670" y="4441"/>
                  </a:cubicBezTo>
                  <a:cubicBezTo>
                    <a:pt x="6638" y="4441"/>
                    <a:pt x="6604" y="4435"/>
                    <a:pt x="6574" y="4420"/>
                  </a:cubicBezTo>
                  <a:cubicBezTo>
                    <a:pt x="6465" y="4368"/>
                    <a:pt x="6418" y="4236"/>
                    <a:pt x="6470" y="4125"/>
                  </a:cubicBezTo>
                  <a:cubicBezTo>
                    <a:pt x="6591" y="3874"/>
                    <a:pt x="6568" y="3577"/>
                    <a:pt x="6538" y="3261"/>
                  </a:cubicBezTo>
                  <a:cubicBezTo>
                    <a:pt x="6373" y="3176"/>
                    <a:pt x="6165" y="3097"/>
                    <a:pt x="5971" y="3097"/>
                  </a:cubicBezTo>
                  <a:cubicBezTo>
                    <a:pt x="5893" y="3097"/>
                    <a:pt x="5817" y="3109"/>
                    <a:pt x="5748" y="3140"/>
                  </a:cubicBezTo>
                  <a:cubicBezTo>
                    <a:pt x="5571" y="3219"/>
                    <a:pt x="5439" y="3410"/>
                    <a:pt x="5360" y="3707"/>
                  </a:cubicBezTo>
                  <a:cubicBezTo>
                    <a:pt x="5334" y="3805"/>
                    <a:pt x="5245" y="3871"/>
                    <a:pt x="5147" y="3871"/>
                  </a:cubicBezTo>
                  <a:cubicBezTo>
                    <a:pt x="5128" y="3871"/>
                    <a:pt x="5109" y="3869"/>
                    <a:pt x="5091" y="3863"/>
                  </a:cubicBezTo>
                  <a:cubicBezTo>
                    <a:pt x="4972" y="3831"/>
                    <a:pt x="4902" y="3711"/>
                    <a:pt x="4934" y="3594"/>
                  </a:cubicBezTo>
                  <a:cubicBezTo>
                    <a:pt x="5049" y="3159"/>
                    <a:pt x="5264" y="2871"/>
                    <a:pt x="5571" y="2737"/>
                  </a:cubicBezTo>
                  <a:cubicBezTo>
                    <a:pt x="5694" y="2683"/>
                    <a:pt x="5827" y="2656"/>
                    <a:pt x="5970" y="2656"/>
                  </a:cubicBezTo>
                  <a:cubicBezTo>
                    <a:pt x="6136" y="2656"/>
                    <a:pt x="6314" y="2692"/>
                    <a:pt x="6504" y="2764"/>
                  </a:cubicBezTo>
                  <a:cubicBezTo>
                    <a:pt x="6501" y="2374"/>
                    <a:pt x="6587" y="1981"/>
                    <a:pt x="7005" y="1672"/>
                  </a:cubicBezTo>
                  <a:lnTo>
                    <a:pt x="7009" y="1668"/>
                  </a:lnTo>
                  <a:cubicBezTo>
                    <a:pt x="7013" y="1666"/>
                    <a:pt x="7015" y="1664"/>
                    <a:pt x="7016" y="1663"/>
                  </a:cubicBezTo>
                  <a:cubicBezTo>
                    <a:pt x="7020" y="1661"/>
                    <a:pt x="7026" y="1657"/>
                    <a:pt x="7031" y="1655"/>
                  </a:cubicBezTo>
                  <a:cubicBezTo>
                    <a:pt x="7035" y="1651"/>
                    <a:pt x="7039" y="1648"/>
                    <a:pt x="7045" y="1646"/>
                  </a:cubicBezTo>
                  <a:cubicBezTo>
                    <a:pt x="7743" y="1288"/>
                    <a:pt x="8330" y="693"/>
                    <a:pt x="8421" y="10"/>
                  </a:cubicBezTo>
                  <a:cubicBezTo>
                    <a:pt x="8267" y="3"/>
                    <a:pt x="8116" y="0"/>
                    <a:pt x="7968" y="0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17"/>
            <p:cNvSpPr/>
            <p:nvPr/>
          </p:nvSpPr>
          <p:spPr>
            <a:xfrm>
              <a:off x="7090034" y="548786"/>
              <a:ext cx="254885" cy="109361"/>
            </a:xfrm>
            <a:custGeom>
              <a:avLst/>
              <a:gdLst/>
              <a:ahLst/>
              <a:cxnLst/>
              <a:rect l="l" t="t" r="r" b="b"/>
              <a:pathLst>
                <a:path w="4955" h="2126" extrusionOk="0">
                  <a:moveTo>
                    <a:pt x="3921" y="0"/>
                  </a:moveTo>
                  <a:cubicBezTo>
                    <a:pt x="2999" y="0"/>
                    <a:pt x="1654" y="100"/>
                    <a:pt x="478" y="582"/>
                  </a:cubicBezTo>
                  <a:cubicBezTo>
                    <a:pt x="318" y="648"/>
                    <a:pt x="158" y="712"/>
                    <a:pt x="0" y="776"/>
                  </a:cubicBezTo>
                  <a:cubicBezTo>
                    <a:pt x="75" y="900"/>
                    <a:pt x="194" y="1068"/>
                    <a:pt x="369" y="1246"/>
                  </a:cubicBezTo>
                  <a:cubicBezTo>
                    <a:pt x="382" y="1256"/>
                    <a:pt x="397" y="1269"/>
                    <a:pt x="409" y="1282"/>
                  </a:cubicBezTo>
                  <a:cubicBezTo>
                    <a:pt x="411" y="1286"/>
                    <a:pt x="412" y="1290"/>
                    <a:pt x="414" y="1292"/>
                  </a:cubicBezTo>
                  <a:cubicBezTo>
                    <a:pt x="781" y="1647"/>
                    <a:pt x="1371" y="2022"/>
                    <a:pt x="2270" y="2126"/>
                  </a:cubicBezTo>
                  <a:cubicBezTo>
                    <a:pt x="2790" y="2067"/>
                    <a:pt x="3643" y="1896"/>
                    <a:pt x="4202" y="1410"/>
                  </a:cubicBezTo>
                  <a:cubicBezTo>
                    <a:pt x="4955" y="757"/>
                    <a:pt x="4778" y="290"/>
                    <a:pt x="4501" y="13"/>
                  </a:cubicBezTo>
                  <a:cubicBezTo>
                    <a:pt x="4337" y="6"/>
                    <a:pt x="4141" y="0"/>
                    <a:pt x="3921" y="0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17"/>
            <p:cNvSpPr/>
            <p:nvPr/>
          </p:nvSpPr>
          <p:spPr>
            <a:xfrm>
              <a:off x="7069561" y="636903"/>
              <a:ext cx="136316" cy="195369"/>
            </a:xfrm>
            <a:custGeom>
              <a:avLst/>
              <a:gdLst/>
              <a:ahLst/>
              <a:cxnLst/>
              <a:rect l="l" t="t" r="r" b="b"/>
              <a:pathLst>
                <a:path w="2650" h="3798" extrusionOk="0">
                  <a:moveTo>
                    <a:pt x="620" y="0"/>
                  </a:moveTo>
                  <a:cubicBezTo>
                    <a:pt x="487" y="94"/>
                    <a:pt x="274" y="230"/>
                    <a:pt x="1" y="358"/>
                  </a:cubicBezTo>
                  <a:cubicBezTo>
                    <a:pt x="280" y="505"/>
                    <a:pt x="515" y="670"/>
                    <a:pt x="650" y="853"/>
                  </a:cubicBezTo>
                  <a:cubicBezTo>
                    <a:pt x="1223" y="1614"/>
                    <a:pt x="1223" y="3061"/>
                    <a:pt x="1697" y="3797"/>
                  </a:cubicBezTo>
                  <a:lnTo>
                    <a:pt x="2650" y="3797"/>
                  </a:lnTo>
                  <a:cubicBezTo>
                    <a:pt x="2650" y="3797"/>
                    <a:pt x="2185" y="1708"/>
                    <a:pt x="2185" y="780"/>
                  </a:cubicBezTo>
                  <a:cubicBezTo>
                    <a:pt x="1484" y="623"/>
                    <a:pt x="976" y="317"/>
                    <a:pt x="620" y="0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6" name="Google Shape;1816;p17"/>
          <p:cNvGrpSpPr/>
          <p:nvPr/>
        </p:nvGrpSpPr>
        <p:grpSpPr>
          <a:xfrm>
            <a:off x="3654299" y="1878580"/>
            <a:ext cx="224507" cy="215983"/>
            <a:chOff x="2648935" y="1948120"/>
            <a:chExt cx="233594" cy="224748"/>
          </a:xfrm>
        </p:grpSpPr>
        <p:sp>
          <p:nvSpPr>
            <p:cNvPr id="1817" name="Google Shape;1817;p17"/>
            <p:cNvSpPr/>
            <p:nvPr/>
          </p:nvSpPr>
          <p:spPr>
            <a:xfrm>
              <a:off x="2648935" y="1948120"/>
              <a:ext cx="233594" cy="224748"/>
            </a:xfrm>
            <a:custGeom>
              <a:avLst/>
              <a:gdLst/>
              <a:ahLst/>
              <a:cxnLst/>
              <a:rect l="l" t="t" r="r" b="b"/>
              <a:pathLst>
                <a:path w="9243" h="8893" extrusionOk="0">
                  <a:moveTo>
                    <a:pt x="4802" y="1351"/>
                  </a:moveTo>
                  <a:cubicBezTo>
                    <a:pt x="5200" y="1351"/>
                    <a:pt x="5602" y="1428"/>
                    <a:pt x="5984" y="1586"/>
                  </a:cubicBezTo>
                  <a:cubicBezTo>
                    <a:pt x="7139" y="2066"/>
                    <a:pt x="7896" y="3194"/>
                    <a:pt x="7896" y="4447"/>
                  </a:cubicBezTo>
                  <a:cubicBezTo>
                    <a:pt x="7891" y="6158"/>
                    <a:pt x="6507" y="7542"/>
                    <a:pt x="4796" y="7542"/>
                  </a:cubicBezTo>
                  <a:cubicBezTo>
                    <a:pt x="3548" y="7542"/>
                    <a:pt x="2415" y="6790"/>
                    <a:pt x="1941" y="5630"/>
                  </a:cubicBezTo>
                  <a:cubicBezTo>
                    <a:pt x="1461" y="4474"/>
                    <a:pt x="1723" y="3145"/>
                    <a:pt x="2611" y="2257"/>
                  </a:cubicBezTo>
                  <a:cubicBezTo>
                    <a:pt x="3202" y="1666"/>
                    <a:pt x="3995" y="1351"/>
                    <a:pt x="4802" y="1351"/>
                  </a:cubicBezTo>
                  <a:close/>
                  <a:moveTo>
                    <a:pt x="4796" y="1"/>
                  </a:moveTo>
                  <a:cubicBezTo>
                    <a:pt x="2998" y="1"/>
                    <a:pt x="1380" y="1085"/>
                    <a:pt x="693" y="2747"/>
                  </a:cubicBezTo>
                  <a:cubicBezTo>
                    <a:pt x="1" y="4409"/>
                    <a:pt x="382" y="6322"/>
                    <a:pt x="1652" y="7591"/>
                  </a:cubicBezTo>
                  <a:cubicBezTo>
                    <a:pt x="2505" y="8441"/>
                    <a:pt x="3645" y="8893"/>
                    <a:pt x="4803" y="8893"/>
                  </a:cubicBezTo>
                  <a:cubicBezTo>
                    <a:pt x="5375" y="8893"/>
                    <a:pt x="5952" y="8783"/>
                    <a:pt x="6502" y="8556"/>
                  </a:cubicBezTo>
                  <a:cubicBezTo>
                    <a:pt x="8158" y="7864"/>
                    <a:pt x="9242" y="6245"/>
                    <a:pt x="9242" y="4447"/>
                  </a:cubicBezTo>
                  <a:cubicBezTo>
                    <a:pt x="9242" y="1995"/>
                    <a:pt x="7254" y="6"/>
                    <a:pt x="4796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17"/>
            <p:cNvSpPr/>
            <p:nvPr/>
          </p:nvSpPr>
          <p:spPr>
            <a:xfrm>
              <a:off x="2733370" y="2023735"/>
              <a:ext cx="73695" cy="73568"/>
            </a:xfrm>
            <a:custGeom>
              <a:avLst/>
              <a:gdLst/>
              <a:ahLst/>
              <a:cxnLst/>
              <a:rect l="l" t="t" r="r" b="b"/>
              <a:pathLst>
                <a:path w="2916" h="2911" extrusionOk="0">
                  <a:moveTo>
                    <a:pt x="1455" y="0"/>
                  </a:moveTo>
                  <a:cubicBezTo>
                    <a:pt x="654" y="0"/>
                    <a:pt x="0" y="649"/>
                    <a:pt x="0" y="1455"/>
                  </a:cubicBezTo>
                  <a:cubicBezTo>
                    <a:pt x="0" y="2262"/>
                    <a:pt x="654" y="2910"/>
                    <a:pt x="1455" y="2910"/>
                  </a:cubicBezTo>
                  <a:cubicBezTo>
                    <a:pt x="2261" y="2910"/>
                    <a:pt x="2915" y="2262"/>
                    <a:pt x="2915" y="1455"/>
                  </a:cubicBezTo>
                  <a:cubicBezTo>
                    <a:pt x="2915" y="649"/>
                    <a:pt x="2261" y="0"/>
                    <a:pt x="1455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9" name="Google Shape;1819;p17"/>
          <p:cNvGrpSpPr/>
          <p:nvPr/>
        </p:nvGrpSpPr>
        <p:grpSpPr>
          <a:xfrm>
            <a:off x="5244415" y="4092760"/>
            <a:ext cx="656301" cy="564822"/>
            <a:chOff x="1112120" y="3642483"/>
            <a:chExt cx="746221" cy="728333"/>
          </a:xfrm>
        </p:grpSpPr>
        <p:sp>
          <p:nvSpPr>
            <p:cNvPr id="1820" name="Google Shape;1820;p17"/>
            <p:cNvSpPr/>
            <p:nvPr/>
          </p:nvSpPr>
          <p:spPr>
            <a:xfrm>
              <a:off x="1112120" y="3705382"/>
              <a:ext cx="207626" cy="476778"/>
            </a:xfrm>
            <a:custGeom>
              <a:avLst/>
              <a:gdLst/>
              <a:ahLst/>
              <a:cxnLst/>
              <a:rect l="l" t="t" r="r" b="b"/>
              <a:pathLst>
                <a:path w="4991" h="11461" extrusionOk="0">
                  <a:moveTo>
                    <a:pt x="2161" y="0"/>
                  </a:moveTo>
                  <a:cubicBezTo>
                    <a:pt x="970" y="0"/>
                    <a:pt x="0" y="970"/>
                    <a:pt x="0" y="2162"/>
                  </a:cubicBezTo>
                  <a:lnTo>
                    <a:pt x="0" y="10497"/>
                  </a:lnTo>
                  <a:cubicBezTo>
                    <a:pt x="0" y="11030"/>
                    <a:pt x="431" y="11461"/>
                    <a:pt x="962" y="11461"/>
                  </a:cubicBezTo>
                  <a:lnTo>
                    <a:pt x="1551" y="11461"/>
                  </a:lnTo>
                  <a:cubicBezTo>
                    <a:pt x="1696" y="11461"/>
                    <a:pt x="1815" y="11342"/>
                    <a:pt x="1815" y="11197"/>
                  </a:cubicBezTo>
                  <a:cubicBezTo>
                    <a:pt x="1815" y="11050"/>
                    <a:pt x="1696" y="10932"/>
                    <a:pt x="1551" y="10932"/>
                  </a:cubicBezTo>
                  <a:lnTo>
                    <a:pt x="962" y="10932"/>
                  </a:lnTo>
                  <a:cubicBezTo>
                    <a:pt x="723" y="10932"/>
                    <a:pt x="529" y="10738"/>
                    <a:pt x="529" y="10497"/>
                  </a:cubicBezTo>
                  <a:lnTo>
                    <a:pt x="529" y="2162"/>
                  </a:lnTo>
                  <a:cubicBezTo>
                    <a:pt x="529" y="1260"/>
                    <a:pt x="1261" y="528"/>
                    <a:pt x="2161" y="528"/>
                  </a:cubicBezTo>
                  <a:lnTo>
                    <a:pt x="4727" y="528"/>
                  </a:lnTo>
                  <a:cubicBezTo>
                    <a:pt x="4872" y="528"/>
                    <a:pt x="4990" y="409"/>
                    <a:pt x="4990" y="264"/>
                  </a:cubicBezTo>
                  <a:cubicBezTo>
                    <a:pt x="4990" y="117"/>
                    <a:pt x="4872" y="0"/>
                    <a:pt x="4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17"/>
            <p:cNvSpPr/>
            <p:nvPr/>
          </p:nvSpPr>
          <p:spPr>
            <a:xfrm>
              <a:off x="1645141" y="3704426"/>
              <a:ext cx="213200" cy="476819"/>
            </a:xfrm>
            <a:custGeom>
              <a:avLst/>
              <a:gdLst/>
              <a:ahLst/>
              <a:cxnLst/>
              <a:rect l="l" t="t" r="r" b="b"/>
              <a:pathLst>
                <a:path w="5125" h="11462" extrusionOk="0">
                  <a:moveTo>
                    <a:pt x="266" y="1"/>
                  </a:moveTo>
                  <a:cubicBezTo>
                    <a:pt x="119" y="1"/>
                    <a:pt x="1" y="119"/>
                    <a:pt x="1" y="264"/>
                  </a:cubicBezTo>
                  <a:cubicBezTo>
                    <a:pt x="1" y="411"/>
                    <a:pt x="119" y="530"/>
                    <a:pt x="266" y="530"/>
                  </a:cubicBezTo>
                  <a:lnTo>
                    <a:pt x="2964" y="530"/>
                  </a:lnTo>
                  <a:cubicBezTo>
                    <a:pt x="3864" y="530"/>
                    <a:pt x="4596" y="1262"/>
                    <a:pt x="4596" y="2162"/>
                  </a:cubicBezTo>
                  <a:lnTo>
                    <a:pt x="4596" y="10497"/>
                  </a:lnTo>
                  <a:cubicBezTo>
                    <a:pt x="4596" y="10738"/>
                    <a:pt x="4402" y="10932"/>
                    <a:pt x="4163" y="10932"/>
                  </a:cubicBezTo>
                  <a:lnTo>
                    <a:pt x="3463" y="10932"/>
                  </a:lnTo>
                  <a:cubicBezTo>
                    <a:pt x="3318" y="10932"/>
                    <a:pt x="3199" y="11051"/>
                    <a:pt x="3199" y="11198"/>
                  </a:cubicBezTo>
                  <a:cubicBezTo>
                    <a:pt x="3199" y="11343"/>
                    <a:pt x="3318" y="11461"/>
                    <a:pt x="3463" y="11461"/>
                  </a:cubicBezTo>
                  <a:lnTo>
                    <a:pt x="4163" y="11461"/>
                  </a:lnTo>
                  <a:cubicBezTo>
                    <a:pt x="4694" y="11461"/>
                    <a:pt x="5125" y="11030"/>
                    <a:pt x="5125" y="10497"/>
                  </a:cubicBezTo>
                  <a:lnTo>
                    <a:pt x="5125" y="2162"/>
                  </a:lnTo>
                  <a:cubicBezTo>
                    <a:pt x="5125" y="970"/>
                    <a:pt x="4155" y="1"/>
                    <a:pt x="2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17"/>
            <p:cNvSpPr/>
            <p:nvPr/>
          </p:nvSpPr>
          <p:spPr>
            <a:xfrm>
              <a:off x="1572965" y="3666070"/>
              <a:ext cx="83283" cy="113443"/>
            </a:xfrm>
            <a:custGeom>
              <a:avLst/>
              <a:gdLst/>
              <a:ahLst/>
              <a:cxnLst/>
              <a:rect l="l" t="t" r="r" b="b"/>
              <a:pathLst>
                <a:path w="2002" h="2727" extrusionOk="0">
                  <a:moveTo>
                    <a:pt x="2001" y="1090"/>
                  </a:moveTo>
                  <a:cubicBezTo>
                    <a:pt x="2001" y="490"/>
                    <a:pt x="1510" y="1"/>
                    <a:pt x="909" y="1"/>
                  </a:cubicBezTo>
                  <a:lnTo>
                    <a:pt x="524" y="1"/>
                  </a:lnTo>
                  <a:cubicBezTo>
                    <a:pt x="524" y="8"/>
                    <a:pt x="0" y="1601"/>
                    <a:pt x="0" y="1601"/>
                  </a:cubicBezTo>
                  <a:cubicBezTo>
                    <a:pt x="0" y="1608"/>
                    <a:pt x="524" y="2726"/>
                    <a:pt x="524" y="2726"/>
                  </a:cubicBezTo>
                  <a:lnTo>
                    <a:pt x="909" y="2726"/>
                  </a:lnTo>
                  <a:cubicBezTo>
                    <a:pt x="1510" y="2726"/>
                    <a:pt x="2001" y="2237"/>
                    <a:pt x="2001" y="1636"/>
                  </a:cubicBezTo>
                  <a:lnTo>
                    <a:pt x="2001" y="11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17"/>
            <p:cNvSpPr/>
            <p:nvPr/>
          </p:nvSpPr>
          <p:spPr>
            <a:xfrm>
              <a:off x="1309595" y="3666070"/>
              <a:ext cx="86195" cy="113526"/>
            </a:xfrm>
            <a:custGeom>
              <a:avLst/>
              <a:gdLst/>
              <a:ahLst/>
              <a:cxnLst/>
              <a:rect l="l" t="t" r="r" b="b"/>
              <a:pathLst>
                <a:path w="2072" h="2729" extrusionOk="0">
                  <a:moveTo>
                    <a:pt x="2071" y="1397"/>
                  </a:moveTo>
                  <a:cubicBezTo>
                    <a:pt x="2071" y="1397"/>
                    <a:pt x="1478" y="8"/>
                    <a:pt x="1478" y="1"/>
                  </a:cubicBezTo>
                  <a:lnTo>
                    <a:pt x="1092" y="1"/>
                  </a:lnTo>
                  <a:cubicBezTo>
                    <a:pt x="492" y="1"/>
                    <a:pt x="1" y="490"/>
                    <a:pt x="1" y="1090"/>
                  </a:cubicBezTo>
                  <a:lnTo>
                    <a:pt x="1" y="1636"/>
                  </a:lnTo>
                  <a:cubicBezTo>
                    <a:pt x="1" y="2237"/>
                    <a:pt x="492" y="2728"/>
                    <a:pt x="1092" y="2728"/>
                  </a:cubicBezTo>
                  <a:lnTo>
                    <a:pt x="1478" y="2728"/>
                  </a:lnTo>
                  <a:cubicBezTo>
                    <a:pt x="1478" y="2719"/>
                    <a:pt x="2071" y="1397"/>
                    <a:pt x="2071" y="13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17"/>
            <p:cNvSpPr/>
            <p:nvPr/>
          </p:nvSpPr>
          <p:spPr>
            <a:xfrm>
              <a:off x="1176642" y="4115642"/>
              <a:ext cx="75379" cy="109200"/>
            </a:xfrm>
            <a:custGeom>
              <a:avLst/>
              <a:gdLst/>
              <a:ahLst/>
              <a:cxnLst/>
              <a:rect l="l" t="t" r="r" b="b"/>
              <a:pathLst>
                <a:path w="1812" h="2625" extrusionOk="0">
                  <a:moveTo>
                    <a:pt x="1135" y="2625"/>
                  </a:moveTo>
                  <a:lnTo>
                    <a:pt x="1811" y="1313"/>
                  </a:lnTo>
                  <a:lnTo>
                    <a:pt x="1135" y="1"/>
                  </a:lnTo>
                  <a:lnTo>
                    <a:pt x="569" y="1"/>
                  </a:lnTo>
                  <a:cubicBezTo>
                    <a:pt x="256" y="1"/>
                    <a:pt x="0" y="257"/>
                    <a:pt x="0" y="567"/>
                  </a:cubicBezTo>
                  <a:lnTo>
                    <a:pt x="0" y="1313"/>
                  </a:lnTo>
                  <a:lnTo>
                    <a:pt x="0" y="2056"/>
                  </a:lnTo>
                  <a:cubicBezTo>
                    <a:pt x="0" y="2369"/>
                    <a:pt x="256" y="2625"/>
                    <a:pt x="569" y="26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17"/>
            <p:cNvSpPr/>
            <p:nvPr/>
          </p:nvSpPr>
          <p:spPr>
            <a:xfrm>
              <a:off x="1325403" y="3860342"/>
              <a:ext cx="314995" cy="124010"/>
            </a:xfrm>
            <a:custGeom>
              <a:avLst/>
              <a:gdLst/>
              <a:ahLst/>
              <a:cxnLst/>
              <a:rect l="l" t="t" r="r" b="b"/>
              <a:pathLst>
                <a:path w="7572" h="2981" extrusionOk="0">
                  <a:moveTo>
                    <a:pt x="6107" y="1"/>
                  </a:moveTo>
                  <a:lnTo>
                    <a:pt x="1463" y="1"/>
                  </a:lnTo>
                  <a:cubicBezTo>
                    <a:pt x="660" y="1"/>
                    <a:pt x="1" y="660"/>
                    <a:pt x="1" y="1465"/>
                  </a:cubicBezTo>
                  <a:lnTo>
                    <a:pt x="1" y="2981"/>
                  </a:lnTo>
                  <a:lnTo>
                    <a:pt x="1119" y="2981"/>
                  </a:lnTo>
                  <a:lnTo>
                    <a:pt x="1119" y="1465"/>
                  </a:lnTo>
                  <a:cubicBezTo>
                    <a:pt x="1119" y="1277"/>
                    <a:pt x="1277" y="1119"/>
                    <a:pt x="1463" y="1119"/>
                  </a:cubicBezTo>
                  <a:lnTo>
                    <a:pt x="6107" y="1119"/>
                  </a:lnTo>
                  <a:cubicBezTo>
                    <a:pt x="6296" y="1119"/>
                    <a:pt x="6454" y="1277"/>
                    <a:pt x="6454" y="1465"/>
                  </a:cubicBezTo>
                  <a:lnTo>
                    <a:pt x="6454" y="2981"/>
                  </a:lnTo>
                  <a:lnTo>
                    <a:pt x="7572" y="2981"/>
                  </a:lnTo>
                  <a:lnTo>
                    <a:pt x="7572" y="1465"/>
                  </a:lnTo>
                  <a:cubicBezTo>
                    <a:pt x="7572" y="660"/>
                    <a:pt x="6913" y="1"/>
                    <a:pt x="6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17"/>
            <p:cNvSpPr/>
            <p:nvPr/>
          </p:nvSpPr>
          <p:spPr>
            <a:xfrm>
              <a:off x="1715486" y="4115642"/>
              <a:ext cx="73715" cy="109200"/>
            </a:xfrm>
            <a:custGeom>
              <a:avLst/>
              <a:gdLst/>
              <a:ahLst/>
              <a:cxnLst/>
              <a:rect l="l" t="t" r="r" b="b"/>
              <a:pathLst>
                <a:path w="1772" h="2625" extrusionOk="0">
                  <a:moveTo>
                    <a:pt x="1772" y="1313"/>
                  </a:moveTo>
                  <a:lnTo>
                    <a:pt x="1772" y="569"/>
                  </a:lnTo>
                  <a:cubicBezTo>
                    <a:pt x="1772" y="257"/>
                    <a:pt x="1516" y="1"/>
                    <a:pt x="1205" y="1"/>
                  </a:cubicBezTo>
                  <a:lnTo>
                    <a:pt x="636" y="1"/>
                  </a:lnTo>
                  <a:lnTo>
                    <a:pt x="0" y="1412"/>
                  </a:lnTo>
                  <a:lnTo>
                    <a:pt x="636" y="2625"/>
                  </a:lnTo>
                  <a:lnTo>
                    <a:pt x="1205" y="2625"/>
                  </a:lnTo>
                  <a:cubicBezTo>
                    <a:pt x="1516" y="2625"/>
                    <a:pt x="1772" y="2369"/>
                    <a:pt x="1772" y="2056"/>
                  </a:cubicBezTo>
                  <a:lnTo>
                    <a:pt x="1772" y="13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17"/>
            <p:cNvSpPr/>
            <p:nvPr/>
          </p:nvSpPr>
          <p:spPr>
            <a:xfrm>
              <a:off x="1545467" y="3642483"/>
              <a:ext cx="49296" cy="160576"/>
            </a:xfrm>
            <a:custGeom>
              <a:avLst/>
              <a:gdLst/>
              <a:ahLst/>
              <a:cxnLst/>
              <a:rect l="l" t="t" r="r" b="b"/>
              <a:pathLst>
                <a:path w="1185" h="3860" extrusionOk="0">
                  <a:moveTo>
                    <a:pt x="1185" y="3269"/>
                  </a:moveTo>
                  <a:lnTo>
                    <a:pt x="1185" y="594"/>
                  </a:lnTo>
                  <a:cubicBezTo>
                    <a:pt x="1185" y="266"/>
                    <a:pt x="919" y="1"/>
                    <a:pt x="593" y="1"/>
                  </a:cubicBezTo>
                  <a:cubicBezTo>
                    <a:pt x="268" y="1"/>
                    <a:pt x="0" y="268"/>
                    <a:pt x="0" y="594"/>
                  </a:cubicBezTo>
                  <a:lnTo>
                    <a:pt x="0" y="3269"/>
                  </a:lnTo>
                  <a:cubicBezTo>
                    <a:pt x="0" y="3594"/>
                    <a:pt x="268" y="3860"/>
                    <a:pt x="593" y="3860"/>
                  </a:cubicBezTo>
                  <a:cubicBezTo>
                    <a:pt x="919" y="3860"/>
                    <a:pt x="1185" y="3594"/>
                    <a:pt x="1185" y="32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17"/>
            <p:cNvSpPr/>
            <p:nvPr/>
          </p:nvSpPr>
          <p:spPr>
            <a:xfrm>
              <a:off x="1371080" y="3642483"/>
              <a:ext cx="49296" cy="160576"/>
            </a:xfrm>
            <a:custGeom>
              <a:avLst/>
              <a:gdLst/>
              <a:ahLst/>
              <a:cxnLst/>
              <a:rect l="l" t="t" r="r" b="b"/>
              <a:pathLst>
                <a:path w="1185" h="3860" extrusionOk="0">
                  <a:moveTo>
                    <a:pt x="1184" y="3269"/>
                  </a:moveTo>
                  <a:lnTo>
                    <a:pt x="1184" y="594"/>
                  </a:lnTo>
                  <a:cubicBezTo>
                    <a:pt x="1184" y="266"/>
                    <a:pt x="919" y="1"/>
                    <a:pt x="593" y="1"/>
                  </a:cubicBezTo>
                  <a:cubicBezTo>
                    <a:pt x="275" y="1"/>
                    <a:pt x="13" y="253"/>
                    <a:pt x="0" y="568"/>
                  </a:cubicBezTo>
                  <a:lnTo>
                    <a:pt x="0" y="594"/>
                  </a:lnTo>
                  <a:lnTo>
                    <a:pt x="0" y="3269"/>
                  </a:lnTo>
                  <a:cubicBezTo>
                    <a:pt x="0" y="3594"/>
                    <a:pt x="268" y="3860"/>
                    <a:pt x="593" y="3860"/>
                  </a:cubicBezTo>
                  <a:cubicBezTo>
                    <a:pt x="919" y="3860"/>
                    <a:pt x="1184" y="3594"/>
                    <a:pt x="1184" y="32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17"/>
            <p:cNvSpPr/>
            <p:nvPr/>
          </p:nvSpPr>
          <p:spPr>
            <a:xfrm>
              <a:off x="1223941" y="3969667"/>
              <a:ext cx="518045" cy="401149"/>
            </a:xfrm>
            <a:custGeom>
              <a:avLst/>
              <a:gdLst/>
              <a:ahLst/>
              <a:cxnLst/>
              <a:rect l="l" t="t" r="r" b="b"/>
              <a:pathLst>
                <a:path w="12453" h="9643" extrusionOk="0">
                  <a:moveTo>
                    <a:pt x="2440" y="1"/>
                  </a:moveTo>
                  <a:lnTo>
                    <a:pt x="567" y="1"/>
                  </a:lnTo>
                  <a:cubicBezTo>
                    <a:pt x="254" y="1"/>
                    <a:pt x="0" y="255"/>
                    <a:pt x="0" y="567"/>
                  </a:cubicBezTo>
                  <a:lnTo>
                    <a:pt x="0" y="3510"/>
                  </a:lnTo>
                  <a:lnTo>
                    <a:pt x="0" y="6132"/>
                  </a:lnTo>
                  <a:lnTo>
                    <a:pt x="0" y="9076"/>
                  </a:lnTo>
                  <a:cubicBezTo>
                    <a:pt x="0" y="9386"/>
                    <a:pt x="254" y="9642"/>
                    <a:pt x="567" y="9642"/>
                  </a:cubicBezTo>
                  <a:lnTo>
                    <a:pt x="11886" y="9642"/>
                  </a:lnTo>
                  <a:cubicBezTo>
                    <a:pt x="12196" y="9642"/>
                    <a:pt x="12452" y="9386"/>
                    <a:pt x="12452" y="9076"/>
                  </a:cubicBezTo>
                  <a:lnTo>
                    <a:pt x="12452" y="6132"/>
                  </a:lnTo>
                  <a:lnTo>
                    <a:pt x="12452" y="3510"/>
                  </a:lnTo>
                  <a:lnTo>
                    <a:pt x="12452" y="567"/>
                  </a:lnTo>
                  <a:cubicBezTo>
                    <a:pt x="12452" y="255"/>
                    <a:pt x="12196" y="1"/>
                    <a:pt x="11886" y="1"/>
                  </a:cubicBezTo>
                  <a:lnTo>
                    <a:pt x="10011" y="1"/>
                  </a:lnTo>
                  <a:lnTo>
                    <a:pt x="8893" y="1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7"/>
            <p:cNvSpPr/>
            <p:nvPr/>
          </p:nvSpPr>
          <p:spPr>
            <a:xfrm>
              <a:off x="1273403" y="4019171"/>
              <a:ext cx="357136" cy="213408"/>
            </a:xfrm>
            <a:custGeom>
              <a:avLst/>
              <a:gdLst/>
              <a:ahLst/>
              <a:cxnLst/>
              <a:rect l="l" t="t" r="r" b="b"/>
              <a:pathLst>
                <a:path w="8585" h="5130" extrusionOk="0">
                  <a:moveTo>
                    <a:pt x="8585" y="149"/>
                  </a:moveTo>
                  <a:lnTo>
                    <a:pt x="8585" y="4981"/>
                  </a:lnTo>
                  <a:cubicBezTo>
                    <a:pt x="8585" y="5064"/>
                    <a:pt x="8517" y="5130"/>
                    <a:pt x="8436" y="5130"/>
                  </a:cubicBezTo>
                  <a:lnTo>
                    <a:pt x="150" y="5130"/>
                  </a:lnTo>
                  <a:cubicBezTo>
                    <a:pt x="67" y="5130"/>
                    <a:pt x="1" y="5064"/>
                    <a:pt x="1" y="4981"/>
                  </a:cubicBezTo>
                  <a:lnTo>
                    <a:pt x="1" y="149"/>
                  </a:lnTo>
                  <a:cubicBezTo>
                    <a:pt x="1" y="66"/>
                    <a:pt x="67" y="0"/>
                    <a:pt x="150" y="0"/>
                  </a:cubicBezTo>
                  <a:lnTo>
                    <a:pt x="8436" y="0"/>
                  </a:lnTo>
                  <a:cubicBezTo>
                    <a:pt x="8517" y="0"/>
                    <a:pt x="8585" y="66"/>
                    <a:pt x="8585" y="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17"/>
            <p:cNvSpPr/>
            <p:nvPr/>
          </p:nvSpPr>
          <p:spPr>
            <a:xfrm>
              <a:off x="1474581" y="4277258"/>
              <a:ext cx="48922" cy="48922"/>
            </a:xfrm>
            <a:custGeom>
              <a:avLst/>
              <a:gdLst/>
              <a:ahLst/>
              <a:cxnLst/>
              <a:rect l="l" t="t" r="r" b="b"/>
              <a:pathLst>
                <a:path w="1176" h="1176" extrusionOk="0">
                  <a:moveTo>
                    <a:pt x="1175" y="588"/>
                  </a:moveTo>
                  <a:cubicBezTo>
                    <a:pt x="1175" y="263"/>
                    <a:pt x="912" y="1"/>
                    <a:pt x="588" y="1"/>
                  </a:cubicBezTo>
                  <a:cubicBezTo>
                    <a:pt x="264" y="1"/>
                    <a:pt x="1" y="263"/>
                    <a:pt x="1" y="588"/>
                  </a:cubicBezTo>
                  <a:cubicBezTo>
                    <a:pt x="1" y="912"/>
                    <a:pt x="264" y="1176"/>
                    <a:pt x="588" y="1176"/>
                  </a:cubicBezTo>
                  <a:cubicBezTo>
                    <a:pt x="912" y="1176"/>
                    <a:pt x="1175" y="912"/>
                    <a:pt x="1175" y="5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17"/>
            <p:cNvSpPr/>
            <p:nvPr/>
          </p:nvSpPr>
          <p:spPr>
            <a:xfrm>
              <a:off x="1373950" y="4277258"/>
              <a:ext cx="49005" cy="48922"/>
            </a:xfrm>
            <a:custGeom>
              <a:avLst/>
              <a:gdLst/>
              <a:ahLst/>
              <a:cxnLst/>
              <a:rect l="l" t="t" r="r" b="b"/>
              <a:pathLst>
                <a:path w="1178" h="1176" extrusionOk="0">
                  <a:moveTo>
                    <a:pt x="1177" y="588"/>
                  </a:moveTo>
                  <a:cubicBezTo>
                    <a:pt x="1177" y="263"/>
                    <a:pt x="914" y="1"/>
                    <a:pt x="590" y="1"/>
                  </a:cubicBezTo>
                  <a:cubicBezTo>
                    <a:pt x="264" y="1"/>
                    <a:pt x="1" y="263"/>
                    <a:pt x="1" y="588"/>
                  </a:cubicBezTo>
                  <a:cubicBezTo>
                    <a:pt x="1" y="912"/>
                    <a:pt x="264" y="1176"/>
                    <a:pt x="590" y="1176"/>
                  </a:cubicBezTo>
                  <a:cubicBezTo>
                    <a:pt x="914" y="1176"/>
                    <a:pt x="1177" y="912"/>
                    <a:pt x="1177" y="5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7"/>
            <p:cNvSpPr/>
            <p:nvPr/>
          </p:nvSpPr>
          <p:spPr>
            <a:xfrm>
              <a:off x="1273403" y="4049373"/>
              <a:ext cx="357136" cy="154003"/>
            </a:xfrm>
            <a:custGeom>
              <a:avLst/>
              <a:gdLst/>
              <a:ahLst/>
              <a:cxnLst/>
              <a:rect l="l" t="t" r="r" b="b"/>
              <a:pathLst>
                <a:path w="8585" h="3702" extrusionOk="0">
                  <a:moveTo>
                    <a:pt x="5065" y="1"/>
                  </a:moveTo>
                  <a:cubicBezTo>
                    <a:pt x="4994" y="1"/>
                    <a:pt x="4853" y="29"/>
                    <a:pt x="4771" y="229"/>
                  </a:cubicBezTo>
                  <a:lnTo>
                    <a:pt x="4001" y="2132"/>
                  </a:lnTo>
                  <a:lnTo>
                    <a:pt x="3756" y="1755"/>
                  </a:lnTo>
                  <a:cubicBezTo>
                    <a:pt x="3674" y="1627"/>
                    <a:pt x="3561" y="1603"/>
                    <a:pt x="3500" y="1599"/>
                  </a:cubicBezTo>
                  <a:cubicBezTo>
                    <a:pt x="3495" y="1599"/>
                    <a:pt x="3489" y="1599"/>
                    <a:pt x="3482" y="1599"/>
                  </a:cubicBezTo>
                  <a:cubicBezTo>
                    <a:pt x="3420" y="1599"/>
                    <a:pt x="3318" y="1618"/>
                    <a:pt x="3227" y="1725"/>
                  </a:cubicBezTo>
                  <a:lnTo>
                    <a:pt x="2883" y="2104"/>
                  </a:lnTo>
                  <a:lnTo>
                    <a:pt x="2489" y="1695"/>
                  </a:lnTo>
                  <a:cubicBezTo>
                    <a:pt x="2401" y="1603"/>
                    <a:pt x="2307" y="1565"/>
                    <a:pt x="2168" y="1565"/>
                  </a:cubicBezTo>
                  <a:lnTo>
                    <a:pt x="1" y="1565"/>
                  </a:lnTo>
                  <a:lnTo>
                    <a:pt x="1" y="2092"/>
                  </a:lnTo>
                  <a:lnTo>
                    <a:pt x="2139" y="2092"/>
                  </a:lnTo>
                  <a:lnTo>
                    <a:pt x="2657" y="2629"/>
                  </a:lnTo>
                  <a:cubicBezTo>
                    <a:pt x="2742" y="2715"/>
                    <a:pt x="2830" y="2734"/>
                    <a:pt x="2890" y="2734"/>
                  </a:cubicBezTo>
                  <a:cubicBezTo>
                    <a:pt x="2951" y="2732"/>
                    <a:pt x="3039" y="2714"/>
                    <a:pt x="3122" y="2627"/>
                  </a:cubicBezTo>
                  <a:cubicBezTo>
                    <a:pt x="3124" y="2625"/>
                    <a:pt x="3124" y="2625"/>
                    <a:pt x="3126" y="2623"/>
                  </a:cubicBezTo>
                  <a:lnTo>
                    <a:pt x="3455" y="2260"/>
                  </a:lnTo>
                  <a:lnTo>
                    <a:pt x="3711" y="2653"/>
                  </a:lnTo>
                  <a:cubicBezTo>
                    <a:pt x="3793" y="2778"/>
                    <a:pt x="3916" y="2851"/>
                    <a:pt x="4044" y="2851"/>
                  </a:cubicBezTo>
                  <a:cubicBezTo>
                    <a:pt x="4055" y="2851"/>
                    <a:pt x="4066" y="2850"/>
                    <a:pt x="4076" y="2849"/>
                  </a:cubicBezTo>
                  <a:cubicBezTo>
                    <a:pt x="4208" y="2836"/>
                    <a:pt x="4321" y="2747"/>
                    <a:pt x="4379" y="2608"/>
                  </a:cubicBezTo>
                  <a:lnTo>
                    <a:pt x="5036" y="984"/>
                  </a:lnTo>
                  <a:lnTo>
                    <a:pt x="5772" y="3414"/>
                  </a:lnTo>
                  <a:cubicBezTo>
                    <a:pt x="5846" y="3649"/>
                    <a:pt x="5983" y="3700"/>
                    <a:pt x="6085" y="3702"/>
                  </a:cubicBezTo>
                  <a:lnTo>
                    <a:pt x="6089" y="3702"/>
                  </a:lnTo>
                  <a:cubicBezTo>
                    <a:pt x="6235" y="3702"/>
                    <a:pt x="6343" y="3606"/>
                    <a:pt x="6405" y="3418"/>
                  </a:cubicBezTo>
                  <a:lnTo>
                    <a:pt x="6845" y="2092"/>
                  </a:lnTo>
                  <a:lnTo>
                    <a:pt x="8585" y="2092"/>
                  </a:lnTo>
                  <a:lnTo>
                    <a:pt x="8585" y="1565"/>
                  </a:lnTo>
                  <a:lnTo>
                    <a:pt x="6766" y="1565"/>
                  </a:lnTo>
                  <a:cubicBezTo>
                    <a:pt x="6667" y="1565"/>
                    <a:pt x="6461" y="1565"/>
                    <a:pt x="6382" y="1810"/>
                  </a:cubicBezTo>
                  <a:lnTo>
                    <a:pt x="6098" y="2667"/>
                  </a:lnTo>
                  <a:lnTo>
                    <a:pt x="5366" y="249"/>
                  </a:lnTo>
                  <a:cubicBezTo>
                    <a:pt x="5298" y="33"/>
                    <a:pt x="5144" y="3"/>
                    <a:pt x="5080" y="1"/>
                  </a:cubicBezTo>
                  <a:cubicBezTo>
                    <a:pt x="5075" y="1"/>
                    <a:pt x="5070" y="1"/>
                    <a:pt x="5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17"/>
            <p:cNvSpPr/>
            <p:nvPr/>
          </p:nvSpPr>
          <p:spPr>
            <a:xfrm>
              <a:off x="1675218" y="4037475"/>
              <a:ext cx="22048" cy="22048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64" y="1"/>
                  </a:moveTo>
                  <a:cubicBezTo>
                    <a:pt x="117" y="1"/>
                    <a:pt x="1" y="119"/>
                    <a:pt x="1" y="264"/>
                  </a:cubicBezTo>
                  <a:cubicBezTo>
                    <a:pt x="1" y="411"/>
                    <a:pt x="119" y="530"/>
                    <a:pt x="266" y="530"/>
                  </a:cubicBezTo>
                  <a:cubicBezTo>
                    <a:pt x="411" y="530"/>
                    <a:pt x="530" y="411"/>
                    <a:pt x="530" y="264"/>
                  </a:cubicBezTo>
                  <a:cubicBezTo>
                    <a:pt x="530" y="119"/>
                    <a:pt x="411" y="1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17"/>
            <p:cNvSpPr/>
            <p:nvPr/>
          </p:nvSpPr>
          <p:spPr>
            <a:xfrm>
              <a:off x="1675218" y="4094966"/>
              <a:ext cx="22048" cy="22048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64" y="1"/>
                  </a:moveTo>
                  <a:cubicBezTo>
                    <a:pt x="117" y="1"/>
                    <a:pt x="1" y="119"/>
                    <a:pt x="1" y="264"/>
                  </a:cubicBezTo>
                  <a:cubicBezTo>
                    <a:pt x="1" y="411"/>
                    <a:pt x="119" y="530"/>
                    <a:pt x="266" y="530"/>
                  </a:cubicBezTo>
                  <a:cubicBezTo>
                    <a:pt x="411" y="530"/>
                    <a:pt x="530" y="411"/>
                    <a:pt x="530" y="264"/>
                  </a:cubicBezTo>
                  <a:cubicBezTo>
                    <a:pt x="530" y="119"/>
                    <a:pt x="411" y="1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17"/>
            <p:cNvSpPr/>
            <p:nvPr/>
          </p:nvSpPr>
          <p:spPr>
            <a:xfrm>
              <a:off x="1675218" y="4152458"/>
              <a:ext cx="22048" cy="21965"/>
            </a:xfrm>
            <a:custGeom>
              <a:avLst/>
              <a:gdLst/>
              <a:ahLst/>
              <a:cxnLst/>
              <a:rect l="l" t="t" r="r" b="b"/>
              <a:pathLst>
                <a:path w="530" h="528" extrusionOk="0">
                  <a:moveTo>
                    <a:pt x="264" y="0"/>
                  </a:moveTo>
                  <a:cubicBezTo>
                    <a:pt x="117" y="0"/>
                    <a:pt x="1" y="119"/>
                    <a:pt x="1" y="264"/>
                  </a:cubicBezTo>
                  <a:cubicBezTo>
                    <a:pt x="1" y="411"/>
                    <a:pt x="119" y="527"/>
                    <a:pt x="266" y="527"/>
                  </a:cubicBezTo>
                  <a:cubicBezTo>
                    <a:pt x="411" y="527"/>
                    <a:pt x="530" y="411"/>
                    <a:pt x="530" y="264"/>
                  </a:cubicBezTo>
                  <a:cubicBezTo>
                    <a:pt x="530" y="119"/>
                    <a:pt x="411" y="0"/>
                    <a:pt x="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17"/>
            <p:cNvSpPr/>
            <p:nvPr/>
          </p:nvSpPr>
          <p:spPr>
            <a:xfrm>
              <a:off x="1564187" y="4266234"/>
              <a:ext cx="132995" cy="22048"/>
            </a:xfrm>
            <a:custGeom>
              <a:avLst/>
              <a:gdLst/>
              <a:ahLst/>
              <a:cxnLst/>
              <a:rect l="l" t="t" r="r" b="b"/>
              <a:pathLst>
                <a:path w="3197" h="530" extrusionOk="0">
                  <a:moveTo>
                    <a:pt x="264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1"/>
                    <a:pt x="119" y="529"/>
                    <a:pt x="264" y="529"/>
                  </a:cubicBezTo>
                  <a:lnTo>
                    <a:pt x="2933" y="529"/>
                  </a:lnTo>
                  <a:cubicBezTo>
                    <a:pt x="3078" y="529"/>
                    <a:pt x="3197" y="411"/>
                    <a:pt x="3197" y="266"/>
                  </a:cubicBezTo>
                  <a:cubicBezTo>
                    <a:pt x="3197" y="119"/>
                    <a:pt x="3078" y="0"/>
                    <a:pt x="29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17"/>
            <p:cNvSpPr/>
            <p:nvPr/>
          </p:nvSpPr>
          <p:spPr>
            <a:xfrm>
              <a:off x="1564187" y="4315114"/>
              <a:ext cx="132995" cy="22048"/>
            </a:xfrm>
            <a:custGeom>
              <a:avLst/>
              <a:gdLst/>
              <a:ahLst/>
              <a:cxnLst/>
              <a:rect l="l" t="t" r="r" b="b"/>
              <a:pathLst>
                <a:path w="3197" h="530" extrusionOk="0">
                  <a:moveTo>
                    <a:pt x="264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0"/>
                    <a:pt x="119" y="529"/>
                    <a:pt x="264" y="529"/>
                  </a:cubicBezTo>
                  <a:lnTo>
                    <a:pt x="2933" y="529"/>
                  </a:lnTo>
                  <a:cubicBezTo>
                    <a:pt x="3078" y="529"/>
                    <a:pt x="3197" y="410"/>
                    <a:pt x="3197" y="266"/>
                  </a:cubicBezTo>
                  <a:cubicBezTo>
                    <a:pt x="3197" y="119"/>
                    <a:pt x="3078" y="0"/>
                    <a:pt x="29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tty Liver Disease by Slidesgo">
  <a:themeElements>
    <a:clrScheme name="Simple Light">
      <a:dk1>
        <a:srgbClr val="000000"/>
      </a:dk1>
      <a:lt1>
        <a:srgbClr val="FFFFFF"/>
      </a:lt1>
      <a:dk2>
        <a:srgbClr val="073763"/>
      </a:dk2>
      <a:lt2>
        <a:srgbClr val="9FC5E8"/>
      </a:lt2>
      <a:accent1>
        <a:srgbClr val="EDF4FF"/>
      </a:accent1>
      <a:accent2>
        <a:srgbClr val="FFB340"/>
      </a:accent2>
      <a:accent3>
        <a:srgbClr val="FFFBF3"/>
      </a:accent3>
      <a:accent4>
        <a:srgbClr val="D68434"/>
      </a:accent4>
      <a:accent5>
        <a:srgbClr val="F19F32"/>
      </a:accent5>
      <a:accent6>
        <a:srgbClr val="FFEEE6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1018</Words>
  <Application>Microsoft Office PowerPoint</Application>
  <PresentationFormat>On-screen Show (16:9)</PresentationFormat>
  <Paragraphs>412</Paragraphs>
  <Slides>42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Quicksand</vt:lpstr>
      <vt:lpstr>Roboto</vt:lpstr>
      <vt:lpstr>Baloo 2</vt:lpstr>
      <vt:lpstr>Baloo 2 ExtraBold</vt:lpstr>
      <vt:lpstr>Fredoka One</vt:lpstr>
      <vt:lpstr>Quicksand Medium</vt:lpstr>
      <vt:lpstr>Quicksand Light</vt:lpstr>
      <vt:lpstr>Arial</vt:lpstr>
      <vt:lpstr>Exo</vt:lpstr>
      <vt:lpstr>Calibri</vt:lpstr>
      <vt:lpstr>Roboto Medium</vt:lpstr>
      <vt:lpstr>Fatty Liver Disease by Slidesgo</vt:lpstr>
      <vt:lpstr>Detection of  Intracranial Hemorrhage  on CT scan images using Convolutional Neural Networks</vt:lpstr>
      <vt:lpstr>TEAM</vt:lpstr>
      <vt:lpstr>OUTLINE OF CONTENTS</vt:lpstr>
      <vt:lpstr>INTRODUCTION</vt:lpstr>
      <vt:lpstr>15,000,000</vt:lpstr>
      <vt:lpstr>PowerPoint Presentation</vt:lpstr>
      <vt:lpstr>PREVALENCE</vt:lpstr>
      <vt:lpstr>PowerPoint Presentation</vt:lpstr>
      <vt:lpstr>Research Objectives</vt:lpstr>
      <vt:lpstr>RELATED WORK</vt:lpstr>
      <vt:lpstr>CT Images for Intracranial Hemorrhage Detection and Segmentation :  Hssayeni et al</vt:lpstr>
      <vt:lpstr>Synergic Deep-learning model for Automated Detection and Classification: Anupama et al</vt:lpstr>
      <vt:lpstr>Smart Machine Learning Model of Hemorrhage Diagnosis based IoT: Chen et al</vt:lpstr>
      <vt:lpstr>PowerPoint Presentation</vt:lpstr>
      <vt:lpstr>          THE DATA</vt:lpstr>
      <vt:lpstr>PowerPoint Presentation</vt:lpstr>
      <vt:lpstr>Dataset Organizing</vt:lpstr>
      <vt:lpstr>PowerPoint Presentation</vt:lpstr>
      <vt:lpstr>Dataset Splitting</vt:lpstr>
      <vt:lpstr>Pre- Processing</vt:lpstr>
      <vt:lpstr>MODEL DEVELOPMENT</vt:lpstr>
      <vt:lpstr>Convolutional Neural Network</vt:lpstr>
      <vt:lpstr>Methodology</vt:lpstr>
      <vt:lpstr>Proposing a New 11-Layered CNN Model</vt:lpstr>
      <vt:lpstr>Pre-Trained CNN Models</vt:lpstr>
      <vt:lpstr>Optimizations </vt:lpstr>
      <vt:lpstr>MODEL EVALUATION</vt:lpstr>
      <vt:lpstr> Performance Metrics </vt:lpstr>
      <vt:lpstr>Experimental Analysis</vt:lpstr>
      <vt:lpstr>Auc</vt:lpstr>
      <vt:lpstr>CONFUSION MATRIX</vt:lpstr>
      <vt:lpstr>CONFUSION MATRIX</vt:lpstr>
      <vt:lpstr>DISCUSSION</vt:lpstr>
      <vt:lpstr>Web Application</vt:lpstr>
      <vt:lpstr>Deployment Considerations</vt:lpstr>
      <vt:lpstr>PowerPoint Presentation</vt:lpstr>
      <vt:lpstr>Scope</vt:lpstr>
      <vt:lpstr>Limitations</vt:lpstr>
      <vt:lpstr>CONCLUSION</vt:lpstr>
      <vt:lpstr>Model Summary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of  Intracranial Hemorrhage  on CT scan images using Convolutional Neural Networks</dc:title>
  <dc:creator>Subhi Bhuiyan</dc:creator>
  <cp:lastModifiedBy>ASIF</cp:lastModifiedBy>
  <cp:revision>2</cp:revision>
  <dcterms:modified xsi:type="dcterms:W3CDTF">2021-10-01T08:37:03Z</dcterms:modified>
</cp:coreProperties>
</file>